
<file path=[Content_Types].xml><?xml version="1.0" encoding="utf-8"?>
<Types xmlns="http://schemas.openxmlformats.org/package/2006/content-types">
  <Default Extension="jpeg" ContentType="image/jpeg"/>
  <Default Extension="tiff" ContentType="image/tiff"/>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ink/ink1.xml" ContentType="application/inkml+xml"/>
  <Override PartName="/ppt/ink/ink10.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xml" ContentType="application/inkml+xml"/>
  <Override PartName="/ppt/ink/ink20.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xml" ContentType="application/inkml+xml"/>
  <Override PartName="/ppt/ink/ink220.xml" ContentType="application/inkml+xml"/>
  <Override PartName="/ppt/ink/ink221.xml" ContentType="application/inkml+xml"/>
  <Override PartName="/ppt/ink/ink222.xml" ContentType="application/inkml+xml"/>
  <Override PartName="/ppt/ink/ink223.xml" ContentType="application/inkml+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ink/ink236.xml" ContentType="application/inkml+xml"/>
  <Override PartName="/ppt/ink/ink237.xml" ContentType="application/inkml+xml"/>
  <Override PartName="/ppt/ink/ink238.xml" ContentType="application/inkml+xml"/>
  <Override PartName="/ppt/ink/ink239.xml" ContentType="application/inkml+xml"/>
  <Override PartName="/ppt/ink/ink24.xml" ContentType="application/inkml+xml"/>
  <Override PartName="/ppt/ink/ink240.xml" ContentType="application/inkml+xml"/>
  <Override PartName="/ppt/ink/ink241.xml" ContentType="application/inkml+xml"/>
  <Override PartName="/ppt/ink/ink242.xml" ContentType="application/inkml+xml"/>
  <Override PartName="/ppt/ink/ink243.xml" ContentType="application/inkml+xml"/>
  <Override PartName="/ppt/ink/ink244.xml" ContentType="application/inkml+xml"/>
  <Override PartName="/ppt/ink/ink245.xml" ContentType="application/inkml+xml"/>
  <Override PartName="/ppt/ink/ink246.xml" ContentType="application/inkml+xml"/>
  <Override PartName="/ppt/ink/ink247.xml" ContentType="application/inkml+xml"/>
  <Override PartName="/ppt/ink/ink248.xml" ContentType="application/inkml+xml"/>
  <Override PartName="/ppt/ink/ink249.xml" ContentType="application/inkml+xml"/>
  <Override PartName="/ppt/ink/ink25.xml" ContentType="application/inkml+xml"/>
  <Override PartName="/ppt/ink/ink250.xml" ContentType="application/inkml+xml"/>
  <Override PartName="/ppt/ink/ink251.xml" ContentType="application/inkml+xml"/>
  <Override PartName="/ppt/ink/ink252.xml" ContentType="application/inkml+xml"/>
  <Override PartName="/ppt/ink/ink253.xml" ContentType="application/inkml+xml"/>
  <Override PartName="/ppt/ink/ink254.xml" ContentType="application/inkml+xml"/>
  <Override PartName="/ppt/ink/ink255.xml" ContentType="application/inkml+xml"/>
  <Override PartName="/ppt/ink/ink256.xml" ContentType="application/inkml+xml"/>
  <Override PartName="/ppt/ink/ink257.xml" ContentType="application/inkml+xml"/>
  <Override PartName="/ppt/ink/ink258.xml" ContentType="application/inkml+xml"/>
  <Override PartName="/ppt/ink/ink259.xml" ContentType="application/inkml+xml"/>
  <Override PartName="/ppt/ink/ink26.xml" ContentType="application/inkml+xml"/>
  <Override PartName="/ppt/ink/ink260.xml" ContentType="application/inkml+xml"/>
  <Override PartName="/ppt/ink/ink261.xml" ContentType="application/inkml+xml"/>
  <Override PartName="/ppt/ink/ink262.xml" ContentType="application/inkml+xml"/>
  <Override PartName="/ppt/ink/ink263.xml" ContentType="application/inkml+xml"/>
  <Override PartName="/ppt/ink/ink264.xml" ContentType="application/inkml+xml"/>
  <Override PartName="/ppt/ink/ink265.xml" ContentType="application/inkml+xml"/>
  <Override PartName="/ppt/ink/ink266.xml" ContentType="application/inkml+xml"/>
  <Override PartName="/ppt/ink/ink267.xml" ContentType="application/inkml+xml"/>
  <Override PartName="/ppt/ink/ink268.xml" ContentType="application/inkml+xml"/>
  <Override PartName="/ppt/ink/ink269.xml" ContentType="application/inkml+xml"/>
  <Override PartName="/ppt/ink/ink27.xml" ContentType="application/inkml+xml"/>
  <Override PartName="/ppt/ink/ink270.xml" ContentType="application/inkml+xml"/>
  <Override PartName="/ppt/ink/ink271.xml" ContentType="application/inkml+xml"/>
  <Override PartName="/ppt/ink/ink272.xml" ContentType="application/inkml+xml"/>
  <Override PartName="/ppt/ink/ink273.xml" ContentType="application/inkml+xml"/>
  <Override PartName="/ppt/ink/ink274.xml" ContentType="application/inkml+xml"/>
  <Override PartName="/ppt/ink/ink275.xml" ContentType="application/inkml+xml"/>
  <Override PartName="/ppt/ink/ink276.xml" ContentType="application/inkml+xml"/>
  <Override PartName="/ppt/ink/ink277.xml" ContentType="application/inkml+xml"/>
  <Override PartName="/ppt/ink/ink278.xml" ContentType="application/inkml+xml"/>
  <Override PartName="/ppt/ink/ink279.xml" ContentType="application/inkml+xml"/>
  <Override PartName="/ppt/ink/ink28.xml" ContentType="application/inkml+xml"/>
  <Override PartName="/ppt/ink/ink280.xml" ContentType="application/inkml+xml"/>
  <Override PartName="/ppt/ink/ink281.xml" ContentType="application/inkml+xml"/>
  <Override PartName="/ppt/ink/ink282.xml" ContentType="application/inkml+xml"/>
  <Override PartName="/ppt/ink/ink283.xml" ContentType="application/inkml+xml"/>
  <Override PartName="/ppt/ink/ink284.xml" ContentType="application/inkml+xml"/>
  <Override PartName="/ppt/ink/ink285.xml" ContentType="application/inkml+xml"/>
  <Override PartName="/ppt/ink/ink286.xml" ContentType="application/inkml+xml"/>
  <Override PartName="/ppt/ink/ink287.xml" ContentType="application/inkml+xml"/>
  <Override PartName="/ppt/ink/ink288.xml" ContentType="application/inkml+xml"/>
  <Override PartName="/ppt/ink/ink289.xml" ContentType="application/inkml+xml"/>
  <Override PartName="/ppt/ink/ink29.xml" ContentType="application/inkml+xml"/>
  <Override PartName="/ppt/ink/ink290.xml" ContentType="application/inkml+xml"/>
  <Override PartName="/ppt/ink/ink291.xml" ContentType="application/inkml+xml"/>
  <Override PartName="/ppt/ink/ink292.xml" ContentType="application/inkml+xml"/>
  <Override PartName="/ppt/ink/ink293.xml" ContentType="application/inkml+xml"/>
  <Override PartName="/ppt/ink/ink294.xml" ContentType="application/inkml+xml"/>
  <Override PartName="/ppt/ink/ink295.xml" ContentType="application/inkml+xml"/>
  <Override PartName="/ppt/ink/ink296.xml" ContentType="application/inkml+xml"/>
  <Override PartName="/ppt/ink/ink297.xml" ContentType="application/inkml+xml"/>
  <Override PartName="/ppt/ink/ink298.xml" ContentType="application/inkml+xml"/>
  <Override PartName="/ppt/ink/ink299.xml" ContentType="application/inkml+xml"/>
  <Override PartName="/ppt/ink/ink3.xml" ContentType="application/inkml+xml"/>
  <Override PartName="/ppt/ink/ink30.xml" ContentType="application/inkml+xml"/>
  <Override PartName="/ppt/ink/ink300.xml" ContentType="application/inkml+xml"/>
  <Override PartName="/ppt/ink/ink301.xml" ContentType="application/inkml+xml"/>
  <Override PartName="/ppt/ink/ink302.xml" ContentType="application/inkml+xml"/>
  <Override PartName="/ppt/ink/ink303.xml" ContentType="application/inkml+xml"/>
  <Override PartName="/ppt/ink/ink304.xml" ContentType="application/inkml+xml"/>
  <Override PartName="/ppt/ink/ink305.xml" ContentType="application/inkml+xml"/>
  <Override PartName="/ppt/ink/ink306.xml" ContentType="application/inkml+xml"/>
  <Override PartName="/ppt/ink/ink307.xml" ContentType="application/inkml+xml"/>
  <Override PartName="/ppt/ink/ink308.xml" ContentType="application/inkml+xml"/>
  <Override PartName="/ppt/ink/ink309.xml" ContentType="application/inkml+xml"/>
  <Override PartName="/ppt/ink/ink31.xml" ContentType="application/inkml+xml"/>
  <Override PartName="/ppt/ink/ink310.xml" ContentType="application/inkml+xml"/>
  <Override PartName="/ppt/ink/ink311.xml" ContentType="application/inkml+xml"/>
  <Override PartName="/ppt/ink/ink312.xml" ContentType="application/inkml+xml"/>
  <Override PartName="/ppt/ink/ink313.xml" ContentType="application/inkml+xml"/>
  <Override PartName="/ppt/ink/ink314.xml" ContentType="application/inkml+xml"/>
  <Override PartName="/ppt/ink/ink315.xml" ContentType="application/inkml+xml"/>
  <Override PartName="/ppt/ink/ink316.xml" ContentType="application/inkml+xml"/>
  <Override PartName="/ppt/ink/ink317.xml" ContentType="application/inkml+xml"/>
  <Override PartName="/ppt/ink/ink318.xml" ContentType="application/inkml+xml"/>
  <Override PartName="/ppt/ink/ink319.xml" ContentType="application/inkml+xml"/>
  <Override PartName="/ppt/ink/ink32.xml" ContentType="application/inkml+xml"/>
  <Override PartName="/ppt/ink/ink320.xml" ContentType="application/inkml+xml"/>
  <Override PartName="/ppt/ink/ink321.xml" ContentType="application/inkml+xml"/>
  <Override PartName="/ppt/ink/ink322.xml" ContentType="application/inkml+xml"/>
  <Override PartName="/ppt/ink/ink323.xml" ContentType="application/inkml+xml"/>
  <Override PartName="/ppt/ink/ink324.xml" ContentType="application/inkml+xml"/>
  <Override PartName="/ppt/ink/ink325.xml" ContentType="application/inkml+xml"/>
  <Override PartName="/ppt/ink/ink326.xml" ContentType="application/inkml+xml"/>
  <Override PartName="/ppt/ink/ink327.xml" ContentType="application/inkml+xml"/>
  <Override PartName="/ppt/ink/ink328.xml" ContentType="application/inkml+xml"/>
  <Override PartName="/ppt/ink/ink329.xml" ContentType="application/inkml+xml"/>
  <Override PartName="/ppt/ink/ink33.xml" ContentType="application/inkml+xml"/>
  <Override PartName="/ppt/ink/ink330.xml" ContentType="application/inkml+xml"/>
  <Override PartName="/ppt/ink/ink331.xml" ContentType="application/inkml+xml"/>
  <Override PartName="/ppt/ink/ink332.xml" ContentType="application/inkml+xml"/>
  <Override PartName="/ppt/ink/ink333.xml" ContentType="application/inkml+xml"/>
  <Override PartName="/ppt/ink/ink334.xml" ContentType="application/inkml+xml"/>
  <Override PartName="/ppt/ink/ink335.xml" ContentType="application/inkml+xml"/>
  <Override PartName="/ppt/ink/ink336.xml" ContentType="application/inkml+xml"/>
  <Override PartName="/ppt/ink/ink337.xml" ContentType="application/inkml+xml"/>
  <Override PartName="/ppt/ink/ink338.xml" ContentType="application/inkml+xml"/>
  <Override PartName="/ppt/ink/ink339.xml" ContentType="application/inkml+xml"/>
  <Override PartName="/ppt/ink/ink34.xml" ContentType="application/inkml+xml"/>
  <Override PartName="/ppt/ink/ink340.xml" ContentType="application/inkml+xml"/>
  <Override PartName="/ppt/ink/ink341.xml" ContentType="application/inkml+xml"/>
  <Override PartName="/ppt/ink/ink342.xml" ContentType="application/inkml+xml"/>
  <Override PartName="/ppt/ink/ink343.xml" ContentType="application/inkml+xml"/>
  <Override PartName="/ppt/ink/ink344.xml" ContentType="application/inkml+xml"/>
  <Override PartName="/ppt/ink/ink345.xml" ContentType="application/inkml+xml"/>
  <Override PartName="/ppt/ink/ink346.xml" ContentType="application/inkml+xml"/>
  <Override PartName="/ppt/ink/ink347.xml" ContentType="application/inkml+xml"/>
  <Override PartName="/ppt/ink/ink348.xml" ContentType="application/inkml+xml"/>
  <Override PartName="/ppt/ink/ink349.xml" ContentType="application/inkml+xml"/>
  <Override PartName="/ppt/ink/ink35.xml" ContentType="application/inkml+xml"/>
  <Override PartName="/ppt/ink/ink350.xml" ContentType="application/inkml+xml"/>
  <Override PartName="/ppt/ink/ink351.xml" ContentType="application/inkml+xml"/>
  <Override PartName="/ppt/ink/ink352.xml" ContentType="application/inkml+xml"/>
  <Override PartName="/ppt/ink/ink353.xml" ContentType="application/inkml+xml"/>
  <Override PartName="/ppt/ink/ink354.xml" ContentType="application/inkml+xml"/>
  <Override PartName="/ppt/ink/ink355.xml" ContentType="application/inkml+xml"/>
  <Override PartName="/ppt/ink/ink356.xml" ContentType="application/inkml+xml"/>
  <Override PartName="/ppt/ink/ink357.xml" ContentType="application/inkml+xml"/>
  <Override PartName="/ppt/ink/ink358.xml" ContentType="application/inkml+xml"/>
  <Override PartName="/ppt/ink/ink359.xml" ContentType="application/inkml+xml"/>
  <Override PartName="/ppt/ink/ink36.xml" ContentType="application/inkml+xml"/>
  <Override PartName="/ppt/ink/ink360.xml" ContentType="application/inkml+xml"/>
  <Override PartName="/ppt/ink/ink361.xml" ContentType="application/inkml+xml"/>
  <Override PartName="/ppt/ink/ink362.xml" ContentType="application/inkml+xml"/>
  <Override PartName="/ppt/ink/ink363.xml" ContentType="application/inkml+xml"/>
  <Override PartName="/ppt/ink/ink364.xml" ContentType="application/inkml+xml"/>
  <Override PartName="/ppt/ink/ink365.xml" ContentType="application/inkml+xml"/>
  <Override PartName="/ppt/ink/ink366.xml" ContentType="application/inkml+xml"/>
  <Override PartName="/ppt/ink/ink367.xml" ContentType="application/inkml+xml"/>
  <Override PartName="/ppt/ink/ink368.xml" ContentType="application/inkml+xml"/>
  <Override PartName="/ppt/ink/ink369.xml" ContentType="application/inkml+xml"/>
  <Override PartName="/ppt/ink/ink37.xml" ContentType="application/inkml+xml"/>
  <Override PartName="/ppt/ink/ink370.xml" ContentType="application/inkml+xml"/>
  <Override PartName="/ppt/ink/ink371.xml" ContentType="application/inkml+xml"/>
  <Override PartName="/ppt/ink/ink372.xml" ContentType="application/inkml+xml"/>
  <Override PartName="/ppt/ink/ink373.xml" ContentType="application/inkml+xml"/>
  <Override PartName="/ppt/ink/ink374.xml" ContentType="application/inkml+xml"/>
  <Override PartName="/ppt/ink/ink375.xml" ContentType="application/inkml+xml"/>
  <Override PartName="/ppt/ink/ink376.xml" ContentType="application/inkml+xml"/>
  <Override PartName="/ppt/ink/ink377.xml" ContentType="application/inkml+xml"/>
  <Override PartName="/ppt/ink/ink378.xml" ContentType="application/inkml+xml"/>
  <Override PartName="/ppt/ink/ink379.xml" ContentType="application/inkml+xml"/>
  <Override PartName="/ppt/ink/ink38.xml" ContentType="application/inkml+xml"/>
  <Override PartName="/ppt/ink/ink380.xml" ContentType="application/inkml+xml"/>
  <Override PartName="/ppt/ink/ink381.xml" ContentType="application/inkml+xml"/>
  <Override PartName="/ppt/ink/ink382.xml" ContentType="application/inkml+xml"/>
  <Override PartName="/ppt/ink/ink383.xml" ContentType="application/inkml+xml"/>
  <Override PartName="/ppt/ink/ink384.xml" ContentType="application/inkml+xml"/>
  <Override PartName="/ppt/ink/ink385.xml" ContentType="application/inkml+xml"/>
  <Override PartName="/ppt/ink/ink386.xml" ContentType="application/inkml+xml"/>
  <Override PartName="/ppt/ink/ink387.xml" ContentType="application/inkml+xml"/>
  <Override PartName="/ppt/ink/ink388.xml" ContentType="application/inkml+xml"/>
  <Override PartName="/ppt/ink/ink389.xml" ContentType="application/inkml+xml"/>
  <Override PartName="/ppt/ink/ink39.xml" ContentType="application/inkml+xml"/>
  <Override PartName="/ppt/ink/ink390.xml" ContentType="application/inkml+xml"/>
  <Override PartName="/ppt/ink/ink391.xml" ContentType="application/inkml+xml"/>
  <Override PartName="/ppt/ink/ink392.xml" ContentType="application/inkml+xml"/>
  <Override PartName="/ppt/ink/ink393.xml" ContentType="application/inkml+xml"/>
  <Override PartName="/ppt/ink/ink394.xml" ContentType="application/inkml+xml"/>
  <Override PartName="/ppt/ink/ink395.xml" ContentType="application/inkml+xml"/>
  <Override PartName="/ppt/ink/ink396.xml" ContentType="application/inkml+xml"/>
  <Override PartName="/ppt/ink/ink397.xml" ContentType="application/inkml+xml"/>
  <Override PartName="/ppt/ink/ink398.xml" ContentType="application/inkml+xml"/>
  <Override PartName="/ppt/ink/ink399.xml" ContentType="application/inkml+xml"/>
  <Override PartName="/ppt/ink/ink4.xml" ContentType="application/inkml+xml"/>
  <Override PartName="/ppt/ink/ink40.xml" ContentType="application/inkml+xml"/>
  <Override PartName="/ppt/ink/ink400.xml" ContentType="application/inkml+xml"/>
  <Override PartName="/ppt/ink/ink401.xml" ContentType="application/inkml+xml"/>
  <Override PartName="/ppt/ink/ink402.xml" ContentType="application/inkml+xml"/>
  <Override PartName="/ppt/ink/ink403.xml" ContentType="application/inkml+xml"/>
  <Override PartName="/ppt/ink/ink404.xml" ContentType="application/inkml+xml"/>
  <Override PartName="/ppt/ink/ink405.xml" ContentType="application/inkml+xml"/>
  <Override PartName="/ppt/ink/ink406.xml" ContentType="application/inkml+xml"/>
  <Override PartName="/ppt/ink/ink407.xml" ContentType="application/inkml+xml"/>
  <Override PartName="/ppt/ink/ink408.xml" ContentType="application/inkml+xml"/>
  <Override PartName="/ppt/ink/ink409.xml" ContentType="application/inkml+xml"/>
  <Override PartName="/ppt/ink/ink41.xml" ContentType="application/inkml+xml"/>
  <Override PartName="/ppt/ink/ink410.xml" ContentType="application/inkml+xml"/>
  <Override PartName="/ppt/ink/ink411.xml" ContentType="application/inkml+xml"/>
  <Override PartName="/ppt/ink/ink412.xml" ContentType="application/inkml+xml"/>
  <Override PartName="/ppt/ink/ink413.xml" ContentType="application/inkml+xml"/>
  <Override PartName="/ppt/ink/ink414.xml" ContentType="application/inkml+xml"/>
  <Override PartName="/ppt/ink/ink415.xml" ContentType="application/inkml+xml"/>
  <Override PartName="/ppt/ink/ink416.xml" ContentType="application/inkml+xml"/>
  <Override PartName="/ppt/ink/ink417.xml" ContentType="application/inkml+xml"/>
  <Override PartName="/ppt/ink/ink418.xml" ContentType="application/inkml+xml"/>
  <Override PartName="/ppt/ink/ink419.xml" ContentType="application/inkml+xml"/>
  <Override PartName="/ppt/ink/ink42.xml" ContentType="application/inkml+xml"/>
  <Override PartName="/ppt/ink/ink420.xml" ContentType="application/inkml+xml"/>
  <Override PartName="/ppt/ink/ink421.xml" ContentType="application/inkml+xml"/>
  <Override PartName="/ppt/ink/ink422.xml" ContentType="application/inkml+xml"/>
  <Override PartName="/ppt/ink/ink423.xml" ContentType="application/inkml+xml"/>
  <Override PartName="/ppt/ink/ink424.xml" ContentType="application/inkml+xml"/>
  <Override PartName="/ppt/ink/ink425.xml" ContentType="application/inkml+xml"/>
  <Override PartName="/ppt/ink/ink426.xml" ContentType="application/inkml+xml"/>
  <Override PartName="/ppt/ink/ink427.xml" ContentType="application/inkml+xml"/>
  <Override PartName="/ppt/ink/ink428.xml" ContentType="application/inkml+xml"/>
  <Override PartName="/ppt/ink/ink429.xml" ContentType="application/inkml+xml"/>
  <Override PartName="/ppt/ink/ink43.xml" ContentType="application/inkml+xml"/>
  <Override PartName="/ppt/ink/ink430.xml" ContentType="application/inkml+xml"/>
  <Override PartName="/ppt/ink/ink431.xml" ContentType="application/inkml+xml"/>
  <Override PartName="/ppt/ink/ink432.xml" ContentType="application/inkml+xml"/>
  <Override PartName="/ppt/ink/ink433.xml" ContentType="application/inkml+xml"/>
  <Override PartName="/ppt/ink/ink434.xml" ContentType="application/inkml+xml"/>
  <Override PartName="/ppt/ink/ink435.xml" ContentType="application/inkml+xml"/>
  <Override PartName="/ppt/ink/ink436.xml" ContentType="application/inkml+xml"/>
  <Override PartName="/ppt/ink/ink437.xml" ContentType="application/inkml+xml"/>
  <Override PartName="/ppt/ink/ink438.xml" ContentType="application/inkml+xml"/>
  <Override PartName="/ppt/ink/ink439.xml" ContentType="application/inkml+xml"/>
  <Override PartName="/ppt/ink/ink44.xml" ContentType="application/inkml+xml"/>
  <Override PartName="/ppt/ink/ink440.xml" ContentType="application/inkml+xml"/>
  <Override PartName="/ppt/ink/ink441.xml" ContentType="application/inkml+xml"/>
  <Override PartName="/ppt/ink/ink442.xml" ContentType="application/inkml+xml"/>
  <Override PartName="/ppt/ink/ink443.xml" ContentType="application/inkml+xml"/>
  <Override PartName="/ppt/ink/ink444.xml" ContentType="application/inkml+xml"/>
  <Override PartName="/ppt/ink/ink445.xml" ContentType="application/inkml+xml"/>
  <Override PartName="/ppt/ink/ink446.xml" ContentType="application/inkml+xml"/>
  <Override PartName="/ppt/ink/ink447.xml" ContentType="application/inkml+xml"/>
  <Override PartName="/ppt/ink/ink448.xml" ContentType="application/inkml+xml"/>
  <Override PartName="/ppt/ink/ink449.xml" ContentType="application/inkml+xml"/>
  <Override PartName="/ppt/ink/ink45.xml" ContentType="application/inkml+xml"/>
  <Override PartName="/ppt/ink/ink450.xml" ContentType="application/inkml+xml"/>
  <Override PartName="/ppt/ink/ink451.xml" ContentType="application/inkml+xml"/>
  <Override PartName="/ppt/ink/ink452.xml" ContentType="application/inkml+xml"/>
  <Override PartName="/ppt/ink/ink453.xml" ContentType="application/inkml+xml"/>
  <Override PartName="/ppt/ink/ink454.xml" ContentType="application/inkml+xml"/>
  <Override PartName="/ppt/ink/ink455.xml" ContentType="application/inkml+xml"/>
  <Override PartName="/ppt/ink/ink456.xml" ContentType="application/inkml+xml"/>
  <Override PartName="/ppt/ink/ink457.xml" ContentType="application/inkml+xml"/>
  <Override PartName="/ppt/ink/ink458.xml" ContentType="application/inkml+xml"/>
  <Override PartName="/ppt/ink/ink459.xml" ContentType="application/inkml+xml"/>
  <Override PartName="/ppt/ink/ink46.xml" ContentType="application/inkml+xml"/>
  <Override PartName="/ppt/ink/ink460.xml" ContentType="application/inkml+xml"/>
  <Override PartName="/ppt/ink/ink461.xml" ContentType="application/inkml+xml"/>
  <Override PartName="/ppt/ink/ink462.xml" ContentType="application/inkml+xml"/>
  <Override PartName="/ppt/ink/ink463.xml" ContentType="application/inkml+xml"/>
  <Override PartName="/ppt/ink/ink464.xml" ContentType="application/inkml+xml"/>
  <Override PartName="/ppt/ink/ink465.xml" ContentType="application/inkml+xml"/>
  <Override PartName="/ppt/ink/ink466.xml" ContentType="application/inkml+xml"/>
  <Override PartName="/ppt/ink/ink467.xml" ContentType="application/inkml+xml"/>
  <Override PartName="/ppt/ink/ink468.xml" ContentType="application/inkml+xml"/>
  <Override PartName="/ppt/ink/ink469.xml" ContentType="application/inkml+xml"/>
  <Override PartName="/ppt/ink/ink47.xml" ContentType="application/inkml+xml"/>
  <Override PartName="/ppt/ink/ink470.xml" ContentType="application/inkml+xml"/>
  <Override PartName="/ppt/ink/ink471.xml" ContentType="application/inkml+xml"/>
  <Override PartName="/ppt/ink/ink472.xml" ContentType="application/inkml+xml"/>
  <Override PartName="/ppt/ink/ink473.xml" ContentType="application/inkml+xml"/>
  <Override PartName="/ppt/ink/ink474.xml" ContentType="application/inkml+xml"/>
  <Override PartName="/ppt/ink/ink475.xml" ContentType="application/inkml+xml"/>
  <Override PartName="/ppt/ink/ink476.xml" ContentType="application/inkml+xml"/>
  <Override PartName="/ppt/ink/ink477.xml" ContentType="application/inkml+xml"/>
  <Override PartName="/ppt/ink/ink478.xml" ContentType="application/inkml+xml"/>
  <Override PartName="/ppt/ink/ink479.xml" ContentType="application/inkml+xml"/>
  <Override PartName="/ppt/ink/ink48.xml" ContentType="application/inkml+xml"/>
  <Override PartName="/ppt/ink/ink480.xml" ContentType="application/inkml+xml"/>
  <Override PartName="/ppt/ink/ink481.xml" ContentType="application/inkml+xml"/>
  <Override PartName="/ppt/ink/ink482.xml" ContentType="application/inkml+xml"/>
  <Override PartName="/ppt/ink/ink483.xml" ContentType="application/inkml+xml"/>
  <Override PartName="/ppt/ink/ink484.xml" ContentType="application/inkml+xml"/>
  <Override PartName="/ppt/ink/ink485.xml" ContentType="application/inkml+xml"/>
  <Override PartName="/ppt/ink/ink486.xml" ContentType="application/inkml+xml"/>
  <Override PartName="/ppt/ink/ink487.xml" ContentType="application/inkml+xml"/>
  <Override PartName="/ppt/ink/ink488.xml" ContentType="application/inkml+xml"/>
  <Override PartName="/ppt/ink/ink489.xml" ContentType="application/inkml+xml"/>
  <Override PartName="/ppt/ink/ink49.xml" ContentType="application/inkml+xml"/>
  <Override PartName="/ppt/ink/ink490.xml" ContentType="application/inkml+xml"/>
  <Override PartName="/ppt/ink/ink491.xml" ContentType="application/inkml+xml"/>
  <Override PartName="/ppt/ink/ink492.xml" ContentType="application/inkml+xml"/>
  <Override PartName="/ppt/ink/ink493.xml" ContentType="application/inkml+xml"/>
  <Override PartName="/ppt/ink/ink494.xml" ContentType="application/inkml+xml"/>
  <Override PartName="/ppt/ink/ink495.xml" ContentType="application/inkml+xml"/>
  <Override PartName="/ppt/ink/ink496.xml" ContentType="application/inkml+xml"/>
  <Override PartName="/ppt/ink/ink497.xml" ContentType="application/inkml+xml"/>
  <Override PartName="/ppt/ink/ink498.xml" ContentType="application/inkml+xml"/>
  <Override PartName="/ppt/ink/ink499.xml" ContentType="application/inkml+xml"/>
  <Override PartName="/ppt/ink/ink5.xml" ContentType="application/inkml+xml"/>
  <Override PartName="/ppt/ink/ink50.xml" ContentType="application/inkml+xml"/>
  <Override PartName="/ppt/ink/ink500.xml" ContentType="application/inkml+xml"/>
  <Override PartName="/ppt/ink/ink501.xml" ContentType="application/inkml+xml"/>
  <Override PartName="/ppt/ink/ink502.xml" ContentType="application/inkml+xml"/>
  <Override PartName="/ppt/ink/ink503.xml" ContentType="application/inkml+xml"/>
  <Override PartName="/ppt/ink/ink504.xml" ContentType="application/inkml+xml"/>
  <Override PartName="/ppt/ink/ink505.xml" ContentType="application/inkml+xml"/>
  <Override PartName="/ppt/ink/ink506.xml" ContentType="application/inkml+xml"/>
  <Override PartName="/ppt/ink/ink507.xml" ContentType="application/inkml+xml"/>
  <Override PartName="/ppt/ink/ink508.xml" ContentType="application/inkml+xml"/>
  <Override PartName="/ppt/ink/ink509.xml" ContentType="application/inkml+xml"/>
  <Override PartName="/ppt/ink/ink51.xml" ContentType="application/inkml+xml"/>
  <Override PartName="/ppt/ink/ink510.xml" ContentType="application/inkml+xml"/>
  <Override PartName="/ppt/ink/ink511.xml" ContentType="application/inkml+xml"/>
  <Override PartName="/ppt/ink/ink512.xml" ContentType="application/inkml+xml"/>
  <Override PartName="/ppt/ink/ink513.xml" ContentType="application/inkml+xml"/>
  <Override PartName="/ppt/ink/ink514.xml" ContentType="application/inkml+xml"/>
  <Override PartName="/ppt/ink/ink515.xml" ContentType="application/inkml+xml"/>
  <Override PartName="/ppt/ink/ink516.xml" ContentType="application/inkml+xml"/>
  <Override PartName="/ppt/ink/ink517.xml" ContentType="application/inkml+xml"/>
  <Override PartName="/ppt/ink/ink518.xml" ContentType="application/inkml+xml"/>
  <Override PartName="/ppt/ink/ink519.xml" ContentType="application/inkml+xml"/>
  <Override PartName="/ppt/ink/ink52.xml" ContentType="application/inkml+xml"/>
  <Override PartName="/ppt/ink/ink520.xml" ContentType="application/inkml+xml"/>
  <Override PartName="/ppt/ink/ink521.xml" ContentType="application/inkml+xml"/>
  <Override PartName="/ppt/ink/ink522.xml" ContentType="application/inkml+xml"/>
  <Override PartName="/ppt/ink/ink523.xml" ContentType="application/inkml+xml"/>
  <Override PartName="/ppt/ink/ink524.xml" ContentType="application/inkml+xml"/>
  <Override PartName="/ppt/ink/ink525.xml" ContentType="application/inkml+xml"/>
  <Override PartName="/ppt/ink/ink526.xml" ContentType="application/inkml+xml"/>
  <Override PartName="/ppt/ink/ink527.xml" ContentType="application/inkml+xml"/>
  <Override PartName="/ppt/ink/ink528.xml" ContentType="application/inkml+xml"/>
  <Override PartName="/ppt/ink/ink529.xml" ContentType="application/inkml+xml"/>
  <Override PartName="/ppt/ink/ink53.xml" ContentType="application/inkml+xml"/>
  <Override PartName="/ppt/ink/ink530.xml" ContentType="application/inkml+xml"/>
  <Override PartName="/ppt/ink/ink531.xml" ContentType="application/inkml+xml"/>
  <Override PartName="/ppt/ink/ink532.xml" ContentType="application/inkml+xml"/>
  <Override PartName="/ppt/ink/ink533.xml" ContentType="application/inkml+xml"/>
  <Override PartName="/ppt/ink/ink534.xml" ContentType="application/inkml+xml"/>
  <Override PartName="/ppt/ink/ink535.xml" ContentType="application/inkml+xml"/>
  <Override PartName="/ppt/ink/ink536.xml" ContentType="application/inkml+xml"/>
  <Override PartName="/ppt/ink/ink537.xml" ContentType="application/inkml+xml"/>
  <Override PartName="/ppt/ink/ink538.xml" ContentType="application/inkml+xml"/>
  <Override PartName="/ppt/ink/ink539.xml" ContentType="application/inkml+xml"/>
  <Override PartName="/ppt/ink/ink54.xml" ContentType="application/inkml+xml"/>
  <Override PartName="/ppt/ink/ink540.xml" ContentType="application/inkml+xml"/>
  <Override PartName="/ppt/ink/ink541.xml" ContentType="application/inkml+xml"/>
  <Override PartName="/ppt/ink/ink542.xml" ContentType="application/inkml+xml"/>
  <Override PartName="/ppt/ink/ink543.xml" ContentType="application/inkml+xml"/>
  <Override PartName="/ppt/ink/ink544.xml" ContentType="application/inkml+xml"/>
  <Override PartName="/ppt/ink/ink545.xml" ContentType="application/inkml+xml"/>
  <Override PartName="/ppt/ink/ink546.xml" ContentType="application/inkml+xml"/>
  <Override PartName="/ppt/ink/ink547.xml" ContentType="application/inkml+xml"/>
  <Override PartName="/ppt/ink/ink548.xml" ContentType="application/inkml+xml"/>
  <Override PartName="/ppt/ink/ink549.xml" ContentType="application/inkml+xml"/>
  <Override PartName="/ppt/ink/ink55.xml" ContentType="application/inkml+xml"/>
  <Override PartName="/ppt/ink/ink550.xml" ContentType="application/inkml+xml"/>
  <Override PartName="/ppt/ink/ink551.xml" ContentType="application/inkml+xml"/>
  <Override PartName="/ppt/ink/ink552.xml" ContentType="application/inkml+xml"/>
  <Override PartName="/ppt/ink/ink553.xml" ContentType="application/inkml+xml"/>
  <Override PartName="/ppt/ink/ink554.xml" ContentType="application/inkml+xml"/>
  <Override PartName="/ppt/ink/ink555.xml" ContentType="application/inkml+xml"/>
  <Override PartName="/ppt/ink/ink556.xml" ContentType="application/inkml+xml"/>
  <Override PartName="/ppt/ink/ink557.xml" ContentType="application/inkml+xml"/>
  <Override PartName="/ppt/ink/ink558.xml" ContentType="application/inkml+xml"/>
  <Override PartName="/ppt/ink/ink559.xml" ContentType="application/inkml+xml"/>
  <Override PartName="/ppt/ink/ink56.xml" ContentType="application/inkml+xml"/>
  <Override PartName="/ppt/ink/ink560.xml" ContentType="application/inkml+xml"/>
  <Override PartName="/ppt/ink/ink561.xml" ContentType="application/inkml+xml"/>
  <Override PartName="/ppt/ink/ink562.xml" ContentType="application/inkml+xml"/>
  <Override PartName="/ppt/ink/ink563.xml" ContentType="application/inkml+xml"/>
  <Override PartName="/ppt/ink/ink564.xml" ContentType="application/inkml+xml"/>
  <Override PartName="/ppt/ink/ink565.xml" ContentType="application/inkml+xml"/>
  <Override PartName="/ppt/ink/ink566.xml" ContentType="application/inkml+xml"/>
  <Override PartName="/ppt/ink/ink567.xml" ContentType="application/inkml+xml"/>
  <Override PartName="/ppt/ink/ink568.xml" ContentType="application/inkml+xml"/>
  <Override PartName="/ppt/ink/ink569.xml" ContentType="application/inkml+xml"/>
  <Override PartName="/ppt/ink/ink57.xml" ContentType="application/inkml+xml"/>
  <Override PartName="/ppt/ink/ink570.xml" ContentType="application/inkml+xml"/>
  <Override PartName="/ppt/ink/ink571.xml" ContentType="application/inkml+xml"/>
  <Override PartName="/ppt/ink/ink572.xml" ContentType="application/inkml+xml"/>
  <Override PartName="/ppt/ink/ink573.xml" ContentType="application/inkml+xml"/>
  <Override PartName="/ppt/ink/ink574.xml" ContentType="application/inkml+xml"/>
  <Override PartName="/ppt/ink/ink575.xml" ContentType="application/inkml+xml"/>
  <Override PartName="/ppt/ink/ink576.xml" ContentType="application/inkml+xml"/>
  <Override PartName="/ppt/ink/ink577.xml" ContentType="application/inkml+xml"/>
  <Override PartName="/ppt/ink/ink578.xml" ContentType="application/inkml+xml"/>
  <Override PartName="/ppt/ink/ink579.xml" ContentType="application/inkml+xml"/>
  <Override PartName="/ppt/ink/ink58.xml" ContentType="application/inkml+xml"/>
  <Override PartName="/ppt/ink/ink580.xml" ContentType="application/inkml+xml"/>
  <Override PartName="/ppt/ink/ink581.xml" ContentType="application/inkml+xml"/>
  <Override PartName="/ppt/ink/ink582.xml" ContentType="application/inkml+xml"/>
  <Override PartName="/ppt/ink/ink583.xml" ContentType="application/inkml+xml"/>
  <Override PartName="/ppt/ink/ink584.xml" ContentType="application/inkml+xml"/>
  <Override PartName="/ppt/ink/ink585.xml" ContentType="application/inkml+xml"/>
  <Override PartName="/ppt/ink/ink586.xml" ContentType="application/inkml+xml"/>
  <Override PartName="/ppt/ink/ink587.xml" ContentType="application/inkml+xml"/>
  <Override PartName="/ppt/ink/ink588.xml" ContentType="application/inkml+xml"/>
  <Override PartName="/ppt/ink/ink589.xml" ContentType="application/inkml+xml"/>
  <Override PartName="/ppt/ink/ink59.xml" ContentType="application/inkml+xml"/>
  <Override PartName="/ppt/ink/ink590.xml" ContentType="application/inkml+xml"/>
  <Override PartName="/ppt/ink/ink591.xml" ContentType="application/inkml+xml"/>
  <Override PartName="/ppt/ink/ink592.xml" ContentType="application/inkml+xml"/>
  <Override PartName="/ppt/ink/ink593.xml" ContentType="application/inkml+xml"/>
  <Override PartName="/ppt/ink/ink594.xml" ContentType="application/inkml+xml"/>
  <Override PartName="/ppt/ink/ink595.xml" ContentType="application/inkml+xml"/>
  <Override PartName="/ppt/ink/ink596.xml" ContentType="application/inkml+xml"/>
  <Override PartName="/ppt/ink/ink597.xml" ContentType="application/inkml+xml"/>
  <Override PartName="/ppt/ink/ink598.xml" ContentType="application/inkml+xml"/>
  <Override PartName="/ppt/ink/ink599.xml" ContentType="application/inkml+xml"/>
  <Override PartName="/ppt/ink/ink6.xml" ContentType="application/inkml+xml"/>
  <Override PartName="/ppt/ink/ink60.xml" ContentType="application/inkml+xml"/>
  <Override PartName="/ppt/ink/ink600.xml" ContentType="application/inkml+xml"/>
  <Override PartName="/ppt/ink/ink601.xml" ContentType="application/inkml+xml"/>
  <Override PartName="/ppt/ink/ink602.xml" ContentType="application/inkml+xml"/>
  <Override PartName="/ppt/ink/ink603.xml" ContentType="application/inkml+xml"/>
  <Override PartName="/ppt/ink/ink604.xml" ContentType="application/inkml+xml"/>
  <Override PartName="/ppt/ink/ink605.xml" ContentType="application/inkml+xml"/>
  <Override PartName="/ppt/ink/ink606.xml" ContentType="application/inkml+xml"/>
  <Override PartName="/ppt/ink/ink607.xml" ContentType="application/inkml+xml"/>
  <Override PartName="/ppt/ink/ink608.xml" ContentType="application/inkml+xml"/>
  <Override PartName="/ppt/ink/ink609.xml" ContentType="application/inkml+xml"/>
  <Override PartName="/ppt/ink/ink61.xml" ContentType="application/inkml+xml"/>
  <Override PartName="/ppt/ink/ink610.xml" ContentType="application/inkml+xml"/>
  <Override PartName="/ppt/ink/ink611.xml" ContentType="application/inkml+xml"/>
  <Override PartName="/ppt/ink/ink612.xml" ContentType="application/inkml+xml"/>
  <Override PartName="/ppt/ink/ink613.xml" ContentType="application/inkml+xml"/>
  <Override PartName="/ppt/ink/ink614.xml" ContentType="application/inkml+xml"/>
  <Override PartName="/ppt/ink/ink615.xml" ContentType="application/inkml+xml"/>
  <Override PartName="/ppt/ink/ink616.xml" ContentType="application/inkml+xml"/>
  <Override PartName="/ppt/ink/ink617.xml" ContentType="application/inkml+xml"/>
  <Override PartName="/ppt/ink/ink618.xml" ContentType="application/inkml+xml"/>
  <Override PartName="/ppt/ink/ink619.xml" ContentType="application/inkml+xml"/>
  <Override PartName="/ppt/ink/ink62.xml" ContentType="application/inkml+xml"/>
  <Override PartName="/ppt/ink/ink620.xml" ContentType="application/inkml+xml"/>
  <Override PartName="/ppt/ink/ink621.xml" ContentType="application/inkml+xml"/>
  <Override PartName="/ppt/ink/ink622.xml" ContentType="application/inkml+xml"/>
  <Override PartName="/ppt/ink/ink623.xml" ContentType="application/inkml+xml"/>
  <Override PartName="/ppt/ink/ink624.xml" ContentType="application/inkml+xml"/>
  <Override PartName="/ppt/ink/ink625.xml" ContentType="application/inkml+xml"/>
  <Override PartName="/ppt/ink/ink626.xml" ContentType="application/inkml+xml"/>
  <Override PartName="/ppt/ink/ink627.xml" ContentType="application/inkml+xml"/>
  <Override PartName="/ppt/ink/ink628.xml" ContentType="application/inkml+xml"/>
  <Override PartName="/ppt/ink/ink629.xml" ContentType="application/inkml+xml"/>
  <Override PartName="/ppt/ink/ink63.xml" ContentType="application/inkml+xml"/>
  <Override PartName="/ppt/ink/ink630.xml" ContentType="application/inkml+xml"/>
  <Override PartName="/ppt/ink/ink631.xml" ContentType="application/inkml+xml"/>
  <Override PartName="/ppt/ink/ink632.xml" ContentType="application/inkml+xml"/>
  <Override PartName="/ppt/ink/ink633.xml" ContentType="application/inkml+xml"/>
  <Override PartName="/ppt/ink/ink634.xml" ContentType="application/inkml+xml"/>
  <Override PartName="/ppt/ink/ink635.xml" ContentType="application/inkml+xml"/>
  <Override PartName="/ppt/ink/ink636.xml" ContentType="application/inkml+xml"/>
  <Override PartName="/ppt/ink/ink637.xml" ContentType="application/inkml+xml"/>
  <Override PartName="/ppt/ink/ink638.xml" ContentType="application/inkml+xml"/>
  <Override PartName="/ppt/ink/ink639.xml" ContentType="application/inkml+xml"/>
  <Override PartName="/ppt/ink/ink64.xml" ContentType="application/inkml+xml"/>
  <Override PartName="/ppt/ink/ink640.xml" ContentType="application/inkml+xml"/>
  <Override PartName="/ppt/ink/ink641.xml" ContentType="application/inkml+xml"/>
  <Override PartName="/ppt/ink/ink642.xml" ContentType="application/inkml+xml"/>
  <Override PartName="/ppt/ink/ink643.xml" ContentType="application/inkml+xml"/>
  <Override PartName="/ppt/ink/ink644.xml" ContentType="application/inkml+xml"/>
  <Override PartName="/ppt/ink/ink645.xml" ContentType="application/inkml+xml"/>
  <Override PartName="/ppt/ink/ink646.xml" ContentType="application/inkml+xml"/>
  <Override PartName="/ppt/ink/ink647.xml" ContentType="application/inkml+xml"/>
  <Override PartName="/ppt/ink/ink648.xml" ContentType="application/inkml+xml"/>
  <Override PartName="/ppt/ink/ink649.xml" ContentType="application/inkml+xml"/>
  <Override PartName="/ppt/ink/ink65.xml" ContentType="application/inkml+xml"/>
  <Override PartName="/ppt/ink/ink650.xml" ContentType="application/inkml+xml"/>
  <Override PartName="/ppt/ink/ink651.xml" ContentType="application/inkml+xml"/>
  <Override PartName="/ppt/ink/ink652.xml" ContentType="application/inkml+xml"/>
  <Override PartName="/ppt/ink/ink653.xml" ContentType="application/inkml+xml"/>
  <Override PartName="/ppt/ink/ink654.xml" ContentType="application/inkml+xml"/>
  <Override PartName="/ppt/ink/ink655.xml" ContentType="application/inkml+xml"/>
  <Override PartName="/ppt/ink/ink656.xml" ContentType="application/inkml+xml"/>
  <Override PartName="/ppt/ink/ink657.xml" ContentType="application/inkml+xml"/>
  <Override PartName="/ppt/ink/ink658.xml" ContentType="application/inkml+xml"/>
  <Override PartName="/ppt/ink/ink659.xml" ContentType="application/inkml+xml"/>
  <Override PartName="/ppt/ink/ink66.xml" ContentType="application/inkml+xml"/>
  <Override PartName="/ppt/ink/ink660.xml" ContentType="application/inkml+xml"/>
  <Override PartName="/ppt/ink/ink661.xml" ContentType="application/inkml+xml"/>
  <Override PartName="/ppt/ink/ink662.xml" ContentType="application/inkml+xml"/>
  <Override PartName="/ppt/ink/ink663.xml" ContentType="application/inkml+xml"/>
  <Override PartName="/ppt/ink/ink664.xml" ContentType="application/inkml+xml"/>
  <Override PartName="/ppt/ink/ink665.xml" ContentType="application/inkml+xml"/>
  <Override PartName="/ppt/ink/ink666.xml" ContentType="application/inkml+xml"/>
  <Override PartName="/ppt/ink/ink667.xml" ContentType="application/inkml+xml"/>
  <Override PartName="/ppt/ink/ink668.xml" ContentType="application/inkml+xml"/>
  <Override PartName="/ppt/ink/ink669.xml" ContentType="application/inkml+xml"/>
  <Override PartName="/ppt/ink/ink67.xml" ContentType="application/inkml+xml"/>
  <Override PartName="/ppt/ink/ink670.xml" ContentType="application/inkml+xml"/>
  <Override PartName="/ppt/ink/ink671.xml" ContentType="application/inkml+xml"/>
  <Override PartName="/ppt/ink/ink672.xml" ContentType="application/inkml+xml"/>
  <Override PartName="/ppt/ink/ink673.xml" ContentType="application/inkml+xml"/>
  <Override PartName="/ppt/ink/ink674.xml" ContentType="application/inkml+xml"/>
  <Override PartName="/ppt/ink/ink675.xml" ContentType="application/inkml+xml"/>
  <Override PartName="/ppt/ink/ink676.xml" ContentType="application/inkml+xml"/>
  <Override PartName="/ppt/ink/ink677.xml" ContentType="application/inkml+xml"/>
  <Override PartName="/ppt/ink/ink678.xml" ContentType="application/inkml+xml"/>
  <Override PartName="/ppt/ink/ink679.xml" ContentType="application/inkml+xml"/>
  <Override PartName="/ppt/ink/ink68.xml" ContentType="application/inkml+xml"/>
  <Override PartName="/ppt/ink/ink680.xml" ContentType="application/inkml+xml"/>
  <Override PartName="/ppt/ink/ink681.xml" ContentType="application/inkml+xml"/>
  <Override PartName="/ppt/ink/ink682.xml" ContentType="application/inkml+xml"/>
  <Override PartName="/ppt/ink/ink683.xml" ContentType="application/inkml+xml"/>
  <Override PartName="/ppt/ink/ink684.xml" ContentType="application/inkml+xml"/>
  <Override PartName="/ppt/ink/ink685.xml" ContentType="application/inkml+xml"/>
  <Override PartName="/ppt/ink/ink686.xml" ContentType="application/inkml+xml"/>
  <Override PartName="/ppt/ink/ink687.xml" ContentType="application/inkml+xml"/>
  <Override PartName="/ppt/ink/ink688.xml" ContentType="application/inkml+xml"/>
  <Override PartName="/ppt/ink/ink689.xml" ContentType="application/inkml+xml"/>
  <Override PartName="/ppt/ink/ink69.xml" ContentType="application/inkml+xml"/>
  <Override PartName="/ppt/ink/ink690.xml" ContentType="application/inkml+xml"/>
  <Override PartName="/ppt/ink/ink691.xml" ContentType="application/inkml+xml"/>
  <Override PartName="/ppt/ink/ink692.xml" ContentType="application/inkml+xml"/>
  <Override PartName="/ppt/ink/ink693.xml" ContentType="application/inkml+xml"/>
  <Override PartName="/ppt/ink/ink694.xml" ContentType="application/inkml+xml"/>
  <Override PartName="/ppt/ink/ink695.xml" ContentType="application/inkml+xml"/>
  <Override PartName="/ppt/ink/ink696.xml" ContentType="application/inkml+xml"/>
  <Override PartName="/ppt/ink/ink697.xml" ContentType="application/inkml+xml"/>
  <Override PartName="/ppt/ink/ink698.xml" ContentType="application/inkml+xml"/>
  <Override PartName="/ppt/ink/ink699.xml" ContentType="application/inkml+xml"/>
  <Override PartName="/ppt/ink/ink7.xml" ContentType="application/inkml+xml"/>
  <Override PartName="/ppt/ink/ink70.xml" ContentType="application/inkml+xml"/>
  <Override PartName="/ppt/ink/ink700.xml" ContentType="application/inkml+xml"/>
  <Override PartName="/ppt/ink/ink701.xml" ContentType="application/inkml+xml"/>
  <Override PartName="/ppt/ink/ink702.xml" ContentType="application/inkml+xml"/>
  <Override PartName="/ppt/ink/ink703.xml" ContentType="application/inkml+xml"/>
  <Override PartName="/ppt/ink/ink704.xml" ContentType="application/inkml+xml"/>
  <Override PartName="/ppt/ink/ink705.xml" ContentType="application/inkml+xml"/>
  <Override PartName="/ppt/ink/ink706.xml" ContentType="application/inkml+xml"/>
  <Override PartName="/ppt/ink/ink707.xml" ContentType="application/inkml+xml"/>
  <Override PartName="/ppt/ink/ink708.xml" ContentType="application/inkml+xml"/>
  <Override PartName="/ppt/ink/ink709.xml" ContentType="application/inkml+xml"/>
  <Override PartName="/ppt/ink/ink71.xml" ContentType="application/inkml+xml"/>
  <Override PartName="/ppt/ink/ink710.xml" ContentType="application/inkml+xml"/>
  <Override PartName="/ppt/ink/ink711.xml" ContentType="application/inkml+xml"/>
  <Override PartName="/ppt/ink/ink712.xml" ContentType="application/inkml+xml"/>
  <Override PartName="/ppt/ink/ink713.xml" ContentType="application/inkml+xml"/>
  <Override PartName="/ppt/ink/ink714.xml" ContentType="application/inkml+xml"/>
  <Override PartName="/ppt/ink/ink715.xml" ContentType="application/inkml+xml"/>
  <Override PartName="/ppt/ink/ink716.xml" ContentType="application/inkml+xml"/>
  <Override PartName="/ppt/ink/ink717.xml" ContentType="application/inkml+xml"/>
  <Override PartName="/ppt/ink/ink718.xml" ContentType="application/inkml+xml"/>
  <Override PartName="/ppt/ink/ink719.xml" ContentType="application/inkml+xml"/>
  <Override PartName="/ppt/ink/ink72.xml" ContentType="application/inkml+xml"/>
  <Override PartName="/ppt/ink/ink720.xml" ContentType="application/inkml+xml"/>
  <Override PartName="/ppt/ink/ink721.xml" ContentType="application/inkml+xml"/>
  <Override PartName="/ppt/ink/ink722.xml" ContentType="application/inkml+xml"/>
  <Override PartName="/ppt/ink/ink723.xml" ContentType="application/inkml+xml"/>
  <Override PartName="/ppt/ink/ink724.xml" ContentType="application/inkml+xml"/>
  <Override PartName="/ppt/ink/ink725.xml" ContentType="application/inkml+xml"/>
  <Override PartName="/ppt/ink/ink726.xml" ContentType="application/inkml+xml"/>
  <Override PartName="/ppt/ink/ink727.xml" ContentType="application/inkml+xml"/>
  <Override PartName="/ppt/ink/ink728.xml" ContentType="application/inkml+xml"/>
  <Override PartName="/ppt/ink/ink729.xml" ContentType="application/inkml+xml"/>
  <Override PartName="/ppt/ink/ink73.xml" ContentType="application/inkml+xml"/>
  <Override PartName="/ppt/ink/ink730.xml" ContentType="application/inkml+xml"/>
  <Override PartName="/ppt/ink/ink731.xml" ContentType="application/inkml+xml"/>
  <Override PartName="/ppt/ink/ink732.xml" ContentType="application/inkml+xml"/>
  <Override PartName="/ppt/ink/ink733.xml" ContentType="application/inkml+xml"/>
  <Override PartName="/ppt/ink/ink734.xml" ContentType="application/inkml+xml"/>
  <Override PartName="/ppt/ink/ink735.xml" ContentType="application/inkml+xml"/>
  <Override PartName="/ppt/ink/ink736.xml" ContentType="application/inkml+xml"/>
  <Override PartName="/ppt/ink/ink737.xml" ContentType="application/inkml+xml"/>
  <Override PartName="/ppt/ink/ink738.xml" ContentType="application/inkml+xml"/>
  <Override PartName="/ppt/ink/ink739.xml" ContentType="application/inkml+xml"/>
  <Override PartName="/ppt/ink/ink74.xml" ContentType="application/inkml+xml"/>
  <Override PartName="/ppt/ink/ink740.xml" ContentType="application/inkml+xml"/>
  <Override PartName="/ppt/ink/ink741.xml" ContentType="application/inkml+xml"/>
  <Override PartName="/ppt/ink/ink742.xml" ContentType="application/inkml+xml"/>
  <Override PartName="/ppt/ink/ink743.xml" ContentType="application/inkml+xml"/>
  <Override PartName="/ppt/ink/ink744.xml" ContentType="application/inkml+xml"/>
  <Override PartName="/ppt/ink/ink745.xml" ContentType="application/inkml+xml"/>
  <Override PartName="/ppt/ink/ink746.xml" ContentType="application/inkml+xml"/>
  <Override PartName="/ppt/ink/ink747.xml" ContentType="application/inkml+xml"/>
  <Override PartName="/ppt/ink/ink748.xml" ContentType="application/inkml+xml"/>
  <Override PartName="/ppt/ink/ink749.xml" ContentType="application/inkml+xml"/>
  <Override PartName="/ppt/ink/ink75.xml" ContentType="application/inkml+xml"/>
  <Override PartName="/ppt/ink/ink750.xml" ContentType="application/inkml+xml"/>
  <Override PartName="/ppt/ink/ink751.xml" ContentType="application/inkml+xml"/>
  <Override PartName="/ppt/ink/ink752.xml" ContentType="application/inkml+xml"/>
  <Override PartName="/ppt/ink/ink753.xml" ContentType="application/inkml+xml"/>
  <Override PartName="/ppt/ink/ink754.xml" ContentType="application/inkml+xml"/>
  <Override PartName="/ppt/ink/ink755.xml" ContentType="application/inkml+xml"/>
  <Override PartName="/ppt/ink/ink756.xml" ContentType="application/inkml+xml"/>
  <Override PartName="/ppt/ink/ink757.xml" ContentType="application/inkml+xml"/>
  <Override PartName="/ppt/ink/ink758.xml" ContentType="application/inkml+xml"/>
  <Override PartName="/ppt/ink/ink759.xml" ContentType="application/inkml+xml"/>
  <Override PartName="/ppt/ink/ink76.xml" ContentType="application/inkml+xml"/>
  <Override PartName="/ppt/ink/ink760.xml" ContentType="application/inkml+xml"/>
  <Override PartName="/ppt/ink/ink761.xml" ContentType="application/inkml+xml"/>
  <Override PartName="/ppt/ink/ink762.xml" ContentType="application/inkml+xml"/>
  <Override PartName="/ppt/ink/ink763.xml" ContentType="application/inkml+xml"/>
  <Override PartName="/ppt/ink/ink764.xml" ContentType="application/inkml+xml"/>
  <Override PartName="/ppt/ink/ink765.xml" ContentType="application/inkml+xml"/>
  <Override PartName="/ppt/ink/ink766.xml" ContentType="application/inkml+xml"/>
  <Override PartName="/ppt/ink/ink767.xml" ContentType="application/inkml+xml"/>
  <Override PartName="/ppt/ink/ink768.xml" ContentType="application/inkml+xml"/>
  <Override PartName="/ppt/ink/ink769.xml" ContentType="application/inkml+xml"/>
  <Override PartName="/ppt/ink/ink77.xml" ContentType="application/inkml+xml"/>
  <Override PartName="/ppt/ink/ink770.xml" ContentType="application/inkml+xml"/>
  <Override PartName="/ppt/ink/ink771.xml" ContentType="application/inkml+xml"/>
  <Override PartName="/ppt/ink/ink772.xml" ContentType="application/inkml+xml"/>
  <Override PartName="/ppt/ink/ink773.xml" ContentType="application/inkml+xml"/>
  <Override PartName="/ppt/ink/ink774.xml" ContentType="application/inkml+xml"/>
  <Override PartName="/ppt/ink/ink775.xml" ContentType="application/inkml+xml"/>
  <Override PartName="/ppt/ink/ink776.xml" ContentType="application/inkml+xml"/>
  <Override PartName="/ppt/ink/ink777.xml" ContentType="application/inkml+xml"/>
  <Override PartName="/ppt/ink/ink778.xml" ContentType="application/inkml+xml"/>
  <Override PartName="/ppt/ink/ink779.xml" ContentType="application/inkml+xml"/>
  <Override PartName="/ppt/ink/ink78.xml" ContentType="application/inkml+xml"/>
  <Override PartName="/ppt/ink/ink780.xml" ContentType="application/inkml+xml"/>
  <Override PartName="/ppt/ink/ink781.xml" ContentType="application/inkml+xml"/>
  <Override PartName="/ppt/ink/ink782.xml" ContentType="application/inkml+xml"/>
  <Override PartName="/ppt/ink/ink783.xml" ContentType="application/inkml+xml"/>
  <Override PartName="/ppt/ink/ink784.xml" ContentType="application/inkml+xml"/>
  <Override PartName="/ppt/ink/ink785.xml" ContentType="application/inkml+xml"/>
  <Override PartName="/ppt/ink/ink786.xml" ContentType="application/inkml+xml"/>
  <Override PartName="/ppt/ink/ink787.xml" ContentType="application/inkml+xml"/>
  <Override PartName="/ppt/ink/ink788.xml" ContentType="application/inkml+xml"/>
  <Override PartName="/ppt/ink/ink789.xml" ContentType="application/inkml+xml"/>
  <Override PartName="/ppt/ink/ink79.xml" ContentType="application/inkml+xml"/>
  <Override PartName="/ppt/ink/ink790.xml" ContentType="application/inkml+xml"/>
  <Override PartName="/ppt/ink/ink791.xml" ContentType="application/inkml+xml"/>
  <Override PartName="/ppt/ink/ink792.xml" ContentType="application/inkml+xml"/>
  <Override PartName="/ppt/ink/ink793.xml" ContentType="application/inkml+xml"/>
  <Override PartName="/ppt/ink/ink794.xml" ContentType="application/inkml+xml"/>
  <Override PartName="/ppt/ink/ink795.xml" ContentType="application/inkml+xml"/>
  <Override PartName="/ppt/ink/ink796.xml" ContentType="application/inkml+xml"/>
  <Override PartName="/ppt/ink/ink797.xml" ContentType="application/inkml+xml"/>
  <Override PartName="/ppt/ink/ink798.xml" ContentType="application/inkml+xml"/>
  <Override PartName="/ppt/ink/ink799.xml" ContentType="application/inkml+xml"/>
  <Override PartName="/ppt/ink/ink8.xml" ContentType="application/inkml+xml"/>
  <Override PartName="/ppt/ink/ink80.xml" ContentType="application/inkml+xml"/>
  <Override PartName="/ppt/ink/ink800.xml" ContentType="application/inkml+xml"/>
  <Override PartName="/ppt/ink/ink801.xml" ContentType="application/inkml+xml"/>
  <Override PartName="/ppt/ink/ink802.xml" ContentType="application/inkml+xml"/>
  <Override PartName="/ppt/ink/ink803.xml" ContentType="application/inkml+xml"/>
  <Override PartName="/ppt/ink/ink804.xml" ContentType="application/inkml+xml"/>
  <Override PartName="/ppt/ink/ink805.xml" ContentType="application/inkml+xml"/>
  <Override PartName="/ppt/ink/ink806.xml" ContentType="application/inkml+xml"/>
  <Override PartName="/ppt/ink/ink807.xml" ContentType="application/inkml+xml"/>
  <Override PartName="/ppt/ink/ink808.xml" ContentType="application/inkml+xml"/>
  <Override PartName="/ppt/ink/ink809.xml" ContentType="application/inkml+xml"/>
  <Override PartName="/ppt/ink/ink81.xml" ContentType="application/inkml+xml"/>
  <Override PartName="/ppt/ink/ink810.xml" ContentType="application/inkml+xml"/>
  <Override PartName="/ppt/ink/ink811.xml" ContentType="application/inkml+xml"/>
  <Override PartName="/ppt/ink/ink812.xml" ContentType="application/inkml+xml"/>
  <Override PartName="/ppt/ink/ink813.xml" ContentType="application/inkml+xml"/>
  <Override PartName="/ppt/ink/ink814.xml" ContentType="application/inkml+xml"/>
  <Override PartName="/ppt/ink/ink815.xml" ContentType="application/inkml+xml"/>
  <Override PartName="/ppt/ink/ink816.xml" ContentType="application/inkml+xml"/>
  <Override PartName="/ppt/ink/ink817.xml" ContentType="application/inkml+xml"/>
  <Override PartName="/ppt/ink/ink818.xml" ContentType="application/inkml+xml"/>
  <Override PartName="/ppt/ink/ink819.xml" ContentType="application/inkml+xml"/>
  <Override PartName="/ppt/ink/ink82.xml" ContentType="application/inkml+xml"/>
  <Override PartName="/ppt/ink/ink820.xml" ContentType="application/inkml+xml"/>
  <Override PartName="/ppt/ink/ink821.xml" ContentType="application/inkml+xml"/>
  <Override PartName="/ppt/ink/ink822.xml" ContentType="application/inkml+xml"/>
  <Override PartName="/ppt/ink/ink823.xml" ContentType="application/inkml+xml"/>
  <Override PartName="/ppt/ink/ink824.xml" ContentType="application/inkml+xml"/>
  <Override PartName="/ppt/ink/ink825.xml" ContentType="application/inkml+xml"/>
  <Override PartName="/ppt/ink/ink826.xml" ContentType="application/inkml+xml"/>
  <Override PartName="/ppt/ink/ink827.xml" ContentType="application/inkml+xml"/>
  <Override PartName="/ppt/ink/ink828.xml" ContentType="application/inkml+xml"/>
  <Override PartName="/ppt/ink/ink829.xml" ContentType="application/inkml+xml"/>
  <Override PartName="/ppt/ink/ink83.xml" ContentType="application/inkml+xml"/>
  <Override PartName="/ppt/ink/ink830.xml" ContentType="application/inkml+xml"/>
  <Override PartName="/ppt/ink/ink831.xml" ContentType="application/inkml+xml"/>
  <Override PartName="/ppt/ink/ink832.xml" ContentType="application/inkml+xml"/>
  <Override PartName="/ppt/ink/ink833.xml" ContentType="application/inkml+xml"/>
  <Override PartName="/ppt/ink/ink834.xml" ContentType="application/inkml+xml"/>
  <Override PartName="/ppt/ink/ink835.xml" ContentType="application/inkml+xml"/>
  <Override PartName="/ppt/ink/ink836.xml" ContentType="application/inkml+xml"/>
  <Override PartName="/ppt/ink/ink837.xml" ContentType="application/inkml+xml"/>
  <Override PartName="/ppt/ink/ink838.xml" ContentType="application/inkml+xml"/>
  <Override PartName="/ppt/ink/ink839.xml" ContentType="application/inkml+xml"/>
  <Override PartName="/ppt/ink/ink84.xml" ContentType="application/inkml+xml"/>
  <Override PartName="/ppt/ink/ink840.xml" ContentType="application/inkml+xml"/>
  <Override PartName="/ppt/ink/ink841.xml" ContentType="application/inkml+xml"/>
  <Override PartName="/ppt/ink/ink842.xml" ContentType="application/inkml+xml"/>
  <Override PartName="/ppt/ink/ink843.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33"/>
  </p:notesMasterIdLst>
  <p:sldIdLst>
    <p:sldId id="275" r:id="rId3"/>
    <p:sldId id="332" r:id="rId4"/>
    <p:sldId id="668" r:id="rId5"/>
    <p:sldId id="703" r:id="rId6"/>
    <p:sldId id="729" r:id="rId7"/>
    <p:sldId id="728" r:id="rId8"/>
    <p:sldId id="730" r:id="rId9"/>
    <p:sldId id="731" r:id="rId10"/>
    <p:sldId id="733" r:id="rId11"/>
    <p:sldId id="732" r:id="rId12"/>
    <p:sldId id="704" r:id="rId13"/>
    <p:sldId id="737" r:id="rId14"/>
    <p:sldId id="736" r:id="rId15"/>
    <p:sldId id="735" r:id="rId16"/>
    <p:sldId id="734" r:id="rId17"/>
    <p:sldId id="738" r:id="rId18"/>
    <p:sldId id="739" r:id="rId19"/>
    <p:sldId id="740" r:id="rId20"/>
    <p:sldId id="742" r:id="rId21"/>
    <p:sldId id="743" r:id="rId22"/>
    <p:sldId id="741" r:id="rId23"/>
    <p:sldId id="705" r:id="rId24"/>
    <p:sldId id="744" r:id="rId25"/>
    <p:sldId id="745" r:id="rId26"/>
    <p:sldId id="746" r:id="rId27"/>
    <p:sldId id="747" r:id="rId28"/>
    <p:sldId id="748" r:id="rId29"/>
    <p:sldId id="749" r:id="rId30"/>
    <p:sldId id="750" r:id="rId31"/>
    <p:sldId id="751" r:id="rId32"/>
  </p:sldIdLst>
  <p:sldSz cx="12192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80000"/>
    <a:srgbClr val="99CC00"/>
    <a:srgbClr val="BF5955"/>
    <a:srgbClr val="66FF33"/>
    <a:srgbClr val="1F3A59"/>
    <a:srgbClr val="052547"/>
    <a:srgbClr val="50667E"/>
    <a:srgbClr val="003399"/>
    <a:srgbClr val="FEFFFE"/>
    <a:srgbClr val="E83E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125E5076-3810-47DD-B79F-674D7AD40C01}" styleName="娣辫壊鏍峰紡 1 - 寮鸿皟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940675A-B579-460E-94D1-54222C63F5DA}" styleName="">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575"/>
    <p:restoredTop sz="94722"/>
  </p:normalViewPr>
  <p:slideViewPr>
    <p:cSldViewPr snapToGrid="0" snapToObjects="1">
      <p:cViewPr>
        <p:scale>
          <a:sx n="50" d="100"/>
          <a:sy n="50" d="100"/>
        </p:scale>
        <p:origin x="-1000" y="-956"/>
      </p:cViewPr>
      <p:guideLst>
        <p:guide orient="horz" pos="3329"/>
        <p:guide pos="5873"/>
      </p:guideLst>
    </p:cSldViewPr>
  </p:slideViewPr>
  <p:notesTextViewPr>
    <p:cViewPr>
      <p:scale>
        <a:sx n="1" d="1"/>
        <a:sy n="1" d="1"/>
      </p:scale>
      <p:origin x="0" y="0"/>
    </p:cViewPr>
  </p:notesTextViewPr>
  <p:sorterViewPr>
    <p:cViewPr>
      <p:scale>
        <a:sx n="200" d="100"/>
        <a:sy n="200"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6" Type="http://schemas.openxmlformats.org/officeDocument/2006/relationships/tableStyles" Target="tableStyles.xml"/><Relationship Id="rId35" Type="http://schemas.openxmlformats.org/officeDocument/2006/relationships/viewProps" Target="viewProps.xml"/><Relationship Id="rId34" Type="http://schemas.openxmlformats.org/officeDocument/2006/relationships/presProps" Target="presProps.xml"/><Relationship Id="rId33" Type="http://schemas.openxmlformats.org/officeDocument/2006/relationships/notesMaster" Target="notesMasters/notesMaster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ink/ink1.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26T05:25:29"/>
    </inkml:context>
    <inkml:brush xml:id="br0">
      <inkml:brushProperty name="width" value="0.041667" units="cm"/>
      <inkml:brushProperty name="height" value="0.041667" units="cm"/>
      <inkml:brushProperty name="color" value="#F2385B"/>
      <inkml:brushProperty name="ignorePressure" value="0"/>
    </inkml:brush>
  </inkml:definitions>
  <inkml:trace contextRef="#ctx0" brushRef="#br0">49650 15900 200,'-2'-22'4,"-3"6"10	,-3 7 9,-2 6 9,-3 4 4,1 4-3,-1 3-3,1 3-2,-3 10-2,-2 20-2,-3 18-4,-3 20-1,-1 5-3,4-6-1,3-6-1,3-6-2,1-7-2,1-6 0,-1-6 0,1-6-1,1-4-1,3 1-1,3-1-1,4 1 0,1 1-1,0 3 1,0 3-2,0 4 1,-2 4-1,-3 6 1,-3 7-1,-2 6 0,-1-2 0,3-9 0,3-10-1,4-8 1,-1-4 0,-3 3-1,-3 3 1,-2 4-1,-1-1 1,3-3 0,3-3 0,4-2 0,1-1 0,0 3 0,0 3 0,0 4 0,-2-1 0,-3-3 0,-3-3-1,-2-2 1,-1-3-1,3 1 1,3-1-1,4 1 0,1-1 0,0 1 1,0-1-1,0 1 0,0-1 1,0 1-1,0-1 0,0 1 0,0-1 0,0 1 0,0-1 0,0 1 0,0 1 0,0 3 0,0 3 0,0 4 1,0-1-1,0-3 0,0-3 0,0-2 0,1-3-1,4 1 0,3-1 0,3 1-2,1-1 0,1 1 0,-1-1 0,1 1 0,2-4 0,7-6-1,6-6 1,7-6-1,2-2-1,1 3 1,-1 3 0,1 4-1,1-1 1,3-3 0,3-3 1,4-2 1,-3-1 0,-5 3 1,-7 3 0,-5 4 1,0 1-1,10 0 1,10 0 0,9 0 1,2 0-1,-2 0 0,-3 0 0,-3 0-1,-4-2 1,-3-3-1,-3-3-1,-2-2 0,0-3 0,7 1-1,6-1 1,7 1 0,2-3 0,1-2 1,-1-3-1,1-3 1,-4-2-1,-6 0 1,-6 0-1,-6 0 1,-1 1-1,7 4 0,6 3 1,7 3-1,2-1 1,1-2 0,-1-3 0,1-3 1,-4-4 0,-6-3 0,-6-3 0,-6-2 0,-4-1 0,1 3-1,-1 3 1,1 4-1,1 1 0,3 0 0,3 0 1,4 0 0,-1 0 0,-3 0 0,-3 0 0,-2 0 0,-1 0 0,3 0 0,3 0-1,4 0 1,-1 0-1,-3 0 0,-3 0 0,-2 0 0,-3 0-1,1 0 1,-1 0 0,1 0 0,-1 0-1,1 0 1,-1 0-1,1 0 0,-1 0 0,1 0-1,-1 0 0,1 0 0,1 0-1,3 0 1,3 0 0,4 0 0,-1 0 0,-3 0 0,-3 0 0,-2 0-1,2 0 1,9 0-1,10 0 0,10 0-1,-1 0 1,-9 0-1,-10 0 1,-8 0 0,-4 0 0,3 0 0,3 0 0,4 0 1,2 0-1,4 0 0,3 0 0,3 0 1,-1 0-1,-2 0 1,-3 0-1,-3 0 1,-2-2 0,0-3 0,0-3 1,0-2-1,0-1 1,0 3-1,0 3 1,0 4-1,0 1 1,0 0-1,0 0 1,0 0 0,-2 0-1,-3 0 1,-3 0 0,-2 0-1,-3 0 1,1 0 0,-1 0-1,1 0 1,1 0-1,3 0 1,3 0 0,4 0-1,-1 0 1,-3 0-1,-3 0 0,-2 0 0,-3 0 1,1 0-1,-1 0 0,1 0 0,-1 0 1,1 0-1,-1 0 0,1 0 1,1 0-1,3 0 1,3 0-1,4 0 0,1 0 0,0 0 0,0 0 0,0 0 1,-2 0-1,-3 0 0,-3 0 0,-2 0 0,-1 0 0,3 0 0,3 0 0,4 0 0,-1 0 0,-3 0 0,-3 0 0,-2 0 0,-3 0 0,1 0 0,-1 0 0,1 0 0,-1 0 0,1 0 0,-1 0 0,1 0-1,-1 1 1,1 4 0,-1 3 0,1 3 0,2-1 0,7-2 0,6-3 0,7-3 0,0-1 0,-2 4 0,-3 3-1,-3 3 1,-4-1-1,-3-2 1,-3-3-1,-2-3 1,-3-2-1,1 0 1,-1 0-1,1 0 1,-1 0 0,1 0-1,-1 0 1,1 0 0,-1 0-1,1 0 1,-1 0 0,1 0 0,-1 0 0,1 0 0,-1 0-1,1 0 1,-1 0 0,1 0 0,-1 0-1,1 0 1,1-2-1,3-3 0,3-3 0,4-2 0,-1-3-1,-3 1 1,-3-1-1,-2 1 1,-3-1 0,1 1 0,-1-1 0,1 1 0,1-1 1,3 1-1,3-1 1,4 1-1,-1 1 1,-3 3-1,-3 3 1,-2 4 0,-1-1 0,3-3-1,3-3 1,4-2 0,-1-3 0,-3 1-1,-3-1 1,-2 1 0,-1 1 1,3 3-1,3 3 0,4 4 0,2-1 1,4-3-1,3-3 0,3-2 0,-1-1 0,-2 3 0,-3 3 1,-3 4-1,-2-1 0,0-3 0,0-3 0,0-2 0,1-1 1,4 3-1,3 3 0,3 4-1,-1 1 1,-2 0 0,-3 0 0,-3 0 0,-2-2 0,0-3 0,0-3 0,0-2 0,-2-1 0,-3 3 0,-3 3 0,-2 4 0,-1-1 0,3-3 0,3-3 0,4-2 0,-1-3 1,-3 1-1,-3-1 0,-2 1 0,-1 1 1,3 3-1,3 3 0,4 4 0,-1-1 0,-3-3 0,-3-3 0,-2-2 1,-3-1-1,1 3 0,-1 3 0,1 4 0,1-1 0,3-3 0,3-3 0,4-2 0,-1-1 0,-3 3 1,-3 3-1,-2 4 0,-3 1 0,1 0 0,-1 0 0,1 0 0,-1 0 0,1 0 0,-1 0 0,1 0 0,-1 0 0,1 0 0,-1 0 0,1 0 0,-1 0 1,1 0-1,-1 0 0,1 0 1,1 0-1,3 0 0,3 0 1,4 0 0,-1 0 0,-3 0 0,-3 0-1,-2 0 1,-1 1 0,3 4-1,3 3 0,4 3 0,1-1 0,0-2-1,0-3 0,0-3-1,0-2 1,0 0-1,0 0 0,0 0 0,0 0 0,0 0 0,0 0 1,0 0 0,-2 0 0,-3 0 0,-3 0 1,-2 0-1,-1 0 1,3 0-1,3 0 1,4 0 0,1 1 0,0 4-1,0 3 0,0 3 0,0-1 0,0-2 0,0-3 0,0-3-1,-2-4 0,-3-3 0,-3-3-1,-2-2 0,-3-5 0,1-2-1,-1-3 1,1-3 0,-3-2 0,-2 0 0,-3 0 0,-3 0 0,-1 0 0,4 0 1,3 0-1,3 0 0,-1-2 0,-2-3 0,-3-3 1,-3-2-1,-6-3 1,-5 1-1,-7-1 1,-5 1 0,-3-1 1,4 1-1,3-1 1,3 1-1,-1-3 1,-2-2 0,-3-3 0,-3-3 1,-2-2-1,0 0 1,0 0-1,0 0 1,1 1-1,4 4 1,3 3 0,3 3 0,-1 1-1,-2 1 1,-3-1 0,-3 1 0,-2-1 0,0 1-1,0-1 2,0 1-1,0-3 0,0-2 1,0-3 0,0-3 0,-2-1 0,-3 4 1,-3 3 0,-2 3 1,-3 1 0,1 1 0,-1-1 0,1 1 1,-3-4-1,-2-6 0,-3-6 0,-3-6-1,-2 1 1,0 9-1,0 10-1,0 10 1,1 2-1,4-3 0,3-3 1,3-2-1,-2-6 0,-6-6 0,-6-6 0,-6-6-1,-4-2 1,1 3 0,-1 3 1,1 4 1,-3 4 0,-2 6 1,-3 7 2,-3 6 1,-4 3 0,-3 0 0,-3 0 1,-2 0-1,0 1 0,7 4-1,6 3-1,7 3 0,2 1-1,1 1 0,-1-1 0,1 1 0,-1 1 0,1 3 0,-1 3-1,1 4 0,-4-1-1,-6-3 0,-6-3-1,-6-2 1,-4-3-2,1 1 0,-1-1 0,1 1-1,2-1 0,7 1 0,6-1 0,7 1 0,-1-1 0,-6 1 1,-6-1 0,-6 1 0,-2 1-1,3 3 1,3 3 0,4 4 0,2 1 0,4 0 0,3 0 0,3 0 0,1-2 1,1-3-1,-1-3 0,1-2 1,-4-1-1,-6 3 1,-6 3 0,-6 4 1,-4 1 0,1 0 0,-1 0-1,1 0 1,1 0-1,3 0 0,3 0-1,4 0 1,-1 0-1,-3 0 1,-3 0-1,-2 0 0,-1 0-1,3 0 1,3 0-1,4 0 0,2 0 0,4 0 0,3 0 1,3 0-1,-2-2 0,-6-3 0,-6-3-1,-6-2 0,-1-1 0,7 3 0,6 3 1,7 4-1,2 1 1,1 0 0,-1 0 0,1 0 0,-1 0 0,1 0 1,-1 0 0,1 0 1,-1 0 0,1 0 1,-1 0-1,1 0 0,-1 0 1,1 0-1,-1 0 0,1 0-1,-1 0 1,1 0-1,-1 0 1,1 0-1,-1 0-1,1 0 1,-1 0 0,1 0 0,-1 0 1,1 0-1,-1 0 0,1 0 0,-1 0 0,1 0 0,-1 0 0,1 0 0,-1 0 0,1 0-1,-1 0 1,1 0-2,-4 0 1,-6 0 0,-6 0 0,-6 0 0,-4 0 0,1 0 1,-1 0 0,1 0 0,-1 0 0,1 0 0,-1 0 1,1 0 0,2 0 0,7 0 0,6 0 0,7 0 0,2 0 0,1 0 0,-1 0-1,1 0 1,-4 0 0,-6 0 0,-6 0-1,-6 0 0,-1 0 1,7 0-1,6 0 0,7 0 0,-1 0 0,-6 0 0,-6 0 0,-6 0 0,-2 0 0,3 0-1,3 0 1,4 0 0,2-2-1,4-3 1,3-3 0,3-2-1,-1-1 1,-2 3 0,-3 3 0,-3 4-1,-2-1 1,0-3 0,0-3 0,0-2 0,1-1 0,4 3-1,3 3 0,3 4 1,1 1-1,1 0 0,-1 0 0,1 0 0,-3 0 1,-2 0-1,-3 0 1,-3 0-1,-2 0 0,0 0 1,0 0-1,0 0 0,0 0 1,0 0 0,0 0-1,0 0 1,-2 1 0,-3 4-1,-3 3 1,-2 3 0,-3 1-1,1 1 1,-1-1 0,1 1 0,-1 1 0,1 3 1,-1 3-1,1 4 1,-1-1 0,1-3-1,-1-3 1,1-2-1,1-3 1,3 1-1,3-1 1,4 1-1,1-1 0,0 1 1,0-1-1,0 1 0,0-3 1,0-2-1,0-3 0,0-3 1,-2-1-1,-3 4 0,-3 3 0,-2 3 0,-1-1 1,3-2-1,3-3 1,4-3 0,1-2 0,0 0 0,0 0 0,0 0 0,-2 1 0,-3 4 0,-3 3 0,-2 3 0,-1-1 0,3-2 0,3-3 0,4-3-1,1-2 1,0 0 0,0 0 0,0 0-1,0 0 1,0 0 0,0 0 0,0 0-1,0 0 0,0 0 0,0 0 0,0 0 0,0 0 0,0 0 0,0 0 0,0 0 0,0 0 0,0 0 0,0 0 0,0 0 0,0 0 0,0 0 0,0 0 0,0 0 0,0 0 0,0 0 0,0 0 0,0 0 0,1 0 0,4 0 0,3 0 0,3 0 0,-1 0 0,-2 0 0,-3 0 0,-3 0 0,-2 0 0,0 0 0,0 0 0,0 0 0,1 0 0,4 0 0,3 0 0,3 0 0,-1-2 0,-2-3 0,-3-3 0,-3-2 0,-1-3 0,4 1 0,3-1 0,3 1 0,1 1 0,1 3 0,-1 3 0,1 4 0,-1-1 0,1-3 0,-1-3 0,1-2 0,-1-1 0,1 3 0,-1 3 0,1 4 0,-6-1 0,-8-3 0,-10-3 0,-9-2 0,-1-1 0,10 3 0,10 3 0,9 4 0,4 1 0,1 0 0,-1 0 0,1 0 0,-3 0 0,-2 0 0,-3 0 0,-3 0 0,-1 0 0,4 0 0,3 0 0,3 0 0,-1 1 0,-2 4 0,-3 3 0,-3 3 0,-2-1 0,0-2 0,0-3 0,0-3 0,0-1 0,0 4 0,0 3 0,0 3 0,0 1 0,0 1 0,0-1-4,0 1-22,1-3-2,4-2 2,3-3-1,3-3 2,3-6-3,3-5-6,3-7-5,4-5-6,1-6-4,0-3-4,0-3-4,0-2-3</inkml:trace>
</inkml:ink>
</file>

<file path=ppt/ink/ink10.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26T05:25:29"/>
    </inkml:context>
    <inkml:brush xml:id="br0">
      <inkml:brushProperty name="width" value="0.024859" units="cm"/>
      <inkml:brushProperty name="height" value="0.024859" units="cm"/>
      <inkml:brushProperty name="color" value="#F2385B"/>
      <inkml:brushProperty name="ignorePressure" value="0"/>
    </inkml:brush>
  </inkml:definitions>
  <inkml:trace contextRef="#ctx0" brushRef="#br0">72150 14350 335,'-24'0'0,"4"0"0	,3 0 0,3 0 0,-1 1 0,-2 4 0,-3 3 0,-3 3 0,-2 1 2,0 1 3,0-1 4,0 1 4,0 2 3,0 7 0,0 6 1,0 7 2,1 4 1,4 3 1,3 3 1,3 4 2,1-4 0,1-9-2,-1-10-1,1-8-2,-3-3 1,-2 7 4,-3 6 4,-3 7 4,-1 2 1,4 1 1,3-1-1,3 1 1,1-3 0,1-2 4,-1-3 3,1-3 3</inkml:trace>
</inkml:ink>
</file>

<file path=ppt/ink/ink100.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26T05:25:29"/>
    </inkml:context>
    <inkml:brush xml:id="br0">
      <inkml:brushProperty name="width" value="0.026485" units="cm"/>
      <inkml:brushProperty name="height" value="0.026485" units="cm"/>
      <inkml:brushProperty name="color" value="#F2385B"/>
      <inkml:brushProperty name="ignorePressure" value="0"/>
    </inkml:brush>
  </inkml:definitions>
  <inkml:trace contextRef="#ctx0" brushRef="#br0">28750 2700 314,'0'-24'5,"0"4"9	,0 3 9,0 3 9,1 3 4,4 3-1,3 3-2,3 4-2,1-1-1,1-3 0,-1-3 0,1-2-1,1-3 3,3 1 2,3-1 4,4 1 3,2-1 0,4 1-5,3-1-4,3 1-5,-1-1-3,-2 1-4,-3-1-4,-3 1-4,-2 1-7,0 3-11,0 3-11,0 4-11</inkml:trace>
</inkml:ink>
</file>

<file path=ppt/ink/ink101.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26T05:25:29"/>
    </inkml:context>
    <inkml:brush xml:id="br0">
      <inkml:brushProperty name="width" value="0.040954" units="cm"/>
      <inkml:brushProperty name="height" value="0.040954" units="cm"/>
      <inkml:brushProperty name="color" value="#F2385B"/>
      <inkml:brushProperty name="ignorePressure" value="0"/>
    </inkml:brush>
  </inkml:definitions>
  <inkml:trace contextRef="#ctx0" brushRef="#br0">28250 3550 203,'-18'0'5,"17"0"11	,15 0 11,16 0 11,9-2 4,3-3 1,3-3 0,4-2 0,4-3-2,6 1-1,7-1-3,6 1-1,4-1-2,4 1 0,3-1 0,3 1 0,-5-1-2,-12 1-3,-13-1-2,-12 1-2,-4-1-3,7 1-1,6-1-2,7 1-1,2-1-3,1 1-2,-1-1-2,1 1-3,-4 1-2,-6 3-3,-6 3-2,-6 4-4,-15 1-13,-21 0-23,-22 0-25,-22 0-23</inkml:trace>
</inkml:ink>
</file>

<file path=ppt/ink/ink102.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26T05:25:29"/>
    </inkml:context>
    <inkml:brush xml:id="br0">
      <inkml:brushProperty name="width" value="0.029671" units="cm"/>
      <inkml:brushProperty name="height" value="0.029671" units="cm"/>
      <inkml:brushProperty name="color" value="#F2385B"/>
      <inkml:brushProperty name="ignorePressure" value="0"/>
    </inkml:brush>
  </inkml:definitions>
  <inkml:trace contextRef="#ctx0" brushRef="#br0">31650 850 280,'0'-21'0,"0"10"-1	,0 10 0,0 9 0,-2 6 4,-3 3 10,-3 3 10,-2 4 11,-3 1 4,1 0 0,-1 0 0,1 0-1,-3 0 1,-2 0 2,-3 0 3,-3 0 2,-1 1 1,4 4-2,3 3-2,3 3-1,1-1-3,1-2-4,-1-3-5,1-3-3,-3-1-7,-2 4-8,-3 3-9,-3 3-7,-2-2-11,0-6-11,0-6-13,0-6-11</inkml:trace>
</inkml:ink>
</file>

<file path=ppt/ink/ink103.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26T05:25:29"/>
    </inkml:context>
    <inkml:brush xml:id="br0">
      <inkml:brushProperty name="width" value="0.038774" units="cm"/>
      <inkml:brushProperty name="height" value="0.038774" units="cm"/>
      <inkml:brushProperty name="color" value="#F2385B"/>
      <inkml:brushProperty name="ignorePressure" value="0"/>
    </inkml:brush>
  </inkml:definitions>
  <inkml:trace contextRef="#ctx0" brushRef="#br0">30250 1800 214,'70'0'92,"-9"0"-15	,-10 0-14,-8 0-14,-4 0-7,3 0-1,3 0 0,4 0-1,1-2-1,0-3-2,0-3-2,0-2-3,-2-1-2,-3 3-3,-3 3-4,-2 4-3,-3 1-2,1 0 0,-1 0-2,1 0 0,-1-2-2,1-3-4,-1-3-5,1-2-4,-3-6-15,-2-6-24,-3-6-25,-3-6-25</inkml:trace>
</inkml:ink>
</file>

<file path=ppt/ink/ink104.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26T05:25:29"/>
    </inkml:context>
    <inkml:brush xml:id="br0">
      <inkml:brushProperty name="width" value="0.030219" units="cm"/>
      <inkml:brushProperty name="height" value="0.030219" units="cm"/>
      <inkml:brushProperty name="color" value="#F2385B"/>
      <inkml:brushProperty name="ignorePressure" value="0"/>
    </inkml:brush>
  </inkml:definitions>
  <inkml:trace contextRef="#ctx0" brushRef="#br0">31050 900 275,'-22'46'1,"6"-5"3	,7-7 2,6-5 2,4-4 2,4 0 3,3 0 2,3 0 1,1 1 5,1 4 5,-1 3 7,1 3 5,-1-1 2,1-2-1,-1-3-1,1-3-1,-1-2 1,1 0 4,-1 0 4,1 0 5,-1 0 1,1 0-1,-1 0-1,1 0 0</inkml:trace>
</inkml:ink>
</file>

<file path=ppt/ink/ink105.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26T05:25:29"/>
    </inkml:context>
    <inkml:brush xml:id="br0">
      <inkml:brushProperty name="width" value="0.041667" units="cm"/>
      <inkml:brushProperty name="height" value="0.041667" units="cm"/>
      <inkml:brushProperty name="color" value="#F2385B"/>
      <inkml:brushProperty name="ignorePressure" value="0"/>
    </inkml:brush>
  </inkml:definitions>
  <inkml:trace contextRef="#ctx0" brushRef="#br0">31200 700 200,'23'50'4,"-3"0"3	,-3 0 3,-2 0 3,-3 1 3,1 4 1,-1 3 2,1 3 2,-1 3 2,1 3 1,-1 3 3,1 4 1,-3 2 1,-2 4-1,-3 3-2,-3 3 0,-2-1 1,0-2 3,0-3 2,0-3 3,0-4 0,0-3-1,0-3-2,0-2-1,1-5 0,4-2 1,3-3 1,3-3 0,-1-4 0,-2-3-2,-3-3-3,-3-2-24</inkml:trace>
</inkml:ink>
</file>

<file path=ppt/ink/ink106.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26T05:25:29"/>
    </inkml:context>
    <inkml:brush xml:id="br0">
      <inkml:brushProperty name="width" value="0.041622" units="cm"/>
      <inkml:brushProperty name="height" value="0.041622" units="cm"/>
      <inkml:brushProperty name="color" value="#F2385B"/>
      <inkml:brushProperty name="ignorePressure" value="0"/>
    </inkml:brush>
  </inkml:definitions>
  <inkml:trace contextRef="#ctx0" brushRef="#br0">31100 1850 200,'-2'26'0,"-3"4"0	,-3 3 0,-2 3 0,-1-1 3,3-2 6,3-3 6,4-3 6,-1-2 3,-3 0 0,-3 0-1,-2 0 1,-5 1 0,-2 4 2,-3 3 3,-3 3 1,-1 1 3,4 1 2,3-1 3,3 1 2,1-3 2,1-2-1,-1-3 0,1-3 0,-3-2 0,-2 0-1,-3 0 1,-3 0 0,-4 0-6,-3 0-11,-3 0-11,-2 0-12,-3-2-10,1-3-11,-1-3-10,1-2-10</inkml:trace>
</inkml:ink>
</file>

<file path=ppt/ink/ink107.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26T05:25:29"/>
    </inkml:context>
    <inkml:brush xml:id="br0">
      <inkml:brushProperty name="width" value="0.023451" units="cm"/>
      <inkml:brushProperty name="height" value="0.023451" units="cm"/>
      <inkml:brushProperty name="color" value="#F2385B"/>
      <inkml:brushProperty name="ignorePressure" value="0"/>
    </inkml:brush>
  </inkml:definitions>
  <inkml:trace contextRef="#ctx0" brushRef="#br0">31250 2200 355,'26'1'0,"4"4"0	,3 3 0,3 3 0,-1-1 0,-2-2 0,-3-3 0,-3-3 0,-2-2 6,0 0 11,0 0 12,0 0 12,0 1 8,0 4 3,0 3 4,0 3 4,0-1 3,0-2 3,0-3 1,0-3 3,-8 1-17,-16 6-38,-15 7-36,-15 6-37,-6 3-18,7 0-1,6 0 0,7 0 1</inkml:trace>
</inkml:ink>
</file>

<file path=ppt/ink/ink108.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26T05:25:29"/>
    </inkml:context>
    <inkml:brush xml:id="br0">
      <inkml:brushProperty name="width" value="0.041667" units="cm"/>
      <inkml:brushProperty name="height" value="0.041667" units="cm"/>
      <inkml:brushProperty name="color" value="#F2385B"/>
      <inkml:brushProperty name="ignorePressure" value="0"/>
    </inkml:brush>
  </inkml:definitions>
  <inkml:trace contextRef="#ctx0" brushRef="#br0">30550 3200 200,'-22'1'3,"6"4"6	,7 3 6,6 3 7,4-1 4,4-2 4,3-3 1,3-3 4,4-2 1,7 0 1,6 0 1,7 0 0,4 0 0,3 0-1,3 0-1,4 0-1,1 0 0,0 0 2,0 0 0,0 0 1,1-2 0,4-3-1,3-3-3,3-2-1,-1-5-2,-2-2-18,-3-3-13,-3-3 0,-4-2 0,-3 0 0,-3 0 0,-2 0 0,-3 0 0,1 0 0,-1 0 0,1 0 0,-10 1 0,-19 4 0,-18 3 0,-19 3-72,-10 1-28,1 1 8,-1-1 8,1 1 8</inkml:trace>
</inkml:ink>
</file>

<file path=ppt/ink/ink109.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26T05:25:29"/>
    </inkml:context>
    <inkml:brush xml:id="br0">
      <inkml:brushProperty name="width" value="0.041667" units="cm"/>
      <inkml:brushProperty name="height" value="0.041667" units="cm"/>
      <inkml:brushProperty name="color" value="#F2385B"/>
      <inkml:brushProperty name="ignorePressure" value="0"/>
    </inkml:brush>
  </inkml:definitions>
  <inkml:trace contextRef="#ctx0" brushRef="#br0">31300 3200 200,'70'23'0,"-9"-3"0	,-10-3 0,-8-2 0,-8-5 2,-2-2 6,-3-3 6,-3-3 5,-2-1 3,0 4 1,0 3 1,0 3 0,1 1 2,4 1 0,3-1 0,3 1 0,1-3 4,1-2 5,-1-3 7,1-3 6,-1-2 3,1 0-3,-1 0-2,1 0-2,-1 0-1,1 0-1,-1 0-2,1 0 0,-1 0-2,1 0-26,-1 0-12,1 0 0,-12-4 0,-21-5 0,-22-7-9,-22-5-87</inkml:trace>
</inkml:ink>
</file>

<file path=ppt/ink/ink11.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26T05:25:29"/>
    </inkml:context>
    <inkml:brush xml:id="br0">
      <inkml:brushProperty name="width" value="0.015693" units="cm"/>
      <inkml:brushProperty name="height" value="0.015693" units="cm"/>
      <inkml:brushProperty name="color" value="#F2385B"/>
      <inkml:brushProperty name="ignorePressure" value="0"/>
    </inkml:brush>
  </inkml:definitions>
  <inkml:trace contextRef="#ctx0" brushRef="#br0">71400 15300 531,'0'-24'158,"0"4"-31	,0 3-33,0 3-31,1 1-36,4 1-39,3-1-37,3 1-38</inkml:trace>
</inkml:ink>
</file>

<file path=ppt/ink/ink110.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26T05:25:29"/>
    </inkml:context>
    <inkml:brush xml:id="br0">
      <inkml:brushProperty name="width" value="0.028844" units="cm"/>
      <inkml:brushProperty name="height" value="0.028844" units="cm"/>
      <inkml:brushProperty name="color" value="#F2385B"/>
      <inkml:brushProperty name="ignorePressure" value="0"/>
    </inkml:brush>
  </inkml:definitions>
  <inkml:trace contextRef="#ctx0" brushRef="#br0">31700 2850 288,'-25'25'92,"0"0"-13	,0 0-15,0 0-13,1 0-7,4 0 1,3 0 0,3 0 1,-1 0-3,-2 0-5,-3 0-4,-3 0-6,-2 0-4,0 0-3,0 0-3,0 0-3,1 3-4,4 6-3,3 7-3,3 6-4,3 1-15,3-3-24,3-3-25,4-2-24</inkml:trace>
</inkml:ink>
</file>

<file path=ppt/ink/ink111.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26T05:25:29"/>
    </inkml:context>
    <inkml:brush xml:id="br0">
      <inkml:brushProperty name="width" value="0.013759" units="cm"/>
      <inkml:brushProperty name="height" value="0.013759" units="cm"/>
      <inkml:brushProperty name="color" value="#F2385B"/>
      <inkml:brushProperty name="ignorePressure" value="0"/>
    </inkml:brush>
  </inkml:definitions>
  <inkml:trace contextRef="#ctx0" brushRef="#br0">31000 3250 605,'0'23'132,"0"-3"-23	,0-3-21,0-2-23</inkml:trace>
</inkml:ink>
</file>

<file path=ppt/ink/ink112.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26T05:25:29"/>
    </inkml:context>
    <inkml:brush xml:id="br0">
      <inkml:brushProperty name="width" value="0.036086" units="cm"/>
      <inkml:brushProperty name="height" value="0.036086" units="cm"/>
      <inkml:brushProperty name="color" value="#F2385B"/>
      <inkml:brushProperty name="ignorePressure" value="0"/>
    </inkml:brush>
  </inkml:definitions>
  <inkml:trace contextRef="#ctx0" brushRef="#br0">33150 1350 230,'21'-19'5,"-5"13"8	,-7 12 8,-5 13 9,-4 7 4,0 4 0,0 3-1,0 3 0,-2 3-1,-3 3 0,-3 3-1,-2 4 0,-5 1 0,-2 0 1,-3 0 0,-3 0 2,-4 0 0,-3 0-2,-3 0-1,-2 0-1,-1 0-2,3 0-3,3 0-3,4 0-2,-1-4-2,-3-5-1,-3-7-1,-2-5 0,-1-4-3,3 0-6,3 0-5,4 0-5,1-7-14,0-11-24,0-14-23,0-11-23</inkml:trace>
</inkml:ink>
</file>

<file path=ppt/ink/ink113.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26T05:25:29"/>
    </inkml:context>
    <inkml:brush xml:id="br0">
      <inkml:brushProperty name="width" value="0.037702" units="cm"/>
      <inkml:brushProperty name="height" value="0.037702" units="cm"/>
      <inkml:brushProperty name="color" value="#F2385B"/>
      <inkml:brushProperty name="ignorePressure" value="0"/>
    </inkml:brush>
  </inkml:definitions>
  <inkml:trace contextRef="#ctx0" brushRef="#br0">33200 1850 221,'45'95'0,"-9"-9"0	,-10-10 0,-8-8 0,-4-8 2,3-2 4,3-3 5,4-3 4,-3 1 3,-5 6 3,-7 7 2,-5 6 3,-3 1 1,4-3 2,3-3 2,3-2 2,-1-5 0,-2-2 1,-3-3-1,-3-3 0,-2-4 2,0-3 4,0-3 5,0-2 3,0-3 3,0 1 1,0-1 0,0 1 1,3-10-18,6-19-34,7-18-36,6-19-35,3-10-16,0 1 5,0-1 4,0 1 4</inkml:trace>
</inkml:ink>
</file>

<file path=ppt/ink/ink114.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26T05:25:29"/>
    </inkml:context>
    <inkml:brush xml:id="br0">
      <inkml:brushProperty name="width" value="0.039844" units="cm"/>
      <inkml:brushProperty name="height" value="0.039844" units="cm"/>
      <inkml:brushProperty name="color" value="#F2385B"/>
      <inkml:brushProperty name="ignorePressure" value="0"/>
    </inkml:brush>
  </inkml:definitions>
  <inkml:trace contextRef="#ctx0" brushRef="#br0">33750 2350 209,'1'-19'2,"4"13"6	,3 12 5,3 13 4,1 7 4,1 4 1,-1 3 0,1 3 1,-1 1 1,1 1 2,-1-1 1,1 1 2,-3 1 1,-2 3 0,-3 3-1,-3 4 1,-2-3 0,0-5 2,0-7 2,0-5 2,1-4 1,4 0 3,3 0 2,3 0 2,3-7-2,3-11-6,3-14-6,4-11-6,1-9-14,0-3-22,0-3-23,0-2-22</inkml:trace>
</inkml:ink>
</file>

<file path=ppt/ink/ink115.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26T05:25:29"/>
    </inkml:context>
    <inkml:brush xml:id="br0">
      <inkml:brushProperty name="width" value="0.041667" units="cm"/>
      <inkml:brushProperty name="height" value="0.041667" units="cm"/>
      <inkml:brushProperty name="color" value="#F2385B"/>
      <inkml:brushProperty name="ignorePressure" value="0"/>
    </inkml:brush>
  </inkml:definitions>
  <inkml:trace contextRef="#ctx0" brushRef="#br0">34150 2500 200,'0'23'20,"0"-3"0	,0-3-1,0-2 0,1-3 0,4 1 2,3-1 2,3 1 1,3-3 0,3-2 1,3-3-1,4-3 0,1-4-2,0-3-7,0-3-4,0-2-6,0-5-3,0-2-1,0-3 0,0-3-1,-2-2-3,-3 0-5,-3 0-6,-2 0-5,-5 0-3,-2 0 0,-3 0-2,-3 0 0,-1 0-1,4 0 0,3 0-1,3 0 1,-1 1-1,-2 4 1,-3 3 1,-3 3 1,-2 1 1,0 1 10,0-1 12,0 1 0,1 1 0,4 3 0,3 3 0,3 4 17,1 2 25,1 4-3,-1 3-2,1 3-2,-1 1-3,1 1-3,-1-1-3,1 1-2,-1 1-2,1 3-2,-1 3-1,1 4-2,-3 2 1,-2 4-1,-3 3 2,-3 3 0,-2 1 1,0 1 2,0-1 1,0 1 1,0-1 1,0 1 0,0-1 0,0 1 1,0 2 0,0 7 2,0 6 3,0 7 3,-4-3 0,-5-8 2,-7-10 1,-5-9-36,-8-5-1,-5 0 0,-7 0 0,-5 0 0,-3-4 0,4-5 0,3-7 0,3-5 0,1-6-47,1-3-20,-1-3-9,1-2-9</inkml:trace>
</inkml:ink>
</file>

<file path=ppt/ink/ink116.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26T05:25:29"/>
    </inkml:context>
    <inkml:brush xml:id="br0">
      <inkml:brushProperty name="width" value="0.037334" units="cm"/>
      <inkml:brushProperty name="height" value="0.037334" units="cm"/>
      <inkml:brushProperty name="color" value="#F2385B"/>
      <inkml:brushProperty name="ignorePressure" value="0"/>
    </inkml:brush>
  </inkml:definitions>
  <inkml:trace contextRef="#ctx0" brushRef="#br0">34950 2800 223,'26'3'2,"4"6"3	,3 7 4,3 6 4,1 3 2,1 0 2,-1 0 0,1 0 2,-4 0 4,-6 0 6,-6 0 7,-6 0 5,-4 0 3,1 0-2,-1 0-1,1 0-1,-3 1 3,-2 4 9,-3 3 9,-3 3 8,-7-7-4,-9-15-17,-10-15-16,-8-16-19,-4-12-20,3-5-28,3-7-26,4-5-27</inkml:trace>
</inkml:ink>
</file>

<file path=ppt/ink/ink117.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26T05:25:29"/>
    </inkml:context>
    <inkml:brush xml:id="br0">
      <inkml:brushProperty name="width" value="0.039802" units="cm"/>
      <inkml:brushProperty name="height" value="0.039802" units="cm"/>
      <inkml:brushProperty name="color" value="#F2385B"/>
      <inkml:brushProperty name="ignorePressure" value="0"/>
    </inkml:brush>
  </inkml:definitions>
  <inkml:trace contextRef="#ctx0" brushRef="#br0">29850 25700 209,'-24'-2'0,"4"-3"0	,3-3-1,3-2 1,1-1 0,1 3 1,-1 3 1,1 4 1,2 1 5,7 0 8,6 0 9,7 0 8,4-2 3,3-3-3,3-3-3,4-2-3,2-1-3,4 3 0,3 3-2,3 4-1,-1 1-1,-2 0-3,-3 0-1,-3 0-3,-1 0-1,4 0 0,3 0-2,3 0 0,1 0 0,1 0-1,-1 0 0,1 0-1,-3 1 0,-2 4 1,-3 3 0,-3 3-1,-6 3 3,-5 3 4,-7 3 5,-5 4 3,-9 2 1,-9 4-3,-10 3-2,-8 3-3,-4-1-2,3-2-2,3-3-3,4-3-2,-1 2-1,-3 10-2,-3 10 0,-2 9-2,-1-1-1,3-8 0,3-10-1,4-9-1,8-10 1,17-9 2,15-10 1,16-8 1,5 0 1,-2 14-2,-3 11-1,-3 14-1,-4 5-1,-3 1 0,-3-1-1,-2 1 1,-5-1 0,-2 1 1,-3-1 1,-3 1 1,-2-1 1,0 1 1,0-1 1,0 1 0,0-1 1,0 1 2,0-1 1,0 1 1,0-10-2,0-19-4,0-18-3,0-19-6,1-10-3,4 1-6,3-1-4,3 1-5,1-1-3,1 1-2,-1-1-2,1 1-3,-1-1 0,1 1 1,-1-1 1,1 1 1,1-1-1,3 1-1,3-1-3,4 1-1,-1-3-1,-3-2 0,-3-3 0,-2-3-1,-3 1 1,1 6 1,-1 7 1,1 6 1,-1 4 1,1 4 4,-1 3 1,1 3 4,-1 3 1,1 3 22,-1 3 0,1 4 0</inkml:trace>
</inkml:ink>
</file>

<file path=ppt/ink/ink118.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26T05:25:29"/>
    </inkml:context>
    <inkml:brush xml:id="br0">
      <inkml:brushProperty name="width" value="0.041667" units="cm"/>
      <inkml:brushProperty name="height" value="0.041667" units="cm"/>
      <inkml:brushProperty name="color" value="#F2385B"/>
      <inkml:brushProperty name="ignorePressure" value="0"/>
    </inkml:brush>
  </inkml:definitions>
  <inkml:trace contextRef="#ctx0" brushRef="#br0">30850 25850 200,'-2'-24'0,"-3"4"0	,-3 3 0,-2 3 0,-3 1 0,1 1 1,-1-1 1,1 1 1,1-3 0,3-2 1,3-3 1,4-3 1,1-1 1,0 4 2,0 3 3,0 3 2,0 1 1,0 1 1,0-1-1,0 1 1,1 4 3,4 9 9,3 10 7,3 10 9,1 5 2,1 4-2,-1 3-1,1 3-3,-3 3-2,-2 3-1,-3 3-1,-3 4-1,-1 1-1,4 0-2,3 0-1,3 0-1,-1-2-2,-2-3-2,-3-3-3,-3-2-2,-2-3-20,0 1-1,0-1 0,0 1 0</inkml:trace>
</inkml:ink>
</file>

<file path=ppt/ink/ink119.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26T05:25:29"/>
    </inkml:context>
    <inkml:brush xml:id="br0">
      <inkml:brushProperty name="width" value="0.041667" units="cm"/>
      <inkml:brushProperty name="height" value="0.041667" units="cm"/>
      <inkml:brushProperty name="color" value="#F2385B"/>
      <inkml:brushProperty name="ignorePressure" value="0"/>
    </inkml:brush>
  </inkml:definitions>
  <inkml:trace contextRef="#ctx0" brushRef="#br0">30750 25850 200,'25'-22'0,"0"6"0	,0 7 0,0 6 0,-2 3 2,-3 0 6,-3 0 4,-2 0 6,-1 0 4,3 0 2,3 0 2,4 0 3,1 0 3,0 0 3,0 0 4,0 0 4,0 0 0,0 0-2,0 0-2,0 0-3,3 0 1,6 0 0,7 0 2,6 0 1,1 0 0,-3 0-3,-3 0-3,-2 0-2,-3 0-3,1 0-4,-1 0-25,1 0 0,-1 1 0,1 4 0,-1 3 0,1 3 0,-10 1 0,-19 1 0,-18-1-24,-19 1-41</inkml:trace>
</inkml:ink>
</file>

<file path=ppt/ink/ink12.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26T05:25:29"/>
    </inkml:context>
    <inkml:brush xml:id="br0">
      <inkml:brushProperty name="width" value="0.038899" units="cm"/>
      <inkml:brushProperty name="height" value="0.038899" units="cm"/>
      <inkml:brushProperty name="color" value="#F2385B"/>
      <inkml:brushProperty name="ignorePressure" value="0"/>
    </inkml:brush>
  </inkml:definitions>
  <inkml:trace contextRef="#ctx0" brushRef="#br0">75100 13400 214,'0'-24'4,"0"4"8	,0 3 8,0 3 9,0 7 6,0 14 4,0 11 4,0 14 4,1 7 1,4 3-3,3 3-4,3 4-2,-1-1-4,-2-3-3,-3-3-4,-3-2-2,-2-1-2,0 3-1,0 3-2,0 4 0,1 4 0,4 6 0,3 7 0,3 6 0,-1 3 0,-2 0 0,-3 0 0,-3 0 0,-2-5-15,0-9-32,0-10-31,0-8-31</inkml:trace>
</inkml:ink>
</file>

<file path=ppt/ink/ink120.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26T05:25:29"/>
    </inkml:context>
    <inkml:brush xml:id="br0">
      <inkml:brushProperty name="width" value="0.041667" units="cm"/>
      <inkml:brushProperty name="height" value="0.041667" units="cm"/>
      <inkml:brushProperty name="color" value="#F2385B"/>
      <inkml:brushProperty name="ignorePressure" value="0"/>
    </inkml:brush>
  </inkml:definitions>
  <inkml:trace contextRef="#ctx0" brushRef="#br0">31700 26000 200,'0'-21'-3,"0"10"10	,0 10 10,0 9 10,0 6 4,0 3-1,0 3-2,0 4 0,0 2-1,0 4 0,0 3-1,0 3-1,0 3-1,0 3-1,0 3-1,0 4-2,-2 1 0,-3 0 2,-3 0 1,-2 0 2,-5 1 1,-2 4 0,-3 3 1,-3 3-1,-1-1 1,4-2-1,3-3 0,3-3-1,-1-4 0,-2-3-1,-3-3 0,-3-2-1,-2-3-1,0 1 0,0-1-21,0 1-1,-2-7 0,-3-12 0,-3-13 0,-2-12 0,-1-10 0,3-6-3,3-6-45,4-6-13,4-4-8,6 1-2,7-1-1,6 1-2</inkml:trace>
</inkml:ink>
</file>

<file path=ppt/ink/ink121.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26T05:25:29"/>
    </inkml:context>
    <inkml:brush xml:id="br0">
      <inkml:brushProperty name="width" value="0.041667" units="cm"/>
      <inkml:brushProperty name="height" value="0.041667" units="cm"/>
      <inkml:brushProperty name="color" value="#F2385B"/>
      <inkml:brushProperty name="ignorePressure" value="0"/>
    </inkml:brush>
  </inkml:definitions>
  <inkml:trace contextRef="#ctx0" brushRef="#br0">30850 26050 200,'3'-21'2,"6"10"6	,7 10 5,6 9 5,3 7 5,0 7 1,0 6 3,0 7 2,3 4 2,6 3 0,7 3 0,6 4 1,3 1 1,0 0 2,0 0 2,0 0 3,-2 0 0,-3 0-2,-3 0-1,-2 0-3,-1 0-1,3 0 0,3 0 0,4 0 0,-3-2-2,-5-3 0,-7-3-3,-5-2-14,-1-1-14,6 3 0,7 3 0,6 4 0,-7-10 0,-18-22 0,-19-22 0,-18-21-55</inkml:trace>
</inkml:ink>
</file>

<file path=ppt/ink/ink122.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26T05:25:29"/>
    </inkml:context>
    <inkml:brush xml:id="br0">
      <inkml:brushProperty name="width" value="0.041667" units="cm"/>
      <inkml:brushProperty name="height" value="0.041667" units="cm"/>
      <inkml:brushProperty name="color" value="#F2385B"/>
      <inkml:brushProperty name="ignorePressure" value="0"/>
    </inkml:brush>
  </inkml:definitions>
  <inkml:trace contextRef="#ctx0" brushRef="#br0">33100 25300 200,'0'-24'0,"0"4"0	,0 3 0,0 3 0,-2 6 8,-3 9 18,-3 10 16,-2 10 18,-3 5 8,1 4-3,-1 3-1,1 3-2,-3 1-4,-2 1-3,-3-1-4,-3 1-4,-2 1-4,0 3-3,0 3-2,0 4-4,-2-1-3,-3-3-24,-3-3-7,-2-2 0,-1-3 0,3 1 0,3-1 0,4 1 0,-1-3 0,-3-2 0,-3-3 0,-2-3 0,-3-4 0,1-3 0,-1-3 0,1-2-2,2-9-50,7-12-10,6-13-12,7-12-11</inkml:trace>
</inkml:ink>
</file>

<file path=ppt/ink/ink123.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26T05:25:29"/>
    </inkml:context>
    <inkml:brush xml:id="br0">
      <inkml:brushProperty name="width" value="0.039621" units="cm"/>
      <inkml:brushProperty name="height" value="0.039621" units="cm"/>
      <inkml:brushProperty name="color" value="#F2385B"/>
      <inkml:brushProperty name="ignorePressure" value="0"/>
    </inkml:brush>
  </inkml:definitions>
  <inkml:trace contextRef="#ctx0" brushRef="#br0">32350 25800 210,'46'25'0,"-5"0"0	,-7 0 0,-5 0 0,-6 3 1,-3 6 1,-3 7 2,-2 6 1,-1 3 1,3 0 1,3 0 1,4 0 0,-1 3 2,-3 6 5,-3 7 3,-2 6 5,-3 1 3,1-3 2,-1-3 3,1-2 3,-3-3 1,-2 1 0,-3-1 0,-3 1 1,-1-1-1,4 1 1,3-1-1,3 1 1,-1-4-2,-2-6 0,-3-6 0,-3-6-2,-2-4-1,0 1 0,0-1-1,0 1-1,-5-7-8,-9-12-16,-10-13-17,-8-12-15,-3-10-15,7-6-14,6-6-13,7-6-13</inkml:trace>
</inkml:ink>
</file>

<file path=ppt/ink/ink124.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26T05:25:29"/>
    </inkml:context>
    <inkml:brush xml:id="br0">
      <inkml:brushProperty name="width" value="0.040536" units="cm"/>
      <inkml:brushProperty name="height" value="0.040536" units="cm"/>
      <inkml:brushProperty name="color" value="#F2385B"/>
      <inkml:brushProperty name="ignorePressure" value="0"/>
    </inkml:brush>
  </inkml:definitions>
  <inkml:trace contextRef="#ctx0" brushRef="#br0">32800 26250 205,'3'-22'2,"6"6"4	,7 7 4,6 6 4,1 3 1,-3 0 0,-3 0 0,-2 0-2,0 0 3,7 0 4,6 0 5,7 0 4,2 0 3,1 0 2,-1 0 3,1 0 2,1 0 1,3 0 0,3 0-1,4 0 0,-1 0 0,-3 0-1,-3 0-1,-2 0 1,-1 0-3,3 0-1,3 0-2,4 0-2,-4 4-7,-9 10-14,-10 10-14,-8 9-13,-11 4-11,-8 1-9,-10-1-10,-9 1-9</inkml:trace>
</inkml:ink>
</file>

<file path=ppt/ink/ink125.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26T05:25:29"/>
    </inkml:context>
    <inkml:brush xml:id="br0">
      <inkml:brushProperty name="width" value="0.025812" units="cm"/>
      <inkml:brushProperty name="height" value="0.025812" units="cm"/>
      <inkml:brushProperty name="color" value="#F2385B"/>
      <inkml:brushProperty name="ignorePressure" value="0"/>
    </inkml:brush>
  </inkml:definitions>
  <inkml:trace contextRef="#ctx0" brushRef="#br0">33300 26700 322,'0'25'0,"0"0"-2	,0 0 0,0 0-2,0 0 0,0 0 0,0 0 1,0 0 1,1-2 6,4-3 12,3-3 14,3-2 13,-1-1 5,-2 3 0,-3 3 0,-3 4-1,-1-1 1,4-3 2,3-3 3,3-2 3,-1-1 0,-2 3-3,-3 3-3,-3 4-1</inkml:trace>
</inkml:ink>
</file>

<file path=ppt/ink/ink126.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26T05:25:29"/>
    </inkml:context>
    <inkml:brush xml:id="br0">
      <inkml:brushProperty name="width" value="0.034862" units="cm"/>
      <inkml:brushProperty name="height" value="0.034862" units="cm"/>
      <inkml:brushProperty name="color" value="#F2385B"/>
      <inkml:brushProperty name="ignorePressure" value="0"/>
    </inkml:brush>
  </inkml:definitions>
  <inkml:trace contextRef="#ctx0" brushRef="#br0">33550 26950 239,'0'-24'0,"0"4"0	,0 3 0,0 3 0,1 3 6,4 3 13,3 3 14,3 4 12,3-1 7,3-3 0,3-3 0,4-2 0,2-1-1,4 3-1,3 3-2,3 4-1,-2 5-4,-6 10-8,-6 10-7,-6 9-6,-7 6-6,-6 3-4,-6 3-3,-6 4-4,-6-1-3,-2-3-1,-3-3-1,-3-2-2,1-3 3,6 1 6,7-1 7,6 1 6,7-4-1,10-6-5,10-6-7,9-6-6,4-6-12,1-2-16,-1-3-17,1-3-16</inkml:trace>
</inkml:ink>
</file>

<file path=ppt/ink/ink127.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26T05:25:29"/>
    </inkml:context>
    <inkml:brush xml:id="br0">
      <inkml:brushProperty name="width" value="0.041667" units="cm"/>
      <inkml:brushProperty name="height" value="0.041667" units="cm"/>
      <inkml:brushProperty name="color" value="#F2385B"/>
      <inkml:brushProperty name="ignorePressure" value="0"/>
    </inkml:brush>
  </inkml:definitions>
  <inkml:trace contextRef="#ctx0" brushRef="#br0">34550 25750 200,'25'0'58,"0"0"-1	,0 0 0,0 0-2,1-2 1,4-3 3,3-3 1,3-2 2,1-1-1,1 3-4,-1 3-4,1 4-4,1-1-4,3-3-2,3-3-16,4-2-27,-1-1 0,-3 3 0,-3 3 0,-2 4 0,-6 5 0,-6 10 0,-6 10 0,-6 9-85</inkml:trace>
</inkml:ink>
</file>

<file path=ppt/ink/ink128.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26T05:25:29"/>
    </inkml:context>
    <inkml:brush xml:id="br0">
      <inkml:brushProperty name="width" value="0.025215" units="cm"/>
      <inkml:brushProperty name="height" value="0.025215" units="cm"/>
      <inkml:brushProperty name="color" value="#F2385B"/>
      <inkml:brushProperty name="ignorePressure" value="0"/>
    </inkml:brush>
  </inkml:definitions>
  <inkml:trace contextRef="#ctx0" brushRef="#br0">35150 25850 330,'0'-24'1,"0"4"3	,0 3 3,0 3 2,-2 4 10,-3 7 15,-3 6 16,-2 7 16,-5 7 5,-2 9-4,-3 10-5,-3 10-4,-1 0-8,4-5-7,3-7-8,3-5-9,-1-3-5,-2 4-4,-3 3-3,-3 3-3,-2-1-6,0-2-12,0-3-9,0-3-10,0-2-9,0 0-5,0 0-5,0 0-6,1-2-1,4-3 1,3-3 1,3-2 3,1-5 1,1-2 3,-1-3 1,1-3 3,-3-1 1,-2 4 2,-3 3 1,-3 3 1</inkml:trace>
</inkml:ink>
</file>

<file path=ppt/ink/ink129.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26T05:25:29"/>
    </inkml:context>
    <inkml:brush xml:id="br0">
      <inkml:brushProperty name="width" value="0.034506" units="cm"/>
      <inkml:brushProperty name="height" value="0.034506" units="cm"/>
      <inkml:brushProperty name="color" value="#F2385B"/>
      <inkml:brushProperty name="ignorePressure" value="0"/>
    </inkml:brush>
  </inkml:definitions>
  <inkml:trace contextRef="#ctx0" brushRef="#br0">34300 26600 241,'45'68'0,"-9"-11"0	,-10-14 0,-8-11 0,-6-9 2,1-3 5,-1-3 4,1-2 5,-3-1 2,-2 3 1,-3 3 0,-3 4 2,1 2 0,6 4 1,7 3 0,6 3 2,1 1 2,-3 1 5,-3-1 4,-2 1 6,-5-3 0,-2-2-2,-3-3-3,-3-3-2,-1-2-2,4 0 0,3 0 0,3 0 1,3 0-1,3 0 0,3 0 1,4 0-1,-7-5-16,-16-9-36,-15-10-33,-15-8-35</inkml:trace>
</inkml:ink>
</file>

<file path=ppt/ink/ink13.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26T05:25:29"/>
    </inkml:context>
    <inkml:brush xml:id="br0">
      <inkml:brushProperty name="width" value="0.021678" units="cm"/>
      <inkml:brushProperty name="height" value="0.021678" units="cm"/>
      <inkml:brushProperty name="color" value="#F2385B"/>
      <inkml:brushProperty name="ignorePressure" value="0"/>
    </inkml:brush>
  </inkml:definitions>
  <inkml:trace contextRef="#ctx0" brushRef="#br0">75300 15000 384,'0'-49'230,"0"4"-55	,0 3-55,0 3-55,0 3-39,0 3-28,0 3-25,0 4-27,0 1-14,0 0-3,0 0-3,0 0-3</inkml:trace>
</inkml:ink>
</file>

<file path=ppt/ink/ink130.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26T05:25:29"/>
    </inkml:context>
    <inkml:brush xml:id="br0">
      <inkml:brushProperty name="width" value="0.041667" units="cm"/>
      <inkml:brushProperty name="height" value="0.041667" units="cm"/>
      <inkml:brushProperty name="color" value="#F2385B"/>
      <inkml:brushProperty name="ignorePressure" value="0"/>
    </inkml:brush>
  </inkml:definitions>
  <inkml:trace contextRef="#ctx0" brushRef="#br0">34500 26550 200,'23'0'0,"-3"0"0	,-3 0 0,-2 0 0,-1 0 5,3 0 11,3 0 12,4 0 10,1 0 5,0 0-1,0 0-1,0 0-1,0-2-1,0-3 0,0-3-1,0-2-1,3-3 0,6 1-1,7-1-1,6 1 0,6-3-1,6-2 0,7-3-2,6-3 0,-2-2-1,-9 0-3,-10 0-2,-8 0-2,-6 0-15,1 0-9,-1 0 0,1 0 0,-1 1 0,1 4 0,-1 3 0,1 3 0,2-1 0,7-2 0,6-3 0,7-3 0,-1 1 0,-6 6 0,-6 7 0,-6 6 0,-4 6 0,1 6 0,-1 7 0,1 6 0,-6 7 0,-8 10 0,-10 10 0,-9 9 0,-4 1 0,4-6 0,3-6 0,3-6 0,-1-1 0,-2 7 0,-3 6 0,-3 7 0,-2 2 0,0 1 0,0-1 0,0 1 0,-2-1 0,-3 1 0,-3-1 0,-2 1 0,-3 1 0,1 3 0,-1 3 0,1 4 0,-3-3 0,-2-5 0,-3-7 0,-3-5 0,-2-4 0,0 0 0,0 0 0,0 0 0,-2-7 0,-3-11 0,-3-14 0,-2-11 0</inkml:trace>
</inkml:ink>
</file>

<file path=ppt/ink/ink131.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26T05:25:29"/>
    </inkml:context>
    <inkml:brush xml:id="br0">
      <inkml:brushProperty name="width" value="0.036479" units="cm"/>
      <inkml:brushProperty name="height" value="0.036479" units="cm"/>
      <inkml:brushProperty name="color" value="#F2385B"/>
      <inkml:brushProperty name="ignorePressure" value="0"/>
    </inkml:brush>
  </inkml:definitions>
  <inkml:trace contextRef="#ctx0" brushRef="#br0">35200 26750 228,'43'23'48,"-11"-3"-5	,-14-3-5,-11-2-5,-6-1-3,4 3-1,3 3 0,3 4-2,3 5 2,3 10 3,3 10 4,4 9 4,-3-1 1,-5-8-4,-7-10-2,-5-9-3,-3-4-2,4 4-1,3 3-2,3 3 0,-1 1-3,-2 1-1,-3-1-4,-3 1-2,-2-1-5,0 1-8,0-1-6,0 1-8,1-12-12,4-21-19,3-22-18,3-22-18,1-8-6,1 6 6,-1 7 6,1 6 7</inkml:trace>
</inkml:ink>
</file>

<file path=ppt/ink/ink132.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26T05:25:29"/>
    </inkml:context>
    <inkml:brush xml:id="br0">
      <inkml:brushProperty name="width" value="0.032692" units="cm"/>
      <inkml:brushProperty name="height" value="0.032692" units="cm"/>
      <inkml:brushProperty name="color" value="#F2385B"/>
      <inkml:brushProperty name="ignorePressure" value="0"/>
    </inkml:brush>
  </inkml:definitions>
  <inkml:trace contextRef="#ctx0" brushRef="#br0">35800 26400 254,'21'26'29,"-5"4"-1	,-7 3-2,-5 3-2,-3-1 0,4-2-2,3-3-1,3-3 0,-1 1 3,-2 6 7,-3 7 8,-3 6 8,-1 6 3,4 6 1,3 7-1,3 6 0,-1 4 0,-2 4 2,-3 3 1,-3 3 1</inkml:trace>
</inkml:ink>
</file>

<file path=ppt/ink/ink133.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26T05:25:29"/>
    </inkml:context>
    <inkml:brush xml:id="br0">
      <inkml:brushProperty name="width" value="0.026212" units="cm"/>
      <inkml:brushProperty name="height" value="0.026212" units="cm"/>
      <inkml:brushProperty name="color" value="#F2385B"/>
      <inkml:brushProperty name="ignorePressure" value="0"/>
    </inkml:brush>
  </inkml:definitions>
  <inkml:trace contextRef="#ctx0" brushRef="#br0">35500 27050 317,'23'0'70,"-3"0"-8	,-3 0-8,-2 0-8,-1 0-2,3 0 1,3 0 3,4 0 1,1 0 2,0 0-2,0 0 0,0 0-1,0-2-9,0-3-17,0-3-16,0-2-16</inkml:trace>
</inkml:ink>
</file>

<file path=ppt/ink/ink134.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26T05:25:29"/>
    </inkml:context>
    <inkml:brush xml:id="br0">
      <inkml:brushProperty name="width" value="0.034051" units="cm"/>
      <inkml:brushProperty name="height" value="0.034051" units="cm"/>
      <inkml:brushProperty name="color" value="#F2385B"/>
      <inkml:brushProperty name="ignorePressure" value="0"/>
    </inkml:brush>
  </inkml:definitions>
  <inkml:trace contextRef="#ctx0" brushRef="#br0">35550 27400 244,'3'-22'149,"6"6"-23	,7 7-24,6 6-23,4 1-17,4-3-8,3-3-9,3-2-9,-1-5-6,-2-2-3,-3-3-3,-3-3-3</inkml:trace>
</inkml:ink>
</file>

<file path=ppt/ink/ink135.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26T05:25:29"/>
    </inkml:context>
    <inkml:brush xml:id="br0">
      <inkml:brushProperty name="width" value="0.027249" units="cm"/>
      <inkml:brushProperty name="height" value="0.027249" units="cm"/>
      <inkml:brushProperty name="color" value="#F2385B"/>
      <inkml:brushProperty name="ignorePressure" value="0"/>
    </inkml:brush>
  </inkml:definitions>
  <inkml:trace contextRef="#ctx0" brushRef="#br0">35400 27900 305,'-21'-24'36,"10"4"-4	,10 3-3,9 3-2,4 3-1,1 3 2,-1 3 1,1 4 2,-1-1 2,1-3 1,-1-3 2,1-2 1,4-3 1,9 1 1,10-1-1,10 1 1,4 1-2,0 3-3,0 3-3,0 4-4,-4 1-6,-5 0-10,-7 0-10,-5 0-9,-4 0-5,0 0 1,0 0 0,0 0 1</inkml:trace>
</inkml:ink>
</file>

<file path=ppt/ink/ink136.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26T05:25:29"/>
    </inkml:context>
    <inkml:brush xml:id="br0">
      <inkml:brushProperty name="width" value="0.037020" units="cm"/>
      <inkml:brushProperty name="height" value="0.037020" units="cm"/>
      <inkml:brushProperty name="color" value="#F2385B"/>
      <inkml:brushProperty name="ignorePressure" value="0"/>
    </inkml:brush>
  </inkml:definitions>
  <inkml:trace contextRef="#ctx0" brushRef="#br0">37650 25500 225,'-22'1'61,"6"4"-11	,7 3-10,6 3-12,-1 3-3,-5 3 6,-7 3 7,-5 4 5,-3 1 1,4 0-2,3 0-3,3 0-3,-4 4-2,-8 10 0,-10 10 1,-9 9-1,-4 1-2,4-6-5,3-6-4,3-6-5,3-4-2,3 1-1,3-1-1,4 1 0,-1-9-13,-3-15-25,-3-15-25,-2-16-25,0-8-11,7 0 5,6 0 5,7 0 5</inkml:trace>
</inkml:ink>
</file>

<file path=ppt/ink/ink137.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26T05:25:29"/>
    </inkml:context>
    <inkml:brush xml:id="br0">
      <inkml:brushProperty name="width" value="0.028802" units="cm"/>
      <inkml:brushProperty name="height" value="0.028802" units="cm"/>
      <inkml:brushProperty name="color" value="#F2385B"/>
      <inkml:brushProperty name="ignorePressure" value="0"/>
    </inkml:brush>
  </inkml:definitions>
  <inkml:trace contextRef="#ctx0" brushRef="#br0">37050 25900 289,'0'23'0,"0"-3"-1	,0-3-1,0-2 1,3 2-2,6 9 1,7 10-1,6 10-1,-1 0 1,-5-5 0,-7-7 1,-5-5 0,-4 3 6,0 17 15,0 15 13,0 16 14,0-1 6,0-15 0,0-15-2,0-16 0,0-8-2,0 0-3,0 0-2,0 0-2,0 1-2,0 4-1,0 3 0,0 3-1,0 1-3,0 1-6,0-1-5,0 1-6,1-9-17,4-15-29,3-15-30,3-16-29</inkml:trace>
</inkml:ink>
</file>

<file path=ppt/ink/ink138.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26T05:25:29"/>
    </inkml:context>
    <inkml:brush xml:id="br0">
      <inkml:brushProperty name="width" value="0.041667" units="cm"/>
      <inkml:brushProperty name="height" value="0.041667" units="cm"/>
      <inkml:brushProperty name="color" value="#F2385B"/>
      <inkml:brushProperty name="ignorePressure" value="0"/>
    </inkml:brush>
  </inkml:definitions>
  <inkml:trace contextRef="#ctx0" brushRef="#br0">37450 26050 200,'23'90'4,"-3"-18"10	,-3-19 10,-2-18 9,-3-4 8,1 13 8,-1 12 7,1 13 7,-3 2 2,-2-5-3,-3-7-4,-3-5-4,-1-1-2,4 6-5,3 7-2,3 6-4,1-2-5,1-9-5,-1-10-7,1-8-24,-3-15 0,-2-19 0,-3-18-24,-3-19-34,-2-10-11,0 1 2,0-1 2,0 1 1,-2 1 4,-3 3 5,-3 3 5,-2 4 6</inkml:trace>
</inkml:ink>
</file>

<file path=ppt/ink/ink139.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26T05:25:29"/>
    </inkml:context>
    <inkml:brush xml:id="br0">
      <inkml:brushProperty name="width" value="0.026848" units="cm"/>
      <inkml:brushProperty name="height" value="0.026848" units="cm"/>
      <inkml:brushProperty name="color" value="#F2385B"/>
      <inkml:brushProperty name="ignorePressure" value="0"/>
    </inkml:brush>
  </inkml:definitions>
  <inkml:trace contextRef="#ctx0" brushRef="#br0">37400 26700 310,'-21'0'6,"10"0"13	,10 0 13,9 0 12,4 0 4,1 0-4,-1 0-4,1 0-5,-1 1-6,1 4-9,-1 3-10,1 3-8,-1 1-8,1 1-3,-1-1-5,1 1-4,-1 2-6,1 7-8,-1 6-8,1 7-8,-3-1-1,-2-6 3,-3-6 5,-3-6 5,-2-4 3,0 1 22,0-1 11,0 1 0,-4-1 0,-5 1 0,-7-1 0,-5 1 0,-3-1 0,4 1 0,3-1 0,3 1 0,1-3 0,1-2 0,-1-3 0,1-3 3,-1-2 31,1 0 1,-1 0 1,1 0 0,1 1 9,3 4 17,3 3 16,4 3 17,4-1-2,6-2-16,7-3-19,6-3-18,3-4-11,0-3-7,0-3-7,0-2-5,0-3-12,0 1-15,0-1-14,0 1-16</inkml:trace>
</inkml:ink>
</file>

<file path=ppt/ink/ink14.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26T05:25:29"/>
    </inkml:context>
    <inkml:brush xml:id="br0">
      <inkml:brushProperty name="width" value="0.041667" units="cm"/>
      <inkml:brushProperty name="height" value="0.041667" units="cm"/>
      <inkml:brushProperty name="color" value="#F2385B"/>
      <inkml:brushProperty name="ignorePressure" value="0"/>
    </inkml:brush>
  </inkml:definitions>
  <inkml:trace contextRef="#ctx0" brushRef="#br0">77150 12800 200,'0'-46'2,"0"10"4	,0 10 4,0 9 5,0 7 4,0 7 2,0 6 5,0 7 2,0 5 2,0 7 0,0 6-1,0 7-1,-2 4 0,-3 3 1,-3 3 0,-2 4 1,-5 2 0,-2 4-1,-3 3-1,-3 3 0,-1-2-1,4-6 0,3-6-1,3-6-1,-4 2-1,-8 14 2,-10 11-1,-9 14 2,-2-1-1,6-12-1,7-13-1,6-12-1,3-7-4,0 1-19,0-1 0,0 1 0,-2-3 0,-3-2 0,-3-3 0,-2-3 0</inkml:trace>
</inkml:ink>
</file>

<file path=ppt/ink/ink140.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26T05:25:29"/>
    </inkml:context>
    <inkml:brush xml:id="br0">
      <inkml:brushProperty name="width" value="0.041667" units="cm"/>
      <inkml:brushProperty name="height" value="0.041667" units="cm"/>
      <inkml:brushProperty name="color" value="#F2385B"/>
      <inkml:brushProperty name="ignorePressure" value="0"/>
    </inkml:brush>
  </inkml:definitions>
  <inkml:trace contextRef="#ctx0" brushRef="#br0">37850 25550 200,'0'46'68,"0"-5"-8	,0-7-10,0-5-9,0-4-5,0 0-2,0 0-2,0 0-2,0 0 0,0 0 1,0 0 2,0 0 1,3-7 0,6-11-2,7-14-2,6-11-2,3-9-1,0-3-1,0-3 0,0-2-2,1 0 0,4 7 0,3 6 0,3 7-3,1 4-21,1 3 0,-1 3 0,1 4 0,-3 8 0,-2 17 0,-3 15 0,-3 16 0,-6 4 0,-5-6 0,-7-6 0,-5-6 0,-3 4 0,4 16 0,3 15 0,3 17 0,-1 2 0,-2-9 0,-3-10 0,-3-8 0,-4-8 0,-3-2 0,-3-3 0,-2-3 0,-1-4 0,3-3 0,3-3 0,4-2 0,-3-3 0,-5 1 0,-7-1 0,-5 1 0,-6-9 0,-3-15 0,-3-15 0,-2-16 0,0-10 0,7-3 0,6-3 0,7-2 0</inkml:trace>
</inkml:ink>
</file>

<file path=ppt/ink/ink141.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26T05:25:29"/>
    </inkml:context>
    <inkml:brush xml:id="br0">
      <inkml:brushProperty name="width" value="0.019378" units="cm"/>
      <inkml:brushProperty name="height" value="0.019378" units="cm"/>
      <inkml:brushProperty name="color" value="#F2385B"/>
      <inkml:brushProperty name="ignorePressure" value="0"/>
    </inkml:brush>
  </inkml:definitions>
  <inkml:trace contextRef="#ctx0" brushRef="#br0">38000 26650 430,'1'-24'12,"4"4"24	,3 3 25,3 3 25,1 1 5,1 1-12,-1-1-12,1 1-12,-1-1-14,1 1-13,-1-1-15,1 1-13,1-1-19,3 1-22,3-1-23,4 1-23</inkml:trace>
</inkml:ink>
</file>

<file path=ppt/ink/ink142.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26T05:25:29"/>
    </inkml:context>
    <inkml:brush xml:id="br0">
      <inkml:brushProperty name="width" value="0.009965" units="cm"/>
      <inkml:brushProperty name="height" value="0.009965" units="cm"/>
      <inkml:brushProperty name="color" value="#F2385B"/>
      <inkml:brushProperty name="ignorePressure" value="0"/>
    </inkml:brush>
  </inkml:definitions>
  <inkml:trace contextRef="#ctx0" brushRef="#br0">38700 26300 836,'-24'21'77,"4"-5"-24	,3-7-25,3-5-22,-1-3-25,-2 4-22,-3 3-24,-3 3-22</inkml:trace>
</inkml:ink>
</file>

<file path=ppt/ink/ink143.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26T05:25:29"/>
    </inkml:context>
    <inkml:brush xml:id="br0">
      <inkml:brushProperty name="width" value="0.031497" units="cm"/>
      <inkml:brushProperty name="height" value="0.031497" units="cm"/>
      <inkml:brushProperty name="color" value="#F2385B"/>
      <inkml:brushProperty name="ignorePressure" value="0"/>
    </inkml:brush>
  </inkml:definitions>
  <inkml:trace contextRef="#ctx0" brushRef="#br0">32950 27600 264,'-24'4'0,"4"10"0	,3 10 0,3 9 0,1 2 4,1-2 7,-1-3 7,1-3 7,-3-1 5,-2 4 3,-3 3 3,-3 3 2,-2 3 2,0 3-1,0 3 0,0 4 0,1-1-1,4-3-1,3-3 0,3-2-2,-1-5 0,-2-2-2,-3-3-1,-3-3-1,-2-4-2,0-3-5,0-3-5,0-2-4,-2-5-4,-3-2-5,-3-3-5,-2-3-4,-1-6-8,3-5-11,3-7-11,4-5-12</inkml:trace>
</inkml:ink>
</file>

<file path=ppt/ink/ink144.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26T05:25:29"/>
    </inkml:context>
    <inkml:brush xml:id="br0">
      <inkml:brushProperty name="width" value="0.041573" units="cm"/>
      <inkml:brushProperty name="height" value="0.041573" units="cm"/>
      <inkml:brushProperty name="color" value="#F2385B"/>
      <inkml:brushProperty name="ignorePressure" value="0"/>
    </inkml:brush>
  </inkml:definitions>
  <inkml:trace contextRef="#ctx0" brushRef="#br0">31900 27800 200,'0'25'1,"0"0"3	,0 0 2,0 0 3,0 0 1,0 0 2,0 0 1,0 0 2,0 0 2,0 0 3,0 0 3,0 0 3,-2 1 1,-3 4-1,-3 3 1,-2 3-2,-3 1 1,1 1 0,-1-1-1,1 1 1,-3-1-1,-2 1-1,-3-1-1,-3 1-1,-2-3-1,0-2 0,0-3 0,0-3-1,0-2-1,0 0-1,0 0-1,0 0-2,0 0-1,0 0 1,0 0 0,0 0 1,10-4 0,23-5-2,22-7 0,22-5-2,7-4 0,-6 0-1,-6 0-1,-6 0-1,-4 1-1,1 4-1,-1 3-2,1 3 0,-1 1-2,1 1-1,-1-1-1,1 1-1,-1-1 0,1 1-2,-1-1 0,1 1-2,-1-1-1,1 1-1,-1-1-3,1 1-1,-1-3-2,1-2 0,-1-3-2,1-3 0,-1-2-3,1 0-4,-1 0-5,1 0-4,-3-2-6,-2-3-6,-3-3-6,-3-2-7,-1-5-2,4-2 2,3-3 1,3-3 1</inkml:trace>
</inkml:ink>
</file>

<file path=ppt/ink/ink145.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26T05:25:29"/>
    </inkml:context>
    <inkml:brush xml:id="br0">
      <inkml:brushProperty name="width" value="0.008333" units="cm"/>
      <inkml:brushProperty name="height" value="0.008333" units="cm"/>
      <inkml:brushProperty name="color" value="#F2385B"/>
      <inkml:brushProperty name="ignorePressure" value="0"/>
    </inkml:brush>
  </inkml:definitions>
  <inkml:trace contextRef="#ctx0" brushRef="#br0">33250 28850 1000,'-24'0'-7,"4"0"-11	,3 0-12,3 0-12,1 1-10,1 4-9,-1 3 21,1 3 40</inkml:trace>
</inkml:ink>
</file>

<file path=ppt/ink/ink146.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26T05:25:29"/>
    </inkml:context>
    <inkml:brush xml:id="br0">
      <inkml:brushProperty name="width" value="0.025535" units="cm"/>
      <inkml:brushProperty name="height" value="0.025535" units="cm"/>
      <inkml:brushProperty name="color" value="#F2385B"/>
      <inkml:brushProperty name="ignorePressure" value="0"/>
    </inkml:brush>
  </inkml:definitions>
  <inkml:trace contextRef="#ctx0" brushRef="#br0">54850 27050 326,'-2'-24'0,"-3"4"0	,-3 3 0,-2 3 0,0 3 0,7 3 2,6 3 1,7 4 1,4 2 2,3 4 2,3 3 2,4 3 2,1 1 3,0 1 3,0-1 4,0 1 3,-2-1 2,-3 1-2,-3-1-1,-2 1-2,-3-1 1,1 1 1,-1-1 0,1 1 1,-1-1 0,1 1 2,-1-1 0,1 1 1,1 1 1,3 3-1,3 3 1,4 4 0,-1 1 0,-3 0 1,-3 0 0,-2 0 0,-8-2-17,-8-3-33,-10-3-34,-9-2-34</inkml:trace>
</inkml:ink>
</file>

<file path=ppt/ink/ink147.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26T05:25:29"/>
    </inkml:context>
    <inkml:brush xml:id="br0">
      <inkml:brushProperty name="width" value="0.027358" units="cm"/>
      <inkml:brushProperty name="height" value="0.027358" units="cm"/>
      <inkml:brushProperty name="color" value="#F2385B"/>
      <inkml:brushProperty name="ignorePressure" value="0"/>
    </inkml:brush>
  </inkml:definitions>
  <inkml:trace contextRef="#ctx0" brushRef="#br0">54500 27500 304,'21'1'16,"-5"4"-1	,-7 3-2,-5 3-2,-3 1 0,4 1-1,3-1 1,3 1-1,-1 1 0,-2 3 0,-3 3-1,-3 4 1,-1-1 0,4-3 2,3-3 1,3-2 3,1 0 1,1 7 1,-1 6 2,1 7 1,-3 0 0,-2-2-1,-3-3-1,-3-3 0,-1-1 0,4 4 3,3 3 2,3 3 3,-1-1 1,-2-2-1,-3-3 0,-3-3 0,-1-2-1,4 0 1,3 0 1,3 0-1,-1 0-3,-2 0-9,-3 0-9,-3 0-10,-4-8-9,-3-16-12,-3-15-11,-2-15-12,-1-7-6,3 3 0,3 3 0,4 4 0,-1 2-1,-3 4 1,-3 3-1,-2 3 0</inkml:trace>
</inkml:ink>
</file>

<file path=ppt/ink/ink148.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26T05:25:29"/>
    </inkml:context>
    <inkml:brush xml:id="br0">
      <inkml:brushProperty name="width" value="0.030568" units="cm"/>
      <inkml:brushProperty name="height" value="0.030568" units="cm"/>
      <inkml:brushProperty name="color" value="#F2385B"/>
      <inkml:brushProperty name="ignorePressure" value="0"/>
    </inkml:brush>
  </inkml:definitions>
  <inkml:trace contextRef="#ctx0" brushRef="#br0">54450 27550 272,'45'21'0,"-9"-5"0	,-10-7 0,-8-5 0,-6-4 3,1 0 4,-1 0 5,1 0 6,2 0 3,7 0 3,6 0 3,7 0 2,2 0 3,1 0 0,-1 0 2,1 0 1,1-2 0,3-3-1,3-3 1,4-2-2,-1-3 0,-3 1-3,-3-1-1,-2 1-3,-5 1-2,-2 3-2,-3 3-1,-3 4-3,-2-1 0,0-3-1,0-3 0,0-2-1,0-3-1,0 1-4,0-1-2,0 1-3,1 1-2,4 3-4,3 3-1,3 4-4,-7-1 1,-15-3 2,-15-3 2,-16-2 3,-8 0 1,0 7-2,0 6 0,0 7-2,-2 5-1,-3 7-4,-3 6-2,-2 7-4,0 0-1,7-2-2,6-3 0,7-3-1,2 1-1,1 6-1,-1 7 1,1 6-1,-1 1-1,1-3 1,-1-3-1,1-2 0,-1-3 0,1 1 0,-1-1 0,1 1-1,1-3 1,3-2 1,3-3 2,4-3 1,1-2 1,0 0-1,0 0 1,0 0-1,1 0 1,4 0 2,3 0 3,3 0 1,-1 0 2,-2 0 0,-3 0 2,-3 0 0,-1-2 4,4-3 3,3-3 5,3-2 5,-1-1 1,-2 3 1,-3 3 1,-3 4 0,-4 1-5,-3 0-11,-3 0-10,-2 0-11</inkml:trace>
</inkml:ink>
</file>

<file path=ppt/ink/ink149.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26T05:25:29"/>
    </inkml:context>
    <inkml:brush xml:id="br0">
      <inkml:brushProperty name="width" value="0.032745" units="cm"/>
      <inkml:brushProperty name="height" value="0.032745" units="cm"/>
      <inkml:brushProperty name="color" value="#F2385B"/>
      <inkml:brushProperty name="ignorePressure" value="0"/>
    </inkml:brush>
  </inkml:definitions>
  <inkml:trace contextRef="#ctx0" brushRef="#br0">55200 28550 254,'23'-24'26,"-3"4"-2	,-3 3-1,-2 3-3,-3 3 3,1 3 4,-1 3 6,1 4 4,-1-1 4,1-3 2,-1-3 3,1-2 2,1-1 0,3 3 0,3 3-2,4 4 0,2 1-1,4 0-2,3 0-3,3 0-2</inkml:trace>
</inkml:ink>
</file>

<file path=ppt/ink/ink15.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26T05:25:29"/>
    </inkml:context>
    <inkml:brush xml:id="br0">
      <inkml:brushProperty name="width" value="0.041667" units="cm"/>
      <inkml:brushProperty name="height" value="0.041667" units="cm"/>
      <inkml:brushProperty name="color" value="#F2385B"/>
      <inkml:brushProperty name="ignorePressure" value="0"/>
    </inkml:brush>
  </inkml:definitions>
  <inkml:trace contextRef="#ctx0" brushRef="#br0">76350 14050 999</inkml:trace>
</inkml:ink>
</file>

<file path=ppt/ink/ink150.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26T05:25:29"/>
    </inkml:context>
    <inkml:brush xml:id="br0">
      <inkml:brushProperty name="width" value="0.027635" units="cm"/>
      <inkml:brushProperty name="height" value="0.027635" units="cm"/>
      <inkml:brushProperty name="color" value="#F2385B"/>
      <inkml:brushProperty name="ignorePressure" value="0"/>
    </inkml:brush>
  </inkml:definitions>
  <inkml:trace contextRef="#ctx0" brushRef="#br0">54850 28150 301,'0'25'0,"0"0"0	,0 0 0,0 0 0,0 0 0,0 0 0,0 0 0,0 0 0,0 1 3,0 4 7,0 3 6,0 3 7,0 1 3,0 1 0,0-1 2,0 1-1,0-3 2,0-2 0,0-3 2,0-3 0,0-1 1,0 4 1,0 3 0,0 3 0,-2-1 0,-3-2-1,-3-3 0,-2-3-2,-5-2 0,-2 0-2,-3 0-2,-3 0-1,-2-4-3,0-5-6,0-7-6,0-5-5,0-4-7,0 0-7,0 0-6,0 0-8,-2-2-11,-3-3-15,-3-3-17,-2-2-16</inkml:trace>
</inkml:ink>
</file>

<file path=ppt/ink/ink151.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26T05:25:29"/>
    </inkml:context>
    <inkml:brush xml:id="br0">
      <inkml:brushProperty name="width" value="0.038647" units="cm"/>
      <inkml:brushProperty name="height" value="0.038647" units="cm"/>
      <inkml:brushProperty name="color" value="#F2385B"/>
      <inkml:brushProperty name="ignorePressure" value="0"/>
    </inkml:brush>
  </inkml:definitions>
  <inkml:trace contextRef="#ctx0" brushRef="#br0">54050 28300 215,'25'23'0,"0"-3"0	,0-3 0,0-2 0,1-1 0,4 3 1,3 3 0,3 4 1,-1-1 0,-2-3 1,-3-3 0,-3-2 0,-2-3 2,0 1 0,0-1 1,0 1 1,4 1 2,10 3 0,10 3 1,9 4 2,1-1 0,-6-3 2,-6-3 1,-6-2 1,-6-1 1,-2 3-1,-3 3 0,-3 4 0,-1-1 0,4-3-1,3-3 0,3-2-1,1-3 1,1 1 1,-1-1 1,1 1 2,-3 1 0,-2 3 0,-3 3 0,-3 4-1,-1-1 0,4-3-1,3-3 0,3-2-2,4-3 1,7 1 2,6-1 0,7 1 2,0 1 1,-2 3 0,-3 3 0,-3 4 1,-2-3-1,0-5-1,0-7-1,0-5-3,-2-3 0,-3 4-1,-3 3-1,-2 3-1,-3-1-2,1-2-3,-1-3-4,1-3-2</inkml:trace>
</inkml:ink>
</file>

<file path=ppt/ink/ink152.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26T05:25:29"/>
    </inkml:context>
    <inkml:brush xml:id="br0">
      <inkml:brushProperty name="width" value="0.025758" units="cm"/>
      <inkml:brushProperty name="height" value="0.025758" units="cm"/>
      <inkml:brushProperty name="color" value="#F2385B"/>
      <inkml:brushProperty name="ignorePressure" value="0"/>
    </inkml:brush>
  </inkml:definitions>
  <inkml:trace contextRef="#ctx0" brushRef="#br0">56850 27350 323,'-24'1'2,"4"4"5	,3 3 5,3 3 4,3 1 4,3 1 2,3-1 3,4 1 2,-1-1 2,-3 1-2,-3-1-1,-2 1-1,-3 1-1,1 3 1,-1 3 0,1 4 1,-1 4 0,1 6 0,-1 7 2,1 6 0,-4 4 0,-6 4 0,-6 3-2,-6 3-1,-4-2-1,1-6-3,-1-6-3,1-6-3,1-7-2,3-6-2,3-6-2,4-6-2,1-6-3,0-2-3,0-3-2,0-3-4,1-6-7,4-5-8,3-7-10,3-5-9,1-4-9,1 0-10,-1 0-9,1 0-9</inkml:trace>
</inkml:ink>
</file>

<file path=ppt/ink/ink153.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26T05:25:29"/>
    </inkml:context>
    <inkml:brush xml:id="br0">
      <inkml:brushProperty name="width" value="0.025621" units="cm"/>
      <inkml:brushProperty name="height" value="0.025621" units="cm"/>
      <inkml:brushProperty name="color" value="#F2385B"/>
      <inkml:brushProperty name="ignorePressure" value="0"/>
    </inkml:brush>
  </inkml:definitions>
  <inkml:trace contextRef="#ctx0" brushRef="#br0">56650 27800 325,'23'90'0,"-3"-18"0	,-3-19 0,-2-18 0,-5-7 0,-2 6 2,-3 7 0,-3 6 2,-1 4 1,4 4 0,3 3 0,3 3 2,-1-2 3,-2-6 8,-3-6 6,-3-6 9,-2-6 3,0-2 1,0-3 1,0-3 1,1 1 0,4 6 0,3 7 2,3 6-1,-1-1 2,-2-5 1,-3-7 3,-3-5 1,-1-12-7,4-16-15,3-15-17,3-15-17,-2-9-17,-6 1-20,-6-1-20,-6 1-20</inkml:trace>
</inkml:ink>
</file>

<file path=ppt/ink/ink154.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26T05:25:29"/>
    </inkml:context>
    <inkml:brush xml:id="br0">
      <inkml:brushProperty name="width" value="0.024318" units="cm"/>
      <inkml:brushProperty name="height" value="0.024318" units="cm"/>
      <inkml:brushProperty name="color" value="#F2385B"/>
      <inkml:brushProperty name="ignorePressure" value="0"/>
    </inkml:brush>
  </inkml:definitions>
  <inkml:trace contextRef="#ctx0" brushRef="#br0">57200 27100 342,'0'23'0,"0"-3"0	,0-3 0,0-2 0,1-5 8,4-2 14,3-3 15,3-3 14,1-1 8,1 4-1,-1 3 0,1 3-1,-1 1-1,1 1 0,-1-1-1,1 1-1,1-1-9,3 1-16,3-1-17,4 1-15,-1 2-20,-3 7-21,-3 6-21,-2 7-22</inkml:trace>
</inkml:ink>
</file>

<file path=ppt/ink/ink155.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26T05:25:29"/>
    </inkml:context>
    <inkml:brush xml:id="br0">
      <inkml:brushProperty name="width" value="0.026652" units="cm"/>
      <inkml:brushProperty name="height" value="0.026652" units="cm"/>
      <inkml:brushProperty name="color" value="#F2385B"/>
      <inkml:brushProperty name="ignorePressure" value="0"/>
    </inkml:brush>
  </inkml:definitions>
  <inkml:trace contextRef="#ctx0" brushRef="#br0">57050 27800 312,'1'21'2,"4"-5"3	,3-7 4,3-5 4,1-4 0,1 0 0,-1 0-1,1 0 0,2 0 4,7 0 11,6 0 10,7 0 11,0 0 4,-2 0-2,-3 0-2,-3 0-1,-2 0-3,0 0-3,0 0-4,0 0-2,0 0-3,0 0-4,0 0-3,0 0-5,0 0-5,0 0-8,0 0-9,0 0-9</inkml:trace>
</inkml:ink>
</file>

<file path=ppt/ink/ink156.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26T05:25:29"/>
    </inkml:context>
    <inkml:brush xml:id="br0">
      <inkml:brushProperty name="width" value="0.020011" units="cm"/>
      <inkml:brushProperty name="height" value="0.020011" units="cm"/>
      <inkml:brushProperty name="color" value="#F2385B"/>
      <inkml:brushProperty name="ignorePressure" value="0"/>
    </inkml:brush>
  </inkml:definitions>
  <inkml:trace contextRef="#ctx0" brushRef="#br0">57250 27950 416,'0'23'0,"0"-3"0	,0-3 0,0-2 0,0-3 1,0 1 4,0-1 3,0 1 2,0 1 4,0 3 2,0 3 3,0 4 2,0 1 3,0 0 2,0 0 3,0 0 2,1-2 1,4-3 0,3-3-2,3-2-1,-1 0 0,-2 7 1,-3 6-1,-3 7 1,1-1 0,6-6 0,7-6 1,6-6 0,3-6-15,0-2-28,0-3-30,0-3-29,-2-4-13,-3-3 4,-3-3 4,-2-2 4</inkml:trace>
</inkml:ink>
</file>

<file path=ppt/ink/ink157.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26T05:25:29"/>
    </inkml:context>
    <inkml:brush xml:id="br0">
      <inkml:brushProperty name="width" value="0.029451" units="cm"/>
      <inkml:brushProperty name="height" value="0.029451" units="cm"/>
      <inkml:brushProperty name="color" value="#F2385B"/>
      <inkml:brushProperty name="ignorePressure" value="0"/>
    </inkml:brush>
  </inkml:definitions>
  <inkml:trace contextRef="#ctx0" brushRef="#br0">57700 28000 282,'0'28'3,"0"6"6	,0 7 5,0 6 5,0-2 3,0-9-2,0-10-1,0-8-2,0-4 0,0 3 2,0 3 2,0 4 1,0 1 3,0 0 1,0 0 4,0 0 1,-2 0-5,-3 0-13,-3 0-13,-2 0-13,-5-2-10,-2-3-5,-3-3-7,-3-2-5,-1-3-4,4 1 2,3-1 0,3 1 1,1-1 2,1 1 4,-1-1 4,1 1 21,-1-3 10,1-2 0,-1-3 0,1-3 0,-3-1 0,-2 4 0,-3 3 0,-3 3 0,-1-1 0,4-2 0,3-3 0,3-3 0,3-1 0,3 4 0,3 3 0,4 3 0,-3-1 0,-5-2 0,-7-3 0,-5-3 0,-1-1 0,6 4 0,7 3 0,6 3 0,6-1 0,6-2 0,7-3 0,6-3 45,4-4 26,4-3-4,3-3-5,3-2-5,-1-1-3,-2 3-6,-3 3-4,-3 4-5,-2-1-3,0-3-4,0-3-4,0-2-2,3-3-3,6 1 0,7-1-2,6 1-1,-1 1-1,-5 3-4,-7 3-2,-5 4-3,0 1-2,10 0 0,10 0-1,9 0 1,1 0-5,-6 0-6,-6 0-7,-6 0-8</inkml:trace>
</inkml:ink>
</file>

<file path=ppt/ink/ink158.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26T05:25:29"/>
    </inkml:context>
    <inkml:brush xml:id="br0">
      <inkml:brushProperty name="width" value="0.032925" units="cm"/>
      <inkml:brushProperty name="height" value="0.032925" units="cm"/>
      <inkml:brushProperty name="color" value="#F2385B"/>
      <inkml:brushProperty name="ignorePressure" value="0"/>
    </inkml:brush>
  </inkml:definitions>
  <inkml:trace contextRef="#ctx0" brushRef="#br0">51400 31500 253,'1'-21'-1,"4"10"-2	,3 10-2,3 9-2,1 6 0,1 3 2,-1 3 2,1 4 2,1 1 3,3 0 0,3 0 1,4 0 2,-1 0 1,-3 0 1,-3 0 1,-2 0 0,0 1 2,7 4 0,6 3 0,7 3 1,-1-4-1,-6-8 1,-6-10-2,-6-9 0,-2-4-1,3 4 1,3 3 0,4 3 0,-1-1 0,-3-2 0,-3-3 0,-2-3 0,0-2-1,7 0 0,6 0-2,7 0-1,-1-2-1,-6-3-1,-6-3 0,-6-2-2,-1-5 1,7-2-1,6-3 0,7-3 0,-1-1 0,-6 4-1,-6 3-1,-6 3-1,-2 1 0,3 1-1,3-1 0,4 1 0,1 1 0,0 3 1,0 3-1,0 4 0,-2 1 1,-3 0 0,-3 0-1,-2 0 1,-3 0 0,1 0 1,-1 0 0,1 0 0,-1 0 1,1 0 0,-1 0 1,1 0 0,-1 0 1,1 0 1,-1 0 1,1 0 1,1 0 2,3 0 1,3 0 1,4 0 2,-1 1 1,-3 4 0,-3 3 1,-2 3-1,-3 3 1,1 3-1,-1 3 0,1 4-1,-1-1 0,1-3 1,-1-3 0,1-2 1,1-3 0,3 1-3,3-1-2,4 1-2,1-6-3,0-8 0,0-10-2,0-9-2,0-7-1,0-3-2,0-3-2,0-2-2,-2-1-1,-3 3 0,-3 3 1,-2 4-1,-3 2 0,1 4 1,-1 3 0,1 3 0,-1 1 1,1 1 1,-1-1 1,1 1 2,-1-1 0,1 1 1,-1-1 1,1 1 0,-1-1 1,1 1-1,-1-1 1,1 1 0,1 1 0,3 3 1,3 3 1,4 4 0,1 1 2,0 0 1,0 0 2,0 0 2,-2 1 1,-3 4 1,-3 3 1,-2 3 0,-1 3 2,3 3-1,3 3 1,4 4-1,1-1 1,0-3-2,0-3-2,0-2 0,0-3-2,0 1-1,0-1-2,0 1-1,0-3-1,0-2-2,0-3-2,0-3-1,0-6-2,0-5-1,0-7-2,0-5-1,0-3-1,0 4 0,0 3 1,0 3 0,-2-1 0,-3-2 1,-3-3 1,-2-3-1,-1-1 2,3 4-1,3 3 1,4 3-1,1-1 1,0-2 1,0-3 0,0-3 1,0-1 0,0 4 1,0 3 0,0 3 1,0 4 1,0 7 2,0 6 2,0 7 3,0 4 1,0 3 1,0 3 2,0 4 2,-2 1 0,-3 0 2,-3 0 0,-2 0 2,-1-2-1,3-3-1,3-3-1,4-2-1,1-5-3,0-2-3,0-3-2,0-3-4,-2-6-2,-3-5-2,-3-7-2,-2-5-3,-1-3 0,3 4-2,3 3-1,4 3 0,-1-1-1,-3-2 2,-3-3 1,-2-3 1,-1-1 1,3 4 1,3 3 1,4 3 2,1 3 0,0 3 0,0 3 2,0 4-1,0 1 1,0 0 0,0 0 1,0 0 0,0 3 2,0 6 1,0 7 3,0 6 2,-2 3 1,-3 0 3,-3 0 1,-2 0 2,-1 0 1,3 0 0,3 0 0,4 0 0,1-4-1,0-5-2,0-7-1,0-5-3,0-8-2,0-5-3,0-7-4,0-5-3,0-4-2,0 0-2,0 0-2,0 0-1,0 1-1,0 4 2,0 3-1,0 3 2,0 3 1,0 3 0,0 3 2,0 4 2,0 1 0,0 0 2,0 0 2,0 0 1,0 0 1,0 0 2,0 0 2,0 0 0,0 0 2,0 0 0,0 0 0,0 0 1,0 3-1,0 6 2,0 7 0,0 6 0,1 1 1,4-3 1,3-3 0,3-2 1,-1-3 1,-2 1-2,-3-1 0,-3 1-1,-1-4-3,4-6-2,3-6-3,3-6-3,1-7-3,1-6-4,-1-6-4,1-6-5,-1 1 0,1 9 0,-1 10 1,1 10 1,-4 7 1,-6 6 1,-6 7 0,-6 6 0</inkml:trace>
</inkml:ink>
</file>

<file path=ppt/ink/ink159.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26T05:25:29"/>
    </inkml:context>
    <inkml:brush xml:id="br0">
      <inkml:brushProperty name="width" value="0.017486" units="cm"/>
      <inkml:brushProperty name="height" value="0.017486" units="cm"/>
      <inkml:brushProperty name="color" value="#F2385B"/>
      <inkml:brushProperty name="ignorePressure" value="0"/>
    </inkml:brush>
  </inkml:definitions>
  <inkml:trace contextRef="#ctx0" brushRef="#br0">57650 31450 476,'-22'-2'-36,"6"-3"14	,7-3 12,6-2 15,4-1 8,4 3 5,3 3 3,3 4 5,1 2 1,1 4-1,-1 3-2,1 3-1,-1-1-2,1-2-1,-1-3-2,1-3-2,-1-2 0,1 0-1,-1 0-1,1 0 1,-1 1-2,1 4 0,-1 3-2,1 3 0,-1-1-2,1-2-1,-1-3-2,1-3-1,-1-2-1,1 0-1,-1 0-1,1 0 1,-1-2-1,1-3-1,-1-3 0,1-2 0,-1-3 0,1 1 0,-1-1 0,1 1 0,1 1 0,3 3 2,3 3 1,4 4 1,1 1 1,0 0 0,0 0 1,0 0 1,-2 1 0,-3 4-1,-3 3 0,-2 3 0,-1-1-1,3-2 1,3-3-2,4-3 1,-1-1 0,-3 4 0,-3 3 2,-2 3 0,-1-1 0,3-2 0,3-3 0,4-3-1,1-4-1,0-3-1,0-3 0,0-2-2,-2-3 0,-3 1-2,-3-1 0,-2 1-1,-1-1 0,3 1 0,3-1-1,4 1 0,2 2-1,4 7 0,3 6-1,3 7-2,-2 2 1,-6 1 0,-6-1 1,-6 1 1,-4 1 0,1 3 1,-1 3-1,1 4 0,1-3 1,3-5 1,3-7 2,4-5 0,1-4 0,0 0-3,0 0-1,0 0-3,-2-5-1,-3-9 0,-3-10-1,-2-8-1,-3-4-1,1 3-1,-1 3-3,1 4-1,-1 1-2,1 0-1,-1 0-2,1 0-2,-1 0-1,1 0-1,-1 0-1,1 0-1,-3 1-1,-2 4-1,-3 3-1,-3 3-1,-2 1-1,0 1-1,0-1 0,0 1-1,1 1 0,4 3 2,3 3 0,3 4 1,-1-1 19,-2-3 10,-3-3 0,-3-2 0</inkml:trace>
</inkml:ink>
</file>

<file path=ppt/ink/ink16.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26T05:25:29"/>
    </inkml:context>
    <inkml:brush xml:id="br0">
      <inkml:brushProperty name="width" value="0.041667" units="cm"/>
      <inkml:brushProperty name="height" value="0.041667" units="cm"/>
      <inkml:brushProperty name="color" value="#F2385B"/>
      <inkml:brushProperty name="ignorePressure" value="0"/>
    </inkml:brush>
  </inkml:definitions>
  <inkml:trace contextRef="#ctx0" brushRef="#br0">77200 12900 200,'1'-65'2,"4"23"7	,3 22 6,3 22 5,1 10 4,1 1 1,-1-1 1,1 1 1,1-1 0,3 1-1,3-1 0,4 1-2,1 1 2,0 3 1,0 3 2,0 4 1,1 2 2,4 4-2,3 3-1,3 3-1,1 1 0,1 1-1,-1-1 2,1 1-1,-1-3 0,1-2-1,-1-3-1,1-3-1,-3-2 0,-2 0-2,-3 0-1,-3 0 0,-1 1-15,4 4-7,3 3 0,3 3 0,1-4 0,1-8 0,-1-10 0,1-9 0,-10-5 0,-19 0 0,-18 0 0,-19 0-79,-10 0-19,1 0 8,-1 0 7,1 0 7,1 0 8,3 0 7,3 0 7,4 0 8,2 0 5,4 0 4,3 0 5,3 0 4,-1-2 4,-2-3 2,-3-3 12,-3-2 10</inkml:trace>
</inkml:ink>
</file>

<file path=ppt/ink/ink160.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26T05:25:29"/>
    </inkml:context>
    <inkml:brush xml:id="br0">
      <inkml:brushProperty name="width" value="0.009447" units="cm"/>
      <inkml:brushProperty name="height" value="0.009447" units="cm"/>
      <inkml:brushProperty name="color" value="#F2385B"/>
      <inkml:brushProperty name="ignorePressure" value="0"/>
    </inkml:brush>
  </inkml:definitions>
  <inkml:trace contextRef="#ctx0" brushRef="#br0">92250 10200 882,'-2'-22'0,"-3"6"0	,-3 7 0,-2 6 0,-3 3 5,1 0 12,-1 0 12,1 0 11,1-2-13,3-3-39,3-3-37,4-2-39</inkml:trace>
</inkml:ink>
</file>

<file path=ppt/ink/ink161.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26T05:25:29"/>
    </inkml:context>
    <inkml:brush xml:id="br0">
      <inkml:brushProperty name="width" value="0.031299" units="cm"/>
      <inkml:brushProperty name="height" value="0.031299" units="cm"/>
      <inkml:brushProperty name="color" value="#F2385B"/>
      <inkml:brushProperty name="ignorePressure" value="0"/>
    </inkml:brush>
  </inkml:definitions>
  <inkml:trace contextRef="#ctx0" brushRef="#br0">92450 10050 266,'53'0'0,"6"0"0	,7 0 0,6 0 0,-5 0 5,-16 0 12,-15 0 10,-15 0 11,-6 0 7,7 0 5,6 0 4,7 0 4,4 0-1,3 0-3,3 0-4,4 0-4,-3 1-4,-5 4-3,-7 3-4,-5 3-3,-1 1-4,6 1-5,7-1-4,6 1-4,-8-4-18,-22-6-28,-22-6-28,-21-6-29</inkml:trace>
</inkml:ink>
</file>

<file path=ppt/ink/ink162.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26T05:25:29"/>
    </inkml:context>
    <inkml:brush xml:id="br0">
      <inkml:brushProperty name="width" value="0.028447" units="cm"/>
      <inkml:brushProperty name="height" value="0.028447" units="cm"/>
      <inkml:brushProperty name="color" value="#F2385B"/>
      <inkml:brushProperty name="ignorePressure" value="0"/>
    </inkml:brush>
  </inkml:definitions>
  <inkml:trace contextRef="#ctx0" brushRef="#br0">92400 9650 292,'-21'-22'8,"10"6"7	,10 7 8,9 6 8,4 6 3,1 6-1,-1 7 0,1 6 0,-1 4-1,1 4-2,-1 3 0,1 3-1,1 4-1,3 7 1,3 6 2,4 7 1,-1-3-2,-3-8-1,-3-10-4,-2-9-2,-1-1-2,3 10-2,3 10-2,4 9-1,-1 1-2,-3-6-3,-3-6-1,-2-6-3,-5-6 0,-2-2 1,-3-3 1,-3-3 1</inkml:trace>
</inkml:ink>
</file>

<file path=ppt/ink/ink163.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26T05:25:29"/>
    </inkml:context>
    <inkml:brush xml:id="br0">
      <inkml:brushProperty name="width" value="0.008333" units="cm"/>
      <inkml:brushProperty name="height" value="0.008333" units="cm"/>
      <inkml:brushProperty name="color" value="#F2385B"/>
      <inkml:brushProperty name="ignorePressure" value="0"/>
    </inkml:brush>
  </inkml:definitions>
  <inkml:trace contextRef="#ctx0" brushRef="#br0">92850 10750 1000,'1'-47'-13,"4"6"-24	,3 7-26,3 6-25</inkml:trace>
</inkml:ink>
</file>

<file path=ppt/ink/ink164.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26T05:25:29"/>
    </inkml:context>
    <inkml:brush xml:id="br0">
      <inkml:brushProperty name="width" value="0.008333" units="cm"/>
      <inkml:brushProperty name="height" value="0.008333" units="cm"/>
      <inkml:brushProperty name="color" value="#F2385B"/>
      <inkml:brushProperty name="ignorePressure" value="0"/>
    </inkml:brush>
  </inkml:definitions>
  <inkml:trace contextRef="#ctx0" brushRef="#br0">92950 10300 1000,'1'-93'-13,"4"17"-24	,3 15-26,3 16-25</inkml:trace>
</inkml:ink>
</file>

<file path=ppt/ink/ink165.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26T05:25:29"/>
    </inkml:context>
    <inkml:brush xml:id="br0">
      <inkml:brushProperty name="width" value="0.033566" units="cm"/>
      <inkml:brushProperty name="height" value="0.033566" units="cm"/>
      <inkml:brushProperty name="color" value="#F2385B"/>
      <inkml:brushProperty name="ignorePressure" value="0"/>
    </inkml:brush>
  </inkml:definitions>
  <inkml:trace contextRef="#ctx0" brushRef="#br0">93200 9250 248,'23'3'1,"-3"6"3	,-3 7 4,-2 6 2,-3 4 2,1 4 2,-1 3 2,1 3 1,-3 3 3,-2 3 3,-3 3 3,-3 4 3,-2 2 2,0 4 0,0 3 0,0 3 1,-2-1-1,-3-2 2,-3-3-1,-2-3 0,-3-2 0,1 0 0,-1 0-2,1 0 0,-1-2-2,1-3-2,-1-3-3,1-2-3,-1-5-2,1-2 0,-1-3 0,1-3-1,-1-1-3,1 4-5,-1 3-6,1 3-4,-3-1-15,-2-2-24,-3-3-23,-3-3-24</inkml:trace>
</inkml:ink>
</file>

<file path=ppt/ink/ink166.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26T05:25:29"/>
    </inkml:context>
    <inkml:brush xml:id="br0">
      <inkml:brushProperty name="width" value="0.008333" units="cm"/>
      <inkml:brushProperty name="height" value="0.008333" units="cm"/>
      <inkml:brushProperty name="color" value="#F2385B"/>
      <inkml:brushProperty name="ignorePressure" value="0"/>
    </inkml:brush>
  </inkml:definitions>
  <inkml:trace contextRef="#ctx0" brushRef="#br0">92950 10900 1000,'-50'50'-250</inkml:trace>
</inkml:ink>
</file>

<file path=ppt/ink/ink167.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26T05:25:29"/>
    </inkml:context>
    <inkml:brush xml:id="br0">
      <inkml:brushProperty name="width" value="0.041667" units="cm"/>
      <inkml:brushProperty name="height" value="0.041667" units="cm"/>
      <inkml:brushProperty name="color" value="#F2385B"/>
      <inkml:brushProperty name="ignorePressure" value="0"/>
    </inkml:brush>
  </inkml:definitions>
  <inkml:trace contextRef="#ctx0" brushRef="#br0">91550 11450 200,'-21'0'6,"10"0"12	,10 0 14,9 0 11,6 0 6,3 0-4,3 0-3,4 0-3,2-2-2,4-3-2,3-3-2,3-2-2,6-3 0,9 1-1,10-1 0,10 1-1,4-1 0,0 1-1,0-1 0,0 1-2,-4 1-1,-5 3-2,-7 3-2,-5 4-2,5 1-1,19 0-2,19 0 1,19 0-2,1 1-11,-16 4-4,-15 3 0,-15 3 0,-12 1 0,-6 1 0,-6-1 0,-6 1 0,-4 1 0,1 3 0,-1 3 0,1 4 0,-3 2 0,-2 4 0,-3 3 0,-3 3 0,-9-1-21,-11-2-20,-14-3-6,-11-3-7,-14-6-4,-11-5-1,-14-7-2,-11-5-1,-1-4 1,13 0 5,12 0 5,13 0 4,4-4 5,-3-5 3,-3-7 4,-2-5 4</inkml:trace>
</inkml:ink>
</file>

<file path=ppt/ink/ink168.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26T05:25:29"/>
    </inkml:context>
    <inkml:brush xml:id="br0">
      <inkml:brushProperty name="width" value="0.041164" units="cm"/>
      <inkml:brushProperty name="height" value="0.041164" units="cm"/>
      <inkml:brushProperty name="color" value="#F2385B"/>
      <inkml:brushProperty name="ignorePressure" value="0"/>
    </inkml:brush>
  </inkml:definitions>
  <inkml:trace contextRef="#ctx0" brushRef="#br0">92550 10650 202,'21'-2'0,"-5"-3"1	,-7-3 0,-5-2 1,-3-1 1,4 3 1,3 3 3,3 4 1,-1 2 2,-2 4 3,-3 3 2,-3 3 3,-2 3 1,0 3 0,0 3 0,0 4 0,0 1 0,0 0 0,0 0 0,0 0-1,-2 3 1,-3 6 0,-3 7 0,-2 6 1,-8 15 2,-8 26 3,-10 24 4,-9 26 3,-1-3 0,10-27-2,10-28-2,9-28-3,1-12-2,-6 7 0,-6 6-2,-6 7 0,-2 0-1,3-2-2,3-3 0,4-3-2,1-4 0,0-3-1,0-3-1,0-2 1,-2-5-2,-3-2-1,-3-3-2,-2-3 0,0-10-12,7-16-20,6-15-19,7-15-21,4-9-8,3 1 4,3-1 4,4 1 3,1-1 3,0 1 1,0-1 2,0 1 2</inkml:trace>
</inkml:ink>
</file>

<file path=ppt/ink/ink169.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26T05:25:29"/>
    </inkml:context>
    <inkml:brush xml:id="br0">
      <inkml:brushProperty name="width" value="0.041667" units="cm"/>
      <inkml:brushProperty name="height" value="0.041667" units="cm"/>
      <inkml:brushProperty name="color" value="#F2385B"/>
      <inkml:brushProperty name="ignorePressure" value="0"/>
    </inkml:brush>
  </inkml:definitions>
  <inkml:trace contextRef="#ctx0" brushRef="#br0">92300 11200 200,'23'26'0,"-3"4"2	,-3 3 1,-2 3 1,-5-1 1,-2-2 0,-3-3 0,-3-3 0,-2 2 2,0 10 7,0 10 5,0 9 6,1 1 3,4-6-2,3-6-1,3-6-2,-1 1 1,-2 9 3,-3 10 4,-3 10 2,-2-3 1,0-11-1,0-14-1,0-11 0,1-4-1,4 6-2,3 7 1,3 6-2,1 1 1,1-3 2,-1-3 0,1-2 2,-1-1 1,1 3 0,-1 3 0,1 4-21</inkml:trace>
</inkml:ink>
</file>

<file path=ppt/ink/ink17.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26T05:25:29"/>
    </inkml:context>
    <inkml:brush xml:id="br0">
      <inkml:brushProperty name="width" value="0.040196" units="cm"/>
      <inkml:brushProperty name="height" value="0.040196" units="cm"/>
      <inkml:brushProperty name="color" value="#F2385B"/>
      <inkml:brushProperty name="ignorePressure" value="0"/>
    </inkml:brush>
  </inkml:definitions>
  <inkml:trace contextRef="#ctx0" brushRef="#br0">77600 13450 207,'0'25'0,"0"0"-1	,0 0 1,0 0-1,-2 1 0,-3 4 1,-3 3 1,-2 3 0,-1 1 2,3 1 2,3-1 3,4 1 2,1 2 3,0 7 2,0 6 2,0 7 3,0 2 2,0 1 0,0-1 0,0 1 1,0-1 1,0 1 0,0-1 1,0 1 1,0-1 0,0 1-1,0-1 0,0 1 0,0-1 0,0 1 4,0-1 2,0 1 3,0-4 2,0-6-3,0-6 0,0-6-2,1-4 0,4 1 2,3-1 1,3 1 2,1-10-11,1-19-23,-1-18-21,1-19-24</inkml:trace>
</inkml:ink>
</file>

<file path=ppt/ink/ink170.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26T05:25:29"/>
    </inkml:context>
    <inkml:brush xml:id="br0">
      <inkml:brushProperty name="width" value="0.041667" units="cm"/>
      <inkml:brushProperty name="height" value="0.041667" units="cm"/>
      <inkml:brushProperty name="color" value="#F2385B"/>
      <inkml:brushProperty name="ignorePressure" value="0"/>
    </inkml:brush>
  </inkml:definitions>
  <inkml:trace contextRef="#ctx0" brushRef="#br0">92600 12000 200,'23'0'8,"-3"0"19	,-3 0 17,-2 0 18,2 0 8,9 0-1,10 0-1,10 0-2,2 0-3,-3 0-6,-3 0-5,-2 0-5,-3 1-6,1 4-4,-1 3-6,1 3-6,-1-1-2,1-2-14,-1-3-9,1-3 0,-4 2 0,-6 10 0,-6 10 0,-6 9 0,-9 6 0,-8 3 0,-10 3 0,-9 4 0,-7-1 0,-3-3 0,-3-3 0,-2-2 0,-3-5-8,1-2-4,-1-3 0,1-3 0,-3-2-1,-2 0-1,-3 0-1,-3 0-1,10-2 8,26-3 14,24-3 15,26-2 15,10-5 6,-3-2-37,-3-3-5,-2-3 0,-1-2 0,3 0 0,3 0 0,4 0 0,-3-5 0,-5-9 0,-7-10 0,-5-8 0,-9-6 0,-9 1-52,-10-1-35,-8 1-5</inkml:trace>
</inkml:ink>
</file>

<file path=ppt/ink/ink171.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26T05:25:29"/>
    </inkml:context>
    <inkml:brush xml:id="br0">
      <inkml:brushProperty name="width" value="0.041667" units="cm"/>
      <inkml:brushProperty name="height" value="0.041667" units="cm"/>
      <inkml:brushProperty name="color" value="#F2385B"/>
      <inkml:brushProperty name="ignorePressure" value="0"/>
    </inkml:brush>
  </inkml:definitions>
  <inkml:trace contextRef="#ctx0" brushRef="#br0">95450 10100 200,'-24'-22'1,"4"6"3	,3 7 3,3 6 2,3 9 4,3 13 5,3 12 3,4 13 5,1 9 1,0 6 0,0 7-2,0 6 0,0 4 1,0 4 1,0 3 2,0 3 2,0-1 1,0-2-2,0-3 0,0-3-2,0-1 1,0 4 3,0 3 2,0 3 1,0-4 1,0-8-1,0-10-2,0-9-2,0-5-1,0 0 2,0 0 1,0 0-30,0-2-3,0-3 0,0-3 0,0-2 0,-5-14 0,-9-21 0,-10-22 0,-8-22 0,-3-10-92,7 4 0,6 3 7,7 3 9,2 3 5,1 3 7,-1 3 5,1 4 5,-1 1 6,1 0 5,-1 0 5,1 0 5</inkml:trace>
</inkml:ink>
</file>

<file path=ppt/ink/ink172.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26T05:25:29"/>
    </inkml:context>
    <inkml:brush xml:id="br0">
      <inkml:brushProperty name="width" value="0.024941" units="cm"/>
      <inkml:brushProperty name="height" value="0.024941" units="cm"/>
      <inkml:brushProperty name="color" value="#F2385B"/>
      <inkml:brushProperty name="ignorePressure" value="0"/>
    </inkml:brush>
  </inkml:definitions>
  <inkml:trace contextRef="#ctx0" brushRef="#br0">94700 10950 334,'-46'-22'1,"10"6"3	,10 7 2,9 6 3,7 3 5,7 0 11,6 0 9,7 0 10,4 0 3,3 0-3,3 0-3,4 0-4,1 0-5,0 0-10,0 0-9,0 0-9,0 1-5,0 4-1,0 3-2,0 3-1,-2 1-2,-3 1-2,-3-1-2,-2 1-3,-1 1-3,3 3-4,3 3-5,4 4-3,-3-1-2,-5-3 0,-7-3 2,-5-2 0,-4-3 2,0 1 1,0-1 2,0 1 0,0-1 3,0 1 0,0-1 1,0 1 1,0-1 6,0 1 13,0-1 0,0 1 0,-4 1 0,-5 3 0,-7 3 0,-5 4 0,-3-1 0,4-3 0,3-3 0,3-2 0,-1-3 0,-2 1 0,-3-1 0,-3 1 0,-2-3 0,0-2 0,0-3 0,0-3 13,1-2 22,4 0 3,3 0 1,3 0 3,4 0 4,7 0 5,6 0 7,7 0 5,4 0 1,3 0-5,3 0-5,4 0-5,1-2-6,0-3-8,0-3-6,0-2-9,4-1-9,10 3-11,10 3-14,9 4-11,1-1-11,-6-3-9,-6-3-9,-6-2-10,-6-3-3,-2 1 0,-3-1 3,-3 1 0</inkml:trace>
</inkml:ink>
</file>

<file path=ppt/ink/ink173.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26T05:25:29"/>
    </inkml:context>
    <inkml:brush xml:id="br0">
      <inkml:brushProperty name="width" value="0.036233" units="cm"/>
      <inkml:brushProperty name="height" value="0.036233" units="cm"/>
      <inkml:brushProperty name="color" value="#F2385B"/>
      <inkml:brushProperty name="ignorePressure" value="0"/>
    </inkml:brush>
  </inkml:definitions>
  <inkml:trace contextRef="#ctx0" brushRef="#br0">95850 9500 229,'21'3'0,"-5"6"0	,-7 7 0,-5 6 0,-4 10 0,0 17 0,0 15 0,0 16 0,0 1 5,0-12 10,0-13 8,0-12 11,0-10 5,0-6 4,0-6 3,0-6 2,-4 4 5,-5 16 4,-7 15 4,-5 17 6,-3 3 0,4-5-4,3-7-4,3-5-3,-2-11-22,-6-11-40,-6-14-41,-6-11-40</inkml:trace>
</inkml:ink>
</file>

<file path=ppt/ink/ink174.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26T05:25:29"/>
    </inkml:context>
    <inkml:brush xml:id="br0">
      <inkml:brushProperty name="width" value="0.041667" units="cm"/>
      <inkml:brushProperty name="height" value="0.041667" units="cm"/>
      <inkml:brushProperty name="color" value="#F2385B"/>
      <inkml:brushProperty name="ignorePressure" value="0"/>
    </inkml:brush>
  </inkml:definitions>
  <inkml:trace contextRef="#ctx0" brushRef="#br0">96000 9650 200,'25'21'79,"0"-5"-7	,0-7-9,0-5-7,0-4-6,0 0-1,0 0-2,0 0-1,0 1-4,0 4-3,0 3-5,0 3-5,0 4-3,0 7-2,0 6-2,0 7-2,-5 7-2,-9 9-3,-10 10-2,-8 10-3,-6 5-1,1 4 1,-1 3 0,1 3 1,-3-4-6,-2-8-5,-3-10 0,-3-9 0,-2-7 0,0-3 0,0-3 0,0-2 0,0-3 0,0 1 0,0-1 0,0 1 0,-2-1 0,-3 1 0,-3-1 0,-2 1 0,-5-6 0,-2-8 0,-3-10 0,-3-9-5,-2-7-42,0-3-5,0-3-6,0-2-6,4-5-2,10-2 0,10-3 1,9-3 1</inkml:trace>
</inkml:ink>
</file>

<file path=ppt/ink/ink175.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26T05:25:29"/>
    </inkml:context>
    <inkml:brush xml:id="br0">
      <inkml:brushProperty name="width" value="0.029376" units="cm"/>
      <inkml:brushProperty name="height" value="0.029376" units="cm"/>
      <inkml:brushProperty name="color" value="#F2385B"/>
      <inkml:brushProperty name="ignorePressure" value="0"/>
    </inkml:brush>
  </inkml:definitions>
  <inkml:trace contextRef="#ctx0" brushRef="#br0">96100 10100 283,'25'23'122,"0"-3"-12	,0-3-15,0-2-12,-2-1-10,-3 3-8,-3 3-6,-2 4-7,0-3-13,7-5-21,6-7-19,7-5-20</inkml:trace>
</inkml:ink>
</file>

<file path=ppt/ink/ink176.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26T05:25:29"/>
    </inkml:context>
    <inkml:brush xml:id="br0">
      <inkml:brushProperty name="width" value="0.041667" units="cm"/>
      <inkml:brushProperty name="height" value="0.041667" units="cm"/>
      <inkml:brushProperty name="color" value="#F2385B"/>
      <inkml:brushProperty name="ignorePressure" value="0"/>
    </inkml:brush>
  </inkml:definitions>
  <inkml:trace contextRef="#ctx0" brushRef="#br0">96700 10550 200,'0'23'50,"0"-3"-9	,0-3-9,0-2-9,0 2-4,0 9 1,0 10 0,0 10 1,1 8 0,4 10 0,3 10-1,3 9 0,-1-2 0,-2-12 1,-3-13 0,-3-12 2,-2-5-1,0 3 0,0 3-1,0 4 0,1 7-1,4 13 0,3 12 1,3 13-1,-1-1 2,-2-11 1,-3-14 2,-3-11 1,-2-1 1,0 13 1,0 12 1,0 13 0,1 1 1,4-9-30,3-10 0,3-8 0,-1-6 0,-2 1 0,-3-1 0,-3 1 0,-1-3 0,4-2 0,3-3 0,3-3 0,-7-10 0,-15-16 0,-15-15 0,-16-15 0,-7-11 0,4-2 0,3-3 0,3-3 0,3-2-2,3 0-49,3 0 5,4 0 2,1 0 2,0 0-1,0 0-1,0 0-2,1-2-2,4-3-3,3-3-3,3-2-4</inkml:trace>
</inkml:ink>
</file>

<file path=ppt/ink/ink177.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26T05:25:29"/>
    </inkml:context>
    <inkml:brush xml:id="br0">
      <inkml:brushProperty name="width" value="0.008333" units="cm"/>
      <inkml:brushProperty name="height" value="0.008333" units="cm"/>
      <inkml:brushProperty name="color" value="#F2385B"/>
      <inkml:brushProperty name="ignorePressure" value="0"/>
    </inkml:brush>
  </inkml:definitions>
  <inkml:trace contextRef="#ctx0" brushRef="#br0">96250 12700 1000,'-2'-24'-13,"-3"4"-24	,-3 3-26,-2 3-25</inkml:trace>
</inkml:ink>
</file>

<file path=ppt/ink/ink178.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26T05:25:29"/>
    </inkml:context>
    <inkml:brush xml:id="br0">
      <inkml:brushProperty name="width" value="0.027170" units="cm"/>
      <inkml:brushProperty name="height" value="0.027170" units="cm"/>
      <inkml:brushProperty name="color" value="#F2385B"/>
      <inkml:brushProperty name="ignorePressure" value="0"/>
    </inkml:brush>
  </inkml:definitions>
  <inkml:trace contextRef="#ctx0" brushRef="#br0">95750 11550 306,'25'0'3,"0"0"0	,0 0-2,0 0 1,-2 0 1,-3 0 5,-3 0 5,-2 0 5,-3 0 5,1 0 9,-1 0 8,1 0 8,1 0 2,3 0-1,3 0-2,4 0-2,2 1-1,4 4 0,3 3 1,3 3-1,-1-1-3,-2-2-7,-3-3-8,-3-3-8,-2-2-7,0 0-10,0 0-7,0 0-10,-7 3-11,-11 6-18,-14 7-16,-11 6-16,-6 1-5,4-3 7,3-3 7,3-2 8,-1-1 5,-2 3 6,-3 3 4,-3 4 6,-2-1 4,0-3 6,0-3 29,0-2 0,1-3 0,4 1 0,3-1 0,3 1 0,1-1 0,1 1 0,-1-1 0,1 1 0,-1-3 0,1-2 0,-1-3 0,1-3 0,-1 2 0,1 10 0,-1 10 0,1 9 50,-1 1 8,1-6-1,-1-6-2,1-6-1,2-2 0,7 3-2,6 3-1,7 4 0,5-3-6,7-5-7,6-7-8,7-5-8,4-4-9,3 0-11,3 0-10,4 0-10,-3-4-5,-5-5 0,-7-7 2,-5-5 1,-4-3-6,0 4-13,0 3-12,0 3-14</inkml:trace>
</inkml:ink>
</file>

<file path=ppt/ink/ink179.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26T05:25:29"/>
    </inkml:context>
    <inkml:brush xml:id="br0">
      <inkml:brushProperty name="width" value="0.032598" units="cm"/>
      <inkml:brushProperty name="height" value="0.032598" units="cm"/>
      <inkml:brushProperty name="color" value="#F2385B"/>
      <inkml:brushProperty name="ignorePressure" value="0"/>
    </inkml:brush>
  </inkml:definitions>
  <inkml:trace contextRef="#ctx0" brushRef="#br0">98250 10600 255,'0'-21'6,"0"10"12	,0 10 12,0 9 12,-4 6 6,-5 3-2,-7 3-1,-5 4-1,-4 2-2,0 4-2,0 3-3,0 3-2,0 1-1,0 1-1,0-1-2,0 1 0,0-3-2,0-2-1,0-3-1,0-3-3,0-2-1,0 0-3,0 0-3,0 0-2,4-8-16,10-16-28,10-15-28,9-15-27,6-6-10,3 7 9,3 6 8,4 7 10,-1 2 6,-3 1 8,-3-1 5,-2 1 7</inkml:trace>
</inkml:ink>
</file>

<file path=ppt/ink/ink18.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26T05:25:29"/>
    </inkml:context>
    <inkml:brush xml:id="br0">
      <inkml:brushProperty name="width" value="0.041667" units="cm"/>
      <inkml:brushProperty name="height" value="0.041667" units="cm"/>
      <inkml:brushProperty name="color" value="#F2385B"/>
      <inkml:brushProperty name="ignorePressure" value="0"/>
    </inkml:brush>
  </inkml:definitions>
  <inkml:trace contextRef="#ctx0" brushRef="#br0">80900 12850 200,'-22'-24'0,"6"4"0	,7 3 0,6 3 0,1 3 1,-3 3 3,-3 3 3,-2 4 2,-1 4 5,3 6 5,3 7 6,4 6 7,1 6 1,0 6-3,0 7-1,0 6-4,0 3 0,0 0-1,0 0-1,0 0 0,0 0 0,0 0-1,0 0-1,0 0-1,0 1-1,0 4 1,0 3-2,0 3 1,0 1-1,0 1 0,0-1 0,0 1-1,0-3 0,0-2-1,0-3 0,0-3-1,0-2 0,0 0 0,0 0-1,0 0 1,-2-2-1,-3-3 1,-3-3-1,-2-2 0,0-15-2,7-25-3,6-25-5,7-25-5,7-13-1,9 1-2,10-1-2,10 1 0,0 4-1,-5 9 1,-7 10 1,-5 10 1,-3 5 1,4 4-1,3 3 0,3 3 0,4 3 1,7 3 1,6 3 1,7 4 1,-3 7 2,-8 13 1,-10 12 0,-9 13 2,-9 4 1,-5-3 0,-7-3 1,-5-2 0,-4-3 1,0 1 1,0-1 1,0 1 2,-4 1-1,-5 3 0,-7 3-11,-5 4 0,-4-1 0,0-3 0,0-3 0,0-2 0,-4-1 0,-5 3 0,-7 3 0,-5 4 0,-3-4 0,4-9 0,3-10 0,3-8 0,-1-8 0,-2-2 0,-3-3 0,-3-3 0,4-7 0,13-9 0,12-10 0,13-8 0,9-6 0,6 1-48,7-1-23,6 1-5,3-1 0,0 1 4,0-1 2,0 1 3</inkml:trace>
</inkml:ink>
</file>

<file path=ppt/ink/ink180.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26T05:25:29"/>
    </inkml:context>
    <inkml:brush xml:id="br0">
      <inkml:brushProperty name="width" value="0.037394" units="cm"/>
      <inkml:brushProperty name="height" value="0.037394" units="cm"/>
      <inkml:brushProperty name="color" value="#F2385B"/>
      <inkml:brushProperty name="ignorePressure" value="0"/>
    </inkml:brush>
  </inkml:definitions>
  <inkml:trace contextRef="#ctx0" brushRef="#br0">98100 10900 222,'21'23'1,"-5"-3"2	,-7-3 2,-5-2 2,-4-3 2,0 1 0,0-1 0,0 1 1,0 1 4,0 3 5,0 3 7,0 4 5,1 13 4,4 26-1,3 24 0,3 26 0,-1 2-1,-2-18-3,-3-19-2,-3-18-1,-2-14-1,0-5 0,0-7 2,0-5 1,1-1 2,4 6 2,3 7 2,3 6 3,-1 1-1,-2-3-4,-3-3-3,-3-2-4,-2-12-18,0-19-33,0-18-31,0-19-32</inkml:trace>
</inkml:ink>
</file>

<file path=ppt/ink/ink181.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26T05:25:29"/>
    </inkml:context>
    <inkml:brush xml:id="br0">
      <inkml:brushProperty name="width" value="0.008333" units="cm"/>
      <inkml:brushProperty name="height" value="0.008333" units="cm"/>
      <inkml:brushProperty name="color" value="#F2385B"/>
      <inkml:brushProperty name="ignorePressure" value="0"/>
    </inkml:brush>
  </inkml:definitions>
  <inkml:trace contextRef="#ctx0" brushRef="#br0">98250 12050 1000,'0'-100'-250</inkml:trace>
</inkml:ink>
</file>

<file path=ppt/ink/ink182.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26T05:25:29"/>
    </inkml:context>
    <inkml:brush xml:id="br0">
      <inkml:brushProperty name="width" value="0.029508" units="cm"/>
      <inkml:brushProperty name="height" value="0.029508" units="cm"/>
      <inkml:brushProperty name="color" value="#F2385B"/>
      <inkml:brushProperty name="ignorePressure" value="0"/>
    </inkml:brush>
  </inkml:definitions>
  <inkml:trace contextRef="#ctx0" brushRef="#br0">98400 11050 323,'23'3'3,"-3"6"6	,-3 7 6,-2 6 5,-5 1 3,-2-3-1,-3-3-1,-3-2-1,-2 2 4,0 9 8,0 10 9,0 10 8,0 4 4,0 0 1,0 0 1,0 0 0,1-2-3,4-3-6,3-3-8,3-2-6,1-11-20,1-15-33,-1-15-33,1-16-34</inkml:trace>
</inkml:ink>
</file>

<file path=ppt/ink/ink183.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26T05:25:29"/>
    </inkml:context>
    <inkml:brush xml:id="br0">
      <inkml:brushProperty name="width" value="0.024818" units="cm"/>
      <inkml:brushProperty name="height" value="0.024818" units="cm"/>
      <inkml:brushProperty name="color" value="#F2385B"/>
      <inkml:brushProperty name="ignorePressure" value="0"/>
    </inkml:brush>
  </inkml:definitions>
  <inkml:trace contextRef="#ctx0" brushRef="#br0">99050 9900 335,'21'75'83,"-5"0"-8	,-7 0-6,-5 0-8,-4-7-6,0-11-3,0-14-6,0-11-4,0-6-3,0 4-1,0 3-1,0 3-2,-2-1-9,-3-2-20,-3-3-18,-2-3-19,-5-4-15,-2-3-12,-3-3-12,-3-2-12</inkml:trace>
</inkml:ink>
</file>

<file path=ppt/ink/ink184.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26T05:25:29"/>
    </inkml:context>
    <inkml:brush xml:id="br0">
      <inkml:brushProperty name="width" value="0.041667" units="cm"/>
      <inkml:brushProperty name="height" value="0.041667" units="cm"/>
      <inkml:brushProperty name="color" value="#F2385B"/>
      <inkml:brushProperty name="ignorePressure" value="0"/>
    </inkml:brush>
  </inkml:definitions>
  <inkml:trace contextRef="#ctx0" brushRef="#br0">99450 10000 200,'25'0'-19,"0"0"16	,0 0 16,0 0 15,0 0 10,0 0 1,0 0 3,0 0 2,0 0-1,0 0-4,0 0-3,0 0-3,0 0-4,0 0-2,0 0-4,0 0-1,-2 3-4,-3 6-3,-3 7-3,-2 6-3,-5 4-2,-2 4 2,-3 3 0,-3 3 1,-2 3 1,0 3-1,0 3 2,0 4-1,-2-1 2,-3-3 1,-3-3 1,-2-2 2,-6 0 2,-6 7 2,-6 6 3,-6 7 2,-4 4 0,1 3 0,-1 3 0,1 4-21,1-1-5,3-3 0,3-3 0,4-2 0,-1-5 0,-3-2 0,-3-3 0,-2-3 0,-3-4 0,1-3 0,-1-3 0,1-2 0,-3-3 0,-2 1 0,-3-1 0,-3 1 0,1-10 0,6-19 0,7-18 0,6-19 0,4-10-49,4 1-38,3-1-1,3 1 2</inkml:trace>
</inkml:ink>
</file>

<file path=ppt/ink/ink185.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26T05:25:29"/>
    </inkml:context>
    <inkml:brush xml:id="br0">
      <inkml:brushProperty name="width" value="0.035741" units="cm"/>
      <inkml:brushProperty name="height" value="0.035741" units="cm"/>
      <inkml:brushProperty name="color" value="#F2385B"/>
      <inkml:brushProperty name="ignorePressure" value="0"/>
    </inkml:brush>
  </inkml:definitions>
  <inkml:trace contextRef="#ctx0" brushRef="#br0">99300 10050 233,'23'23'0,"-3"-3"0	,-3-3 0,-2-2 0,-3-5 1,1-2 4,-1-3 2,1-3 4,-1 1 1,1 6 1,-1 7 1,1 6 0,1 3 1,3 0 1,3 0 1,4 0 0,-1 0 2,-3 0-2,-3 0 1,-2 0 0,-1-2-1,3-3-1,3-3 0,4-2-1,2 0 1,4 7 3,3 6 2,3 7 4,-1 0 2,-2-2 1,-3-3 1,-3-3 2,-2-2 0,0 0-2,0 0-2,0 0-2,0-2-1,0-3-3,0-3-1,0-2-2,1 0-3,4 7-1,3 6-2,3 7-2,1 0-3,1-2-3,-1-3-2,1-3-4,-9-10-12,-15-16-22,-15-15-21,-16-15-21,-8-6-7,0 7 11,0 6 9,0 7 11,0 4 9,0 3 7,0 3 8,0 4 9,1 2 3,4 4 3,3 3 2,3 3 1,-1 4 6,-2 7 7,-3 6 8,-3 7 8,-1-1 4,4-6-1,3-6-2,3-6 1,-1-2-1,-2 3 4,-3 3 1,-3 4 2,-2 4 3,0 6 0,0 7 2,0 6 0,0 1 2,0-3 3,0-3 1,0-2 3,10-11-1,23-15-6,22-15-6,22-16-6,7-7-7,-6 4-11,-6 3-11,-6 3-9,-12 10-3,-15 20 7,-15 18 6,-16 20 7,-7 5 4,4-6 0,3-6 0,3-6 0,-1-6 1,-2-2 1,-3-3 1,-3-3 0,5-6-1,17-5-4,15-7-3,16-5-5,7-6-1,1-3 0,-1-3 2,1-2 0,1-1 1,3 3-1,3 3-1,4 4 0,-4 5 0,-9 10 1,-10 10 0,-8 9 0,-8 2 2,-2-2 3,-3-3 4,-3-3 3,-2-2 2,0 0 0,0 0 2,0 0-1,-4 3 1,-5 6 0,-7 7 0,-5 6 0,-3-1 1,4-5 0,3-7 1,3-5 1,-1-1 1,-2 6 0,-3 7 0,-3 6 2,-2 1-2,0-3-1,0-3-3,0-2-1,0-5-5,0-2-9,0-3-8,0-3-8,3-10-6,6-16-4,7-15-4,6-15-4,6-7-6,6 3-9,7 3-8,6 4-8</inkml:trace>
</inkml:ink>
</file>

<file path=ppt/ink/ink186.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26T05:25:29"/>
    </inkml:context>
    <inkml:brush xml:id="br0">
      <inkml:brushProperty name="width" value="0.041667" units="cm"/>
      <inkml:brushProperty name="height" value="0.041667" units="cm"/>
      <inkml:brushProperty name="color" value="#F2385B"/>
      <inkml:brushProperty name="ignorePressure" value="0"/>
    </inkml:brush>
  </inkml:definitions>
  <inkml:trace contextRef="#ctx0" brushRef="#br0">101500 10650 200,'-21'0'6,"10"0"14	,10 0 13,9 0 12,10 0 8,14 0-1,11 0 0,14 0-1,0 0-1,-8 0-6,-10 0-4,-9 0-5,-5 4-3,0 10-1,0 10 0,0 9-2,-4 4-1,-5 1-1,-7-1-2,-5 1-2,-6-1 0,-3 1-2,-3-1-1,-2 1-2,-3-1-8,1 1-10,-1-1 0,1 1 0,-3-1 0,-2 1 0,-3-1 0,-3 1 0,-4 1 0,-3 3 0,-3 3 0,-2 4 0,0-1 0,7-3 0,6-3 0,7-2 0,0-3 0,-2 1 0,-3-1 0,-3 1 0,-4-1 0,-3 1 0,-3-1 0,-2 1 0,6-6 0,20-8 0,18-10 0,20-9 0,11-9 0,7-5 0,6-7 0,7-5 0,-1-3 0,-6 4 0,-6 3 0,-6 3 0,-9 7 0,-8 14 0,-10 11 0,-9 14-2,-7 11-3,-3 14 2,-3 11 3,-2 14 3,-1 0 2,3-8-3,3-10-2,4-9 0,-1-7 0,-3-3 0,-3-3 0,-2-2 0,3-11 0,14-15 0,11-15 0,14-16 0,3-12 0,-2-5 0,-3-7 0,-3-5-17,-4-8-15,-3-5-1,-3-7 1,-2-5 0,-3-6-2,1-3-3,-1-3-3,1-2-4,-3 0 1,-2 7 1,-3 6 3,-3 7 2,-2 5 3,0 7 2,0 6 4,0 7 1,0-4 2,0-12-1,0-13-2,0-12 0,0 1 0,0 16 4,0 15 3,0 17 3,0 8 2,0 4 1,0 3 2,0 3 2,0 1 1,0 1 7,0-1 3,0 1 0,0-3 0,0-2 0,0-3 0,0-3 0,1 1 0,4 6 0,3 7 0,3 6 0,-1 6 13,-2 6 19,-3 7 3,-3 6 3,-2 3 1,0 0 1,0 0 1,0 0-1,0 0-10,0 0-23,0 0-24,0 0-23</inkml:trace>
</inkml:ink>
</file>

<file path=ppt/ink/ink187.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26T05:25:29"/>
    </inkml:context>
    <inkml:brush xml:id="br0">
      <inkml:brushProperty name="width" value="0.039793" units="cm"/>
      <inkml:brushProperty name="height" value="0.039793" units="cm"/>
      <inkml:brushProperty name="color" value="#F2385B"/>
      <inkml:brushProperty name="ignorePressure" value="0"/>
    </inkml:brush>
  </inkml:definitions>
  <inkml:trace contextRef="#ctx0" brushRef="#br0">102300 11050 209,'28'0'18,"6"0"9	,7 0 7,6 0 7,1 0 5,-3 0 0,-3 0 0,-2 0 0,-5 0-1,-2 0-4,-3 0-4,-3 0-2,1 0-4,6 0-1,7 0-2,6 0-1,1 1-3,-3 4-4,-3 3-4,-2 3-3,-3-1-6,1-2-6,-1-3-6,1-3-7,-1-2-8,1 0-9,-1 0-10,1 0-9,-9 0-5,-15 0 2,-15 0 1,-16 0 2,-7 1 4,4 4 7,3 3 9,3 3 7,1 1 5,1 1 4,-1-1 2,1 1 3,-1 1 3,1 3 2,-1 3 1,1 4 3,1 1 1,3 0 2,3 0 1,4 0 2,-3 1 3,-5 4 3,-7 3 3,-5 3 4,-3-1 0,4-2 1,3-3-1,3-3-1,-2 7 3,-6 19 5,-6 19 6,-6 19 5,-1-1 3,7-18-3,6-19-1,7-18-1,2-7-1,1 6 0,-1 7 1,1 6-1,-3-1-4,-2-5-9,-3-7-10,-3-5-8,-2-12-15,0-16-19,0-15-19,0-15-18,1-9-10,4 1 3,3-1 1,3 1 1,1 1 5,1 3 7,-1 3 7,1 4 7</inkml:trace>
</inkml:ink>
</file>

<file path=ppt/ink/ink188.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26T05:25:29"/>
    </inkml:context>
    <inkml:brush xml:id="br0">
      <inkml:brushProperty name="width" value="0.041667" units="cm"/>
      <inkml:brushProperty name="height" value="0.041667" units="cm"/>
      <inkml:brushProperty name="color" value="#F2385B"/>
      <inkml:brushProperty name="ignorePressure" value="0"/>
    </inkml:brush>
  </inkml:definitions>
  <inkml:trace contextRef="#ctx0" brushRef="#br0">102400 11500 200,'3'-21'2,"6"10"6	,7 10 6,6 9 5,4 7 4,4 7 3,3 6 1,3 7 3,-2 0 0,-6-2-3,-6-3-1,-6-3-3,-1-1 1,7 4 3,6 3 3,7 3 4,-1-1 0,-6-2-3,-6-3-2,-6-3-2,-2 1 1,3 6 2,3 7 4,4 6 2,4 3 2,6 0-1,7 0-1,6 0 0,1-5-3,-3-9-33,-3-10 0,-2-8 0,-3-4 0,1 3 0,-1 3 0,1 4 0</inkml:trace>
</inkml:ink>
</file>

<file path=ppt/ink/ink189.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26T05:25:29"/>
    </inkml:context>
    <inkml:brush xml:id="br0">
      <inkml:brushProperty name="width" value="0.041667" units="cm"/>
      <inkml:brushProperty name="height" value="0.041667" units="cm"/>
      <inkml:brushProperty name="color" value="#F2385B"/>
      <inkml:brushProperty name="ignorePressure" value="0"/>
    </inkml:brush>
  </inkml:definitions>
  <inkml:trace contextRef="#ctx0" brushRef="#br0">105200 10250 200,'-2'-22'4,"-3"6"10	,-3 7 9,-2 6 8,-5 4 6,-2 4-2,-3 3-1,-3 3 0,-1 1-2,4 1-1,3-1-1,3 1-2,-1 1-1,-2 3-1,-3 3-2,-3 4-1,-2-3-2,0-5 0,0-7-2,0-5 0,0-3-3,0 4-4,0 3-2,0 3-5,-2 1-4,-3 1-8,-3-1-7,-2 1-8,0 1 4,7 3 13,6 3 14,7 4 14,-1-3-1,-6-5-16,-6-7-15,-6-5-15,-2-4-12,3 0-8,3 0-8,4 0-8,5 4 0,10 10 7,10 10 8,9 9 7,6 2 7,3-2 5,3-3 7,4-3 5,-1 1 7,-3 6 12,-3 7 9,-2 6 11,-5-1 6,-2-5 1,-3-7 1,-3-5 2,-1-1 1,4 6 0,3 7 1,3 6 1,-1 7 0,-2 10 0,-3 10 1,-3 9 1,-2-1-1,0-8-2,0-10-1,0-9-3,0-7-2,0-3-2,0-3-2,0-2-3,0-3-1,0 1-13,0-1-10,0 1 0,-5-13 0,-9-25 0,-10-25-25,-8-25-51,-1-10-10,9 7 4,10 6 3,10 7 5</inkml:trace>
</inkml:ink>
</file>

<file path=ppt/ink/ink19.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26T05:25:29"/>
    </inkml:context>
    <inkml:brush xml:id="br0">
      <inkml:brushProperty name="width" value="0.041667" units="cm"/>
      <inkml:brushProperty name="height" value="0.041667" units="cm"/>
      <inkml:brushProperty name="color" value="#F2385B"/>
      <inkml:brushProperty name="ignorePressure" value="0"/>
    </inkml:brush>
  </inkml:definitions>
  <inkml:trace contextRef="#ctx0" brushRef="#br0">82300 12650 200,'0'-19'0,"0"13"0	,0 12 0,0 13 0,0 7 1,0 4 5,0 3 4,0 3 4,0 4 3,0 7 3,0 6 2,0 7 3,0 7 2,0 9 0,0 10 0,0 10 1,0 5 1,0 4 0,0 3 1,0 3 0,-2-1 0,-3-2-1,-3-3-2,-2-3-1,-3-4 1,1-3 2,-1-3 3,1-2 2,1-8 1,3-8-2,3-10-1,4-9-1,1-7-1,0-3 0,0-3 0,0-2-28,4-6-2,10-6 0,10-6 0,9-6 0,2-10 0,-2-12 0,-3-13 0,-3-12 0,-2-7 0,0 1 0,0-1 0,0 1 0,0-1 0,0 1 0,0-1 0,0 1 0,-2-1 0,-3 1 0,-3-1 0,-2 1 0,-1-3-8,3-2-28,3-3-10,4-3-10</inkml:trace>
</inkml:ink>
</file>

<file path=ppt/ink/ink190.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26T05:25:29"/>
    </inkml:context>
    <inkml:brush xml:id="br0">
      <inkml:brushProperty name="width" value="0.035884" units="cm"/>
      <inkml:brushProperty name="height" value="0.035884" units="cm"/>
      <inkml:brushProperty name="color" value="#F2385B"/>
      <inkml:brushProperty name="ignorePressure" value="0"/>
    </inkml:brush>
  </inkml:definitions>
  <inkml:trace contextRef="#ctx0" brushRef="#br0">104650 11050 232,'1'-22'66,"4"6"-8	,3 7-9,3 6-9,3 3-4,3 0 1,3 0 0,4 0 1,4 1-1,6 4 0,7 3-2,6 3-1,1-1-2,-3-2-3,-3-3-3,-2-3-2,-1-2-3,3 0 0,3 0-2,4 0-1,-1 1-1,-3 4-2,-3 3-1,-2 3-3,-3-1-2,1-2-4,-1-3-2,1-3-5,-10 1-11,-19 6-19,-18 7-19,-19 6-19,-8-1-7,3-5 6,3-7 6,4-5 7,1-3 4,0 4 2,0 3 4,0 3 3,0 1 3,0 1 4,0-1 4,0 1 5</inkml:trace>
</inkml:ink>
</file>

<file path=ppt/ink/ink191.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26T05:25:29"/>
    </inkml:context>
    <inkml:brush xml:id="br0">
      <inkml:brushProperty name="width" value="0.035448" units="cm"/>
      <inkml:brushProperty name="height" value="0.035448" units="cm"/>
      <inkml:brushProperty name="color" value="#F2385B"/>
      <inkml:brushProperty name="ignorePressure" value="0"/>
    </inkml:brush>
  </inkml:definitions>
  <inkml:trace contextRef="#ctx0" brushRef="#br0">104900 11500 235,'-22'1'8,"6"4"3	,7 3 4,6 3 2,3 1 2,0 1 0,0-1-2,0 1 0,0-1 0,0 1 3,0-1 2,0 1 2,0 7 2,0 16 0,0 15 0,0 17 0,0 0 0,0-11-1,0-14-2,0-11-1,0-3 0,0 10 1,0 10 0,0 9 0,0-1 3,0-8 2,0-10 4,0-9 2,0-4 1,0 4-1,0 3-2,0 3-2,1-8-13,4-19-26,3-18-24,3-19-26,-2-8-12,-6 3-2,-6 3-1,-6 4-1</inkml:trace>
</inkml:ink>
</file>

<file path=ppt/ink/ink192.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26T05:25:29"/>
    </inkml:context>
    <inkml:brush xml:id="br0">
      <inkml:brushProperty name="width" value="0.041667" units="cm"/>
      <inkml:brushProperty name="height" value="0.041667" units="cm"/>
      <inkml:brushProperty name="color" value="#F2385B"/>
      <inkml:brushProperty name="ignorePressure" value="0"/>
    </inkml:brush>
  </inkml:definitions>
  <inkml:trace contextRef="#ctx0" brushRef="#br0">105000 11800 200,'23'0'4,"-3"0"10	,-3 0 7,-2 0 9,-3 0 5,1 0-2,-1 0 1,1 0-1,1 0 1,3 0-2,3 0 0,4 0 0,1 0 0,0 0-1,0 0 0,0 0 0,1 0 0,4 0 0,3 0 0,3 0 0,1 0 0,1 0-3,-1 0-1,1 0-3,1 0 0,3 0-1,3 0 1,4 0-2,-4 4-9,-9 10-13,-10 10 0,-8 9 0,-8 4 0,-2 1 0,-3-1 0,-3 1 0,-6-1 0,-5 1 0,-7-1 0,-5 1 0,-6-3 0,-3-2 0,-3-3 0,-2-3 0,-5-1 0,-2 4 0,-3 3 0,-3 3 0,-2-2 0,0-6 0,0-6 0,0-6 0,10-4 0,23 1 0,22-1 0,22 1 0,10-3 0,1-2 0,-1-3 0,1-3 0,-1-4 0,1-3 0,-1-3 0,1-2 0,-1-6 0,1-6 0,-1-6-69,1-6-17</inkml:trace>
</inkml:ink>
</file>

<file path=ppt/ink/ink193.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26T05:25:29"/>
    </inkml:context>
    <inkml:brush xml:id="br0">
      <inkml:brushProperty name="width" value="0.041667" units="cm"/>
      <inkml:brushProperty name="height" value="0.041667" units="cm"/>
      <inkml:brushProperty name="color" value="#F2385B"/>
      <inkml:brushProperty name="ignorePressure" value="0"/>
    </inkml:brush>
  </inkml:definitions>
  <inkml:trace contextRef="#ctx0" brushRef="#br0">107350 10450 200,'-2'23'89,"-3"-3"-13	,-3-3-11,-2-2-13,-5-1-8,-2 3-2,-3 3-3,-3 4-3,-2 1-2,0 0-3,0 0-3,0 0-4,0 0-2,0 0-1,0 0-1,0 0-2,-2 1-5,-3 4-10,-3 3-11,-2 3-9,-3-2-7,1-6-4,-1-6-3,1-6-4,2-2-3,7 3 0,6 3-2,7 4-1,5 4 6,7 6 12,6 7 12,7 6 12,0-1 7,-2-5-1,-3-7 0,-3-5-1,-2-4 2,0 0 3,0 0 2,0 0 3,0 3 2,0 6 2,0 7 1,0 6 1,0 1 1,0-3-2,0-3-2,0-2-1,0-1 0,0 3-1,0 3 0,0 4-1,0 1 0,0 0 1,0 0-1,0 0 0,3-10-13,6-18-22,7-19-25,6-18-24,1-14-8,-3-5 5,-3-7 7,-2-5 5,-3 0 6,1 10 5,-1 10 6,1 9 4,-1-2 5,1-12 4,-1-13 5,1-12 5,-3-1 2,-2 14 8,-3 11 9,-3 14 0,-1 3 0,4-2 0,3-3 0,3-3 0,1-2 0,1 0 0,-1 0 0,1 0 0,-3 1 0,-2 4 0,-3 3 0,-3 3 0,-1 1 0,4 1 0,3-1 0,3 1 0,1 1 19,1 3 3,-1 3 3,1 4 3,-3 2 2,-2 4-1,-3 3 0,-3 3-1,-1 1-1,4 1-1,3-1-2,3 1-1,1 4 1,1 9 2,-1 10 3,1 10 2,-1 8 2,1 10 0,-1 10 2,1 9 1,-3 2-1,-2-2-3,-3-3-2,-3-3-3,-1-7-1,4-9-2,3-10-1,3-8-1,1-15-9,1-19-17,-1-18-16,1-19-16,-6-8-9,-8 3-1,-10 3 0,-9 4-1,-4 1 0,4 0 0,3 0-1,3 0 1,3 0 1,3 0 3,3 0 3,4 0 2,-3 4 6,-5 10 7,-7 10 7,-5 9 8,-1 4 6,6 1 3,7-1 4,6 1 5,1 1 1,-3 3 3,-3 3 2,-2 4 1,-3-1 2,1-3 1,-1-3 2,1-2 1,-1-3 1,1 1-1,-1-1 0,1 1-1,2 1-3,7 3-5,6 3-5,7 4-5,-1 1-2,-6 0 2,-6 0 2,-6 0 1,-2-8-1,3-16-7,3-15-5,4-15-6,2-7-3,4 3 0,3 3 0,3 4 1,1 1-1,1 0 2,-1 0 0,1 0 0,-3 0 2,-2 0-1,-3 0 2,-3 0-1,-1 1 1,4 4 1,3 3 0,3 3 0,3-7-1,3-15 0,3-15-1,4-16 0,-3-2-1,-5 13 2,-7 12 1,-5 13 2,-1 2 0,6-5 1,7-7 1,6-5 5,1-6 2,-3-3 0,-3-3 0,-2-2 0,-3-3 0,1 1 0,-1-1 0,1 1 0,-1 4 0,1 9 0,-1 10 0,1 10 0,-1 5 0,1 4 0,-1 3 0,1 3 0,-3-1 0,-2-2 0,-3-3 0,-3-3 0,1-2 0,6 0 0,7 0 4,6 0 8,1 3 1,-3 6-1,-3 7 0,-2 6-1,0 1 1,7-3 4,6-3 3,7-2 4,-1-1 4,-6 3 5,-6 3 3,-6 4 6,-4 4 3,1 6 3,-1 7 4,1 6 3,-4 7-1,-6 10-5,-6 10-5,-6 9-5,-7 4-5,-6 1-3,-6-1-4,-6 1-4,-2-6-3,3-8-2,3-10-4,4-9-2,8-10 0,17-9 0,15-10-2,16-8-9,7-6 0,1 1 0,-1-1 0,1 1 0,1-1 0,3 1 0,3-1 0,4 1 0,1 4 0,0 9 0,0 10 0,0 10 0,-5 5 0,-9 4 0,-10 3 0,-8 3 0,-6 4 0,1 7 0,-1 6 0,1 7 0,-1 4 0,1 3 0,-1 3 0,1 4 0,-3-4 0,-2-9 0,-3-10 0,-3-8 0,-2-1 0,0 9 0,0 10 0,0 10 0,0 2 0,0-3 0,0-3 0,0-2 0,0-6 0,0-6 0,0-6 0,0-6 0,-2-4 0,-3 1 0,-3-1 0,-2 1 0,-6-3 0,-6-2 0,-6-3 0,-6-3 0,-4-7 0,1-9 0,-1-10 0,1-8 0,-1-9 0,1-6 0,-1-6 0,1-6 0,-3-4 0,-2 1 0,-3-1 0,-3 1 0,-1-3 0,4-2-32,3-3-13,3-3 6,6-1 6,9 4 5,10 3 4,10 3 5,2 3 2,-3 3 1,-3 3 1,-2 4 0,0 1 0,7 0 1,6 0 1,7 0-1,4 0 1,3 0-3,3 0 0,4 0-2,2 0-1,4 0 0,3 0-1,3 0 1,-1 1-4,-2 4-3,-3 3-5,-3 3-4,-4 3-1,-3 3 3,-3 3 1,-2 4 3,-1-1 1,3-3 2,3-3 2,4-2 1</inkml:trace>
</inkml:ink>
</file>

<file path=ppt/ink/ink194.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26T05:25:29"/>
    </inkml:context>
    <inkml:brush xml:id="br0">
      <inkml:brushProperty name="width" value="0.035930" units="cm"/>
      <inkml:brushProperty name="height" value="0.035930" units="cm"/>
      <inkml:brushProperty name="color" value="#F2385B"/>
      <inkml:brushProperty name="ignorePressure" value="0"/>
    </inkml:brush>
  </inkml:definitions>
  <inkml:trace contextRef="#ctx0" brushRef="#br0">93850 14150 231,'0'93'37,"0"-11"-5	,0-14-4,0-11-5,0-11-3,0-5-1,0-7-2,0-5-1,0-3 0,0 4 0,0 3 1,0 3 1,0-1 0,0-2 0,0-3-1,0-3 0,0-1-1,0 4-1,0 3 0,0 3-1,0 4 1,0 7 3,0 6 2,0 7 2,0-1 2,0-6-3,0-6 0,0-6-2,0-4 0,0 1 4,0-1 1,0 1 4,0-1 0,0 1 0,0-1-1,0 1-1,1-10-9,4-19-22,3-18-20,3-19-20,-2-8-11,-6 3 1,-6 3 1,-6 4 0,-4 1 0,1 0 2,-1 0 0,1 0 2,-1 0 1,1 0 3,-1 0 3,1 0 2</inkml:trace>
</inkml:ink>
</file>

<file path=ppt/ink/ink195.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26T05:25:29"/>
    </inkml:context>
    <inkml:brush xml:id="br0">
      <inkml:brushProperty name="width" value="0.040471" units="cm"/>
      <inkml:brushProperty name="height" value="0.040471" units="cm"/>
      <inkml:brushProperty name="color" value="#F2385B"/>
      <inkml:brushProperty name="ignorePressure" value="0"/>
    </inkml:brush>
  </inkml:definitions>
  <inkml:trace contextRef="#ctx0" brushRef="#br0">93400 14850 205,'-66'-21'17,"19"10"6	,19 10 5,19 9 6,10 4 2,4 1 2,3-1 1,3 1 0,3-3 0,3-2-2,3-3-2,4-3-1,1-2-2,0 0-3,0 0-2,0 0-2,0 1-2,0 4-1,0 3-3,0 3-2,1-1-1,4-2-2,3-3-2,3-3-1,3-2-1,3 0 0,3 0 0,4 0-1,-1 0-1,-3 0-3,-3 0-3,-2 0-3,-1 0-4,3 0-3,3 0-4,4 0-3,-10 1-9,-22 4-13,-22 3-13,-21 3-12,-14 3-5,-2 3 4,-3 3 3,-3 4 4,2-1 4,10-3 5,10-3 6,9-2 5,4-5 4,1-2 3,-1-3 4,1-3 3,-1-1 15,1 4 7,-1 3 0,1 3 0,-3 1 0,-2 1 0,-3-1 0,-3 1 0,-4-1 0,-3 1 0,-3-1 0,-2 1 0,0-3 0,7-2 0,6-3 0,7-3 0,2-1 0,1 4 0,-1 3 0,1 3 0,-3-1 0,-2-2 0,-3-3 0,-3-3 0,-1-1 0,4 4 0,3 3 0,3 3 0,-1-1 0,-2-2 0,-3-3 0,-3-3 0,1-1 0,6 4 0,7 3 0,6 3 0,1-1 0,-3-2 0,-3-3 0,-2-3 0,-1-1 0,3 4 0,3 3 0,4 3 0,1 1 0,0 1 0,0-1 0,0 1 0,0 2 0,0 7 0,0 6 0,0 7 0,0 7 0,0 9 0,0 10 0,0 10 7,1 4 14,4 0 1,3 0 1,3 0 1,-1-7-1,-2-11-1,-3-14-2,-3-11-1,-2-4-2,0 6 0,0 7-2,0 6 0,0-1-2,0-5-2,0-7 0,0-5-2,0-4-3,0 0-3,0 0-4,0 0-4,1-5-6,4-9-9,3-10-10,3-8-9,-1-6-2,-2 1 4,-3-1 5,-3 1 4,-4-3 3,-3-2 3,-3-3 15,-2-3 7,-3 1 0,1 6 0,-1 7 0,1 6 0,1 1 0,3-3 0,3-3 0,4-2 0,1-3 0,0 1 0,0-1 0,0 1 0,-2-1 0,-3 1 0,-3-1 0,-2 1 0,-3-1 0,1 1 0,-1-1 0,1 1 0,1-1 0,3 1 0,3-1 0,4 1 0,1-1 0,0 1 0,0-1 0,0 1 0,1-1 0,4 1 0,3-1 0,3 1 0,3 1 0,3 3 0,3 3 0,4 4 0,1-1 19,0-3-1,0-3 1,0-2 0,-2-1 0,-3 3 0,-3 3 1,-2 4-1,-3-1 1,1-3-2,-1-3 1,1-2-1,1-1-1,3 3-1,3 3-1,4 4 0,2-1 0,4-3 0,3-3 2,3-2 0,1-3 1,1 1-1,-1-1 0,1 1 0,-1 1-1,1 3 1,-1 3 0,1 4-1,-1-1 1,1-3-1,-1-3 1,1-2 0,-4 2 1,-6 9 1,-6 10 0,-6 10 2,-9 4-1,-8 0-5,-10 0-4,-9 0-3,-9 3-4,-5 6-4,-7 7-2,-5 6-4,-3 3-2,4 0-1,3 0-2,3 0-1,3-4-1,3-5 1,3-7 0,4-5 1,10-9 4,19-9 8,19-10 8,19-8 8,7-6 4,-3 1-2,-3-1-1,-2 1-2,-6 7-1,-6 16 1,-6 15-1,-6 17 0,-9 5 0,-8-3-2,-10-3-2,-9-2-2,-5-3 0,0 1-1,0-1-1,0 1 0,-2-3 0,-3-2-3,-3-3 0,-2-3-2,-3-4-4,1-3-6,-1-3-5,1-2-7,4-9-4,9-12-4,10-13-5,10-12-4,7-5-4,6 3-4,7 3-3,6 4-5,-1 8-1,-5 17 0,-7 15 0,-5 16 0</inkml:trace>
</inkml:ink>
</file>

<file path=ppt/ink/ink196.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26T05:25:29"/>
    </inkml:context>
    <inkml:brush xml:id="br0">
      <inkml:brushProperty name="width" value="0.038292" units="cm"/>
      <inkml:brushProperty name="height" value="0.038292" units="cm"/>
      <inkml:brushProperty name="color" value="#F2385B"/>
      <inkml:brushProperty name="ignorePressure" value="0"/>
    </inkml:brush>
  </inkml:definitions>
  <inkml:trace contextRef="#ctx0" brushRef="#br0">92750 17400 217,'-18'0'9,"17"0"18	,15 0 17,16 0 18,9 1 7,3 4-6,3 3-4,4 3-5,2-1-3,4-2-4,3-3-3,3-3-3,-1-2-3,-2 0-6,-3 0-4,-3 0-4,-2-2-4,0-3-3,0-3-3,0-2-1,0-3-4,0 1-1,0-1-3,0 1-3,-2-1-1,-3 1 0,-3-1-1,-2 1 0,-1-3-6,3-2-12,3-3-12,4-3-13</inkml:trace>
</inkml:ink>
</file>

<file path=ppt/ink/ink197.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26T05:25:29"/>
    </inkml:context>
    <inkml:brush xml:id="br0">
      <inkml:brushProperty name="width" value="0.022200" units="cm"/>
      <inkml:brushProperty name="height" value="0.022200" units="cm"/>
      <inkml:brushProperty name="color" value="#F2385B"/>
      <inkml:brushProperty name="ignorePressure" value="0"/>
    </inkml:brush>
  </inkml:definitions>
  <inkml:trace contextRef="#ctx0" brushRef="#br0">94200 17100 375,'1'46'0,"4"-5"0	,3-7 0,3-5 0,-1-4 4,-2 0 9,-3 0 8,-3 0 9,-1-2 6,4-3 4,3-3 4,3-2 4,1-1 3,1 3 0,-1 3 0,1 4 0,-1 1-1,1 0-6,-1 0-4,1 0-5,-6-4-20,-8-5-33,-10-7-36,-9-5-34</inkml:trace>
</inkml:ink>
</file>

<file path=ppt/ink/ink198.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26T05:25:29"/>
    </inkml:context>
    <inkml:brush xml:id="br0">
      <inkml:brushProperty name="width" value="0.033936" units="cm"/>
      <inkml:brushProperty name="height" value="0.033936" units="cm"/>
      <inkml:brushProperty name="color" value="#F2385B"/>
      <inkml:brushProperty name="ignorePressure" value="0"/>
    </inkml:brush>
  </inkml:definitions>
  <inkml:trace contextRef="#ctx0" brushRef="#br0">93800 17350 245,'0'23'0,"0"-3"0	,0-3 0,0-2 0,0-1 0,0 3 0,0 3 0,0 4 0,0 2 2,0 4 3,0 3 5,0 3 3,0 3 2,0 3 3,0 3 2,0 4 2,0-1 2,0-3 2,0-3 1,0-2 2,1-1 1,4 3 0,3 3 1,3 4-1,-1-3 0,-2-5-2,-3-7-2,-3-5-2,-2-4-1,0 0 1,0 0-1,0 0 1,0 0-1,0 0 1,0 0 0,0 0 1,1 0 0,4 0 0,3 0 0,3 0 1,-4-7-7,-8-11-14,-10-14-16,-9-11-14,-5-7-9,0 0-6,0 0-5,0 0-6,1 0 0,4 0 1,3 0 3,3 0 2,-1 0 0,-2 0 0,-3 0-1,-3 0-1,-1 1 2,4 4 3,3 3 4,3 3 4,1-1 3,1-2 4,-1-3 10,1-3 17</inkml:trace>
</inkml:ink>
</file>

<file path=ppt/ink/ink199.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26T05:25:29"/>
    </inkml:context>
    <inkml:brush xml:id="br0">
      <inkml:brushProperty name="width" value="0.028377" units="cm"/>
      <inkml:brushProperty name="height" value="0.028377" units="cm"/>
      <inkml:brushProperty name="color" value="#F2385B"/>
      <inkml:brushProperty name="ignorePressure" value="0"/>
    </inkml:brush>
  </inkml:definitions>
  <inkml:trace contextRef="#ctx0" brushRef="#br0">93250 17600 293,'-2'-22'0,"-3"6"0	,-3 7 0,-2 6 0,-1 1 1,3-3 1,3-3 1,4-2 1,1 0 3,0 7 4,0 6 3,0 7 4,0 2 2,0 1 0,0-1 0,0 1 0,0 1 0,0 3 0,0 3 1,0 4 1,0 2 1,0 4 2,0 3 2,0 3 4,0 1 1,0 1 4,0-1 3,0 1 3,0-3 2,0-2 2,0-3 1,0-3 3,-5-6-15,-9-5-29,-10-7-28,-8-5-30,2-6-17,16-3-2,15-3-3,17-2-4</inkml:trace>
</inkml:ink>
</file>

<file path=ppt/ink/ink2.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26T05:25:29"/>
    </inkml:context>
    <inkml:brush xml:id="br0">
      <inkml:brushProperty name="width" value="0.041667" units="cm"/>
      <inkml:brushProperty name="height" value="0.041667" units="cm"/>
      <inkml:brushProperty name="color" value="#F2385B"/>
      <inkml:brushProperty name="ignorePressure" value="0"/>
    </inkml:brush>
  </inkml:definitions>
  <inkml:trace contextRef="#ctx0" brushRef="#br0">70300 12300 200,'-25'0'0,"0"0"0	,0 0 0,0 0 0,0 0 0,0 0 0,0 0 0,0 0 0,-2-2 2,-3-3 7,-3-3 6,-2-2 6,-1-1 5,3 3 1,3 3 3,4 4 2,1 1 1,0 0 0,0 0 0,0 0-1,0 0 1,0 0 2,0 0 0,0 0 2,1-4-1,4-5-1,3-7-3,3-5-2,7-1-2,14 6-3,11 7-2,14 6-3,5 4-3,1 4-4,-1 3-5,1 3-4,-4 7-2,-6 14 1,-6 11 0,-6 14 0,-7 14 0,-6 20 0,-6 18 0,-6 20-1,-4-4 1,1-25 0,-1-25 1,1-25 0,-3-10 1,-2 7 0,-3 6 0,-3 7 1,-1 0 1,4-2 1,3-3 1,3-3 1,15-9-6,29-11-4,28-14 0,28-11 0,10-1 0,-5 13 0,-7 12-1,-5 13-11,-12 18-2,-16 26 0,-15 24-1,-15 26 1,-12 1 1,-6-22 2,-6-22 2,-6-21 3,-4-14 2,1-2 2,-1-3 3,1-3 2,-1-4 2,1-3 0,-1-3 1,1-2 0,4-14 5,9-21 8,10-22 8,10-22 5,4-10-32,0 4 0,0 3 0,0 3 0,0-1 0,0-2 0,0-3 0,0-3 0,0-4 0,0-3 0,0-3 0,0-2 0,-2-3-47,-3 1-15,-3-1-12,-2 1-11</inkml:trace>
</inkml:ink>
</file>

<file path=ppt/ink/ink20.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26T05:25:29"/>
    </inkml:context>
    <inkml:brush xml:id="br0">
      <inkml:brushProperty name="width" value="0.013936" units="cm"/>
      <inkml:brushProperty name="height" value="0.013936" units="cm"/>
      <inkml:brushProperty name="color" value="#F2385B"/>
      <inkml:brushProperty name="ignorePressure" value="0"/>
    </inkml:brush>
  </inkml:definitions>
  <inkml:trace contextRef="#ctx0" brushRef="#br0">83150 13700 597,'0'26'0,"0"4"0	,0 3 0,0 3 0,0 3 4,0 3 7,0 3 7,0 4 7,0 2 6,0 4 5,0 3 4,0 3 4,0-2 2,0-6-3,0-6 0,0-6-3,0-6-18,0-2-37,0-3-37,0-3-35</inkml:trace>
</inkml:ink>
</file>

<file path=ppt/ink/ink200.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26T05:25:29"/>
    </inkml:context>
    <inkml:brush xml:id="br0">
      <inkml:brushProperty name="width" value="0.020518" units="cm"/>
      <inkml:brushProperty name="height" value="0.020518" units="cm"/>
      <inkml:brushProperty name="color" value="#F2385B"/>
      <inkml:brushProperty name="ignorePressure" value="0"/>
    </inkml:brush>
  </inkml:definitions>
  <inkml:trace contextRef="#ctx0" brushRef="#br0">93850 18000 406,'28'0'0,"6"0"0	,7 0 0,6 0 0,1 0 3,-3 0 8,-3 0 8,-2 0 7,-3 0 4,1 0 1,-1 0 1,1 0 1,-3 1 2,-2 4 4,-3 3 4,-3 3 4,-2-1 1,0-2-1,0-3-1,0-3-1,-7-4-9,-11-3-17,-14-3-15,-11-2-18,-7-3-17,0 1-18,0-1-18,0 1-18</inkml:trace>
</inkml:ink>
</file>

<file path=ppt/ink/ink201.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26T05:25:29"/>
    </inkml:context>
    <inkml:brush xml:id="br0">
      <inkml:brushProperty name="width" value="0.041667" units="cm"/>
      <inkml:brushProperty name="height" value="0.041667" units="cm"/>
      <inkml:brushProperty name="color" value="#F2385B"/>
      <inkml:brushProperty name="ignorePressure" value="0"/>
    </inkml:brush>
  </inkml:definitions>
  <inkml:trace contextRef="#ctx0" brushRef="#br0">95650 16050 200,'-22'1'25,"6"4"-1	,7 3-2,6 3-2,3 1 1,0 1 1,0-1 3,0 1 1,1-1 2,4 1 4,3-1 2,3 1 3,3-3 1,3-2-3,3-3-3,4-3-1,4-2-4,6 0-3,7 0-3,6 0-4,1 0-3,-3 0-2,-3 0-2,-2 0-4,-6 4 1,-6 10 2,-6 10 3,-6 9 2,-9 6 0,-8 3 1,-10 3-2,-9 4 0,-5 1-1,0 0 0,0 0-2,0 0 0,0-2 0,0-3-2,0-3 1,0-2-1,1-3-1,4 1 0,3-1 0,3 1 0,7-6-1,14-8 0,11-10-6,14-9 0,7-7 0,3-3 0,3-3 0,4-2 0,-6 5 0,-11 16 0,-14 15 0,-11 17 0,-12 5 0,-9-3 0,-10-3 0,-8-2 0,-6-3 0,1 1 0,-1-1 0,1 1 0,8-6 0,20-8 0,18-10 0,20-9 0,8-7 0,1-3 0,-1-3 0,1-2 0,1-3 0,3 1 0,3-1 0,4 1 0,-1-1 0,-3 1-8,-3-1 0,-2 1 0,-5 5 1,-2 14 3,-3 11 2,-3 14 2,-7 7 3,-9 3 2,-10 3 2,-8 4 2,-9 1 4,-6 0-13,-6 0 0,-6 0 0,-2-2 0,3-3 0,3-3 0,4-2 0,1-12 0,0-19 0,0-18 0,0-19 0,3-10 0,6 1-37,7-1-44,6 1-12</inkml:trace>
</inkml:ink>
</file>

<file path=ppt/ink/ink202.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26T05:25:29"/>
    </inkml:context>
    <inkml:brush xml:id="br0">
      <inkml:brushProperty name="width" value="0.041667" units="cm"/>
      <inkml:brushProperty name="height" value="0.041667" units="cm"/>
      <inkml:brushProperty name="color" value="#F2385B"/>
      <inkml:brushProperty name="ignorePressure" value="0"/>
    </inkml:brush>
  </inkml:definitions>
  <inkml:trace contextRef="#ctx0" brushRef="#br0">97200 17200 200,'21'226'0,"-5"-46"0	,-7-47 0,-5-47 0,-4-24 16,0 1 32,0-1 32,0 1 33,0-3 10,0-2-12,0-3-12,0-3-12,1-1-10,4 4-32,3 3-45,3 3 0,-1-1 0,-2-2 0,-3-3 0,-3-3 0,-2-15 0,0-24 0,0-26 0,0-24 0,0-12 0,0 4 0,0 3 0,0 3 0,-2-1 0,-3-2 0,-3-3 0,-2-3-25</inkml:trace>
</inkml:ink>
</file>

<file path=ppt/ink/ink203.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26T05:25:29"/>
    </inkml:context>
    <inkml:brush xml:id="br0">
      <inkml:brushProperty name="width" value="0.039189" units="cm"/>
      <inkml:brushProperty name="height" value="0.039189" units="cm"/>
      <inkml:brushProperty name="color" value="#F2385B"/>
      <inkml:brushProperty name="ignorePressure" value="0"/>
    </inkml:brush>
  </inkml:definitions>
  <inkml:trace contextRef="#ctx0" brushRef="#br0">97450 16300 212,'-22'-2'0,"6"-3"0	,7-3 0,6-2 0,1-1 0,-3 3-1,-3 3-1,-2 4-1,-3 1 0,1 0 0,-1 0 0,1 0 1,-1 0 0,1 0 3,-1 0 1,1 0 4,1 1 0,3 4 1,3 3 0,4 3 1,-1 3 1,-3 3 2,-3 3 1,-2 4 2,-1 4 1,3 6 1,3 7-1,4 6 1,1 4 0,0 4 0,0 3 1,0 3 1,0 1 1,0 1 1,0-1 2,0 1 1,0 1 1,0 3 1,0 3-1,0 4 1,-2-1 1,-3-3 1,-3-3 2,-2-2 1,-1-5 1,3-2 0,3-3-1,4-3 0,1-2 2,0 0 2,0 0 3,0 0 2,1-11-10,4-22-21,3-22-24,3-21-22,-1-12-12,-2 1-4,-3-1-3,-3 1-3,-2 1-1,0 3 1,0 3 3,0 4 1,1 2 3,4 4 4,3 3 5,3 3 4,-1 1 3,-2 1 5,-3-1 3,-3 1 5,-1-1 2,4 1 20,3-1 2,3 1 0</inkml:trace>
</inkml:ink>
</file>

<file path=ppt/ink/ink204.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26T05:25:29"/>
    </inkml:context>
    <inkml:brush xml:id="br0">
      <inkml:brushProperty name="width" value="0.032029" units="cm"/>
      <inkml:brushProperty name="height" value="0.032029" units="cm"/>
      <inkml:brushProperty name="color" value="#F2385B"/>
      <inkml:brushProperty name="ignorePressure" value="0"/>
    </inkml:brush>
  </inkml:definitions>
  <inkml:trace contextRef="#ctx0" brushRef="#br0">98900 16550 260,'0'50'1,"0"0"2	,0 0 3,0 0 2,0 1 1,0 4 0,0 3 0,0 3 0,0-1 3,0-2 9,0-3 9,0-3 7,0-4 4,0-3 0,0-3-2,0-2-1,0-3 3,0 1 3,0-1 6,0 1 4,0-3 1,0-2-2,0-3-3,0-3-2,-4-10-16,-5-16-33,-7-15-30,-5-15-31,-4-7-16,0 3 3,0 3 2,0 4 3,0 1 2,0 0 7,0 0 6,0 0 5,1 0 5,4 0 5,3 0 5,3 0 4,1 0 4,1 0 24,-1 0 3,1 0 0,-1-2 0,1-3 0,-1-3 0,1-2 0</inkml:trace>
</inkml:ink>
</file>

<file path=ppt/ink/ink205.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26T05:25:29"/>
    </inkml:context>
    <inkml:brush xml:id="br0">
      <inkml:brushProperty name="width" value="0.033649" units="cm"/>
      <inkml:brushProperty name="height" value="0.033649" units="cm"/>
      <inkml:brushProperty name="color" value="#F2385B"/>
      <inkml:brushProperty name="ignorePressure" value="0"/>
    </inkml:brush>
  </inkml:definitions>
  <inkml:trace contextRef="#ctx0" brushRef="#br0">98450 16800 247,'-18'-21'6,"17"10"13	,15 10 13,16 9 12,5 6 3,-2 3-6,-3 3-8,-3 4-6,-2 2-5,0 4-2,0 3-2,0 3-3,0-1-2,0-2-4,0-3-4,0-3-5,0-1-3,0 4-4,0 3-3,0 3-5,-4 1-1,-5 1 0,-7-1 0,-5 1 1,-4-1 1,0 1 3,0-1 4,0 1 2,-2-3 5,-3-2 4,-3-3 6,-2-3 4,-3-2 3,1 0 2,-1 0 1,1 0 1,-3-2 4,-2-3 6,-3-3 6,-3-2 5,4-6 4,13-6 1,12-6 0,13-6 1,13-7-5,17-6-11,15-6-10,16-6-11,-1-2-17,-15 3-27,-15 3-26,-16 4-26,-7 1-8,4 0 9,3 0 8,3 0 10</inkml:trace>
</inkml:ink>
</file>

<file path=ppt/ink/ink206.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26T05:25:29"/>
    </inkml:context>
    <inkml:brush xml:id="br0">
      <inkml:brushProperty name="width" value="0.036538" units="cm"/>
      <inkml:brushProperty name="height" value="0.036538" units="cm"/>
      <inkml:brushProperty name="color" value="#F2385B"/>
      <inkml:brushProperty name="ignorePressure" value="0"/>
    </inkml:brush>
  </inkml:definitions>
  <inkml:trace contextRef="#ctx0" brushRef="#br0">99700 15350 228,'-24'1'6,"4"4"15	,3 3 12,3 3 15,6 1 8,9 1 4,10-1 3,10 1 4,4-3-1,0-2-5,0-3-5,0-3-6,3-1-5,6 4-6,7 3-5,6 3-6,4-1-6,4-2-10,3-3-7,3-3-10,-2-4-7,-6-3-8,-6-3-7,-6-2-7,-12 0-1,-15 7 3,-15 6 6,-16 7 3,-7 4 5,4 3 5,3 3 5,3 4 3,-2 2 4,-6 4 1,-6 3 1,-6 3 1,-9 4 1,-8 7-1,-10 6 0,-9 7-2,1-3 0,13-8-2,12-10-3,13-9-1,2-5-2,-5 0-1,-7 0-1,-5 0 0,0 0-2,10 0-2,10 0-1,9 0-2,6 0 1,3 0 1,3 0 2,4 0 2,2 0 2,4 0 4,3 0 4,3 0 3,3 6 4,3 13 1,3 12 2,4 13 3,-3 1 1,-5-9 2,-7-10 1,-5-8 2,-3 0 1,4 14 2,3 11 1,3 14 3,-1-1 0,-2-12-2,-3-13 1,-3-12-2,-2-4 0,0 7 2,0 6 0,0 7 1,0 0-6,0-2-12,0-3-13,0-3-11,0-15-13,0-24-11,0-26-11,0-24-11,0-12-6,0 4 3,0 3 1,0 3 1</inkml:trace>
</inkml:ink>
</file>

<file path=ppt/ink/ink207.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26T05:25:29"/>
    </inkml:context>
    <inkml:brush xml:id="br0">
      <inkml:brushProperty name="width" value="0.041667" units="cm"/>
      <inkml:brushProperty name="height" value="0.041667" units="cm"/>
      <inkml:brushProperty name="color" value="#F2385B"/>
      <inkml:brushProperty name="ignorePressure" value="0"/>
    </inkml:brush>
  </inkml:definitions>
  <inkml:trace contextRef="#ctx0" brushRef="#br0">99600 17000 200,'0'-29'-1,"0"-5"1	,0-7 0,0-5-1,1-1 1,4 6 3,3 7 2,3 6 2,1 4 1,1 4 1,-1 3 0,1 3 1,1 1 1,3 1 0,3-1 2,4 1 0,-1-1 2,-3 1 2,-3-1 2,-2 1 2,2-1 3,9 1 5,10-1 3,10 1 4,0 1 1,-5 3-2,-7 3-2,-5 4-2,2 7 0,13 13 4,12 12 2,13 13 3,1 16 1,-9 23 2,-10 22-1,-8 22 1,-11-2-1,-8-25-23,-10-25-19,-9-25 0,-5-8 0,0 9 0,0 10 0,0 10 0,0-1 0,0-9 0,0-10 0,0-8 0,-4-15 0,-5-19 0,-7-18 0,-5-19 0,-3-10-21,4 1-80,3-1 6,3 1 6,-1 1 7,-2 3 9,-3 3 8,-3 4 8,-1 2 8,4 4 5,3 3 5,3 3 5,1 1 4,1 1 3,-1-1 4,1 1 3,-1 1 20,1 3 0,-1 3 0,1 4 0,1-1 0,3-3 0,3-3 0,4-2 0,-1-3 0,-3 1 0,-3-1 0,-2 1 0,-3-3 0,1-2 0,-1-3 0,1-3 0,-1-2 0,1 0 0,-1 0 0,1 0 0,1 1 0,3 4 0,3 3 0,4 3 0,1 4 0,0 7 0,0 6 0,0 7 0,0 4 0,0 3 0,0 3 0,0 4 23,0 2 6,0 4 3,0 3 2,0 3 3,-2 4 2,-3 7-1,-3 6 0,-2 7 0,-1-3-2,3-8 0,3-10-2,4-9-2,-1-5-1,-3 0-2,-3 0-1,-2 0-2,-3 0-1,1 0 0,-1 0-1,1 0 1,-1 1-1,1 4 1,-1 3-2,1 3 1,-3-1-4,-2-2-3,-3-3-6,-3-3-3,-7-6-8,-9-5-9,-10-7-10,-8-5-9,-3-4-8,7 0-6,6 0-8,7 0-6</inkml:trace>
</inkml:ink>
</file>

<file path=ppt/ink/ink208.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26T05:25:29"/>
    </inkml:context>
    <inkml:brush xml:id="br0">
      <inkml:brushProperty name="width" value="0.035558" units="cm"/>
      <inkml:brushProperty name="height" value="0.035558" units="cm"/>
      <inkml:brushProperty name="color" value="#F2385B"/>
      <inkml:brushProperty name="ignorePressure" value="0"/>
    </inkml:brush>
  </inkml:definitions>
  <inkml:trace contextRef="#ctx0" brushRef="#br0">99950 17850 234,'45'0'2,"-9"0"3	,-10 0 4,-8 0 3,3 4 4,20 10 4,18 10 4,20 9 4,0-1 4,-15-8 3,-15-10 3,-16-9 3,-5-2 2,6 6 4,7 7 1,6 6 4,-1 3 3,-5 0 6,-7 0 6,-5 0 5,-12-7-20,-16-11-45,-15-14-48,-15-11-45</inkml:trace>
</inkml:ink>
</file>

<file path=ppt/ink/ink209.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26T05:25:29"/>
    </inkml:context>
    <inkml:brush xml:id="br0">
      <inkml:brushProperty name="width" value="0.031445" units="cm"/>
      <inkml:brushProperty name="height" value="0.031445" units="cm"/>
      <inkml:brushProperty name="color" value="#F2385B"/>
      <inkml:brushProperty name="ignorePressure" value="0"/>
    </inkml:brush>
  </inkml:definitions>
  <inkml:trace contextRef="#ctx0" brushRef="#br0">102050 15750 265,'-24'0'0,"4"0"0	,3 0 0,3 0 0,1 0 0,1 0 0,-1 0 0,1 0 0,1 1 1,3 4 5,3 3 4,4 3 4,-1 1 2,-3 1 1,-3-1 1,-2 1 1,-1-1 2,3 1 3,3-1 2,4 1 4,-1 2 2,-3 7 2,-3 6 1,-2 7 1,-1 0 0,3-2-1,3-3-2,4-3-2,1 1 0,0 6 0,0 7 1,0 6 1,1 3-1,4 0-2,3 0-1,3 0-3,4-5-9,7-9-21,6-10-19,7-8-19</inkml:trace>
</inkml:ink>
</file>

<file path=ppt/ink/ink21.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26T05:25:29"/>
    </inkml:context>
    <inkml:brush xml:id="br0">
      <inkml:brushProperty name="width" value="0.030915" units="cm"/>
      <inkml:brushProperty name="height" value="0.030915" units="cm"/>
      <inkml:brushProperty name="color" value="#F2385B"/>
      <inkml:brushProperty name="ignorePressure" value="0"/>
    </inkml:brush>
  </inkml:definitions>
  <inkml:trace contextRef="#ctx0" brushRef="#br0">83150 14650 269,'1'46'0,"4"-5"0	,3-7 0,3-5 0,1-6 0,1-3 0,-1-3 0,1-2 0,-1-5 9,1-2 17,-1-3 18,1-3 17,-1-4 7,1-3-1,-1-3-2,1-2-3,1-6-4,3-6-8,3-6-6,4-6-9,-3-6-4,-5-2-5,-7-3-3,-5-3-3,-3-1-4,4 4-4,3 3-4,3 3-3,-1 1-4,-2 1-4,-3-1-3,-3 1-3,-4-3-3,-3-2-3,-3-3-2,-2-3-4,-5 2 0,-2 10 2,-3 10 2,-3 9 1,-2 6 2,0 3 0,0 3 2,0 4 0,-2 1 4,-3 0 4,-3 0 6,-2 0 5,2-4-1,9-5-7,10-7-8,10-5-7,7-4-10,6 0-14,7 0-13,6 0-13</inkml:trace>
</inkml:ink>
</file>

<file path=ppt/ink/ink210.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26T05:25:29"/>
    </inkml:context>
    <inkml:brush xml:id="br0">
      <inkml:brushProperty name="width" value="0.041667" units="cm"/>
      <inkml:brushProperty name="height" value="0.041667" units="cm"/>
      <inkml:brushProperty name="color" value="#F2385B"/>
      <inkml:brushProperty name="ignorePressure" value="0"/>
    </inkml:brush>
  </inkml:definitions>
  <inkml:trace contextRef="#ctx0" brushRef="#br0">102450 15600 200,'-24'0'0,"4"0"0	,3 0 0,3 0 0,1 1 0,1 4 0,-1 3 0,1 3 0,-1-1 0,1-2 0,-1-3 0,1-3 0,2-2 5,7 0 12,6 0 11,7 0 11,5 0 4,7 0-3,6 0-4,7 0-3,2-2-3,1-3-1,-1-3-1,1-2-1,1-1-1,3 3-2,3 3-2,4 4-1,-1-1-1,-3-3-2,-3-3-1,-2-2-1,-3-1-2,1 3-1,-1 3-2,1 4-1,-1 4-1,1 6 0,-1 7-2,1 6 0,-6 4-1,-8 4 0,-10 3-1,-9 3-1,-9 1-1,-5 1 0,-7-1-1,-5 1-1,-6 1-1,-3 3 1,-3 3 1,-2 4-1,-1-1 0,3-3 0,3-3 0,4-2-1,1-3 0,0 1 0,0-1 1,0 1-1,-2-3 1,-3-2 0,-3-3 0,-2-3 0,6-7 2,20-9 3,18-10 3,20-8 4,8-4 0,1 3-1,-1 3-2,1 4-1,1-1-4,3-3-2,3-3-5,4-2-4,-1-1-6,-3 3-8,-3 3-9,-2 4-9,-6-3-5,-6-5-2,-6-7-2,-6-5-3,-9-3 1,-8 4 3,-10 3 2,-9 3 2,-7 1 4,-3 1 2,-3-1 3,-2 1 3,-1 1 3,3 3 3,3 3 2,4 4 3,-1 2 1,-3 4 3,-3 3 1,-2 3 2,-3 1 1,1 1 9,-1-1 2,1 1 0,1 2 0,3 7 0,3 6 0,4 7 0,-1 4 0,-3 3 0,-3 3 3,-2 4 7,-1 1 1,3 0-1,3 0 0,4 0 0,2-2 1,4-3 1,3-3 1,3-2 1,1-5 2,1-2 0,-1-3 2,1-3 2,1-1 0,3 4 1,3 3 0,4 3 1,2-2-1,4-6 1,3-6-1,3-6 0,4-2-1,7 3-1,6 3 0,7 4-2,0-3 0,-2-5-2,-3-7 1,-3-5-2,-2-4 0,0 0-3,0 0-1,0 0-1,3 0-1,6 0-1,7 0 1,6 0 0,-1 6 0,-5 13 1,-7 12 1,-5 13 0,-6 6 0,-3 0 0,-3 0 1,-2 0-1,-5 0 0,-2 0 2,-3 0 0,-3 0 2,-1 0-1,4 0 1,3 0-1,3 0 0,-1 0 0,-2 0 0,-3 0 1,-3 0 0,-2 0 0,0 0-1,0 0 0,0 0 0,-5-5-5,-9-9-8,-10-10 0,-8-8 0,-6-11-4,1-8-6,-1-10-1,1-9-2,-6-7-5,-8-3-8,-10-3-8,-9-2-8,-2 0-3,6 7 2,7 6 1,6 7 3,3 2 1,0 1 1,0-1 3,0 1 1,3 1 2,6 3 3,7 3 2,6 4 3,1-1 3,-3-3 1,-3-3 1,-2-2 2,-3-1 1,1 3 1,-1 3 1,1 4 1,2-1 0,7-3 0,6-3 1,7-2-1,2-1 2,1 3 3,-1 3 2,1 4 3,7-4 5,16-9 8,15-10 9,17-8 8,3-3 2,-5 7-1,-7 6-4,-5 7-2,-1 2-2,6 1-1,7-1-1,6 1-1,3-3-2,0-2-3,0-3-3,0-3-3,-2 1-2,-3 6-4,-3 7-2,-2 6-3,-1 1-3,3-3-1,3-3 0,4-2-2,-1-1-1,-3 3 0,-3 3-2,-2 4-1,-3 1 0,1 0-1,-1 0 0,1 0-1,-3 0-2,-2 0-5,-3 0-4,-3 0-6</inkml:trace>
</inkml:ink>
</file>

<file path=ppt/ink/ink211.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26T05:25:29"/>
    </inkml:context>
    <inkml:brush xml:id="br0">
      <inkml:brushProperty name="width" value="0.039491" units="cm"/>
      <inkml:brushProperty name="height" value="0.039491" units="cm"/>
      <inkml:brushProperty name="color" value="#F2385B"/>
      <inkml:brushProperty name="ignorePressure" value="0"/>
    </inkml:brush>
  </inkml:definitions>
  <inkml:trace contextRef="#ctx0" brushRef="#br0">104650 16100 211,'-22'3'0,"6"6"1	,7 7 0,6 6 2,1 4-1,-3 4 2,-3 3-1,-2 3 1,-3 4 3,1 7 5,-1 6 6,1 7 6,1 4 2,3 3 0,3 3-1,4 4 0,-1 1 1,-3 0 3,-3 0 2,-2 0 3,-3 0 1,1 0-2,-1 0 0,1 0-2,1-4 0,3-5 1,3-7 2,4-5 1,1-6-1,0-3 0,0-3-2,0-2-2,0-3-2,0 1-4,0-1-5,0 1-4,1-10-7,4-19-12,3-18-10,3-19-12,-1-12-8,-2-2-10,-3-3-7,-3-3-9,-1 1-4,4 6 0,3 7 0,3 6 0</inkml:trace>
</inkml:ink>
</file>

<file path=ppt/ink/ink212.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26T05:25:29"/>
    </inkml:context>
    <inkml:brush xml:id="br0">
      <inkml:brushProperty name="width" value="0.041667" units="cm"/>
      <inkml:brushProperty name="height" value="0.041667" units="cm"/>
      <inkml:brushProperty name="color" value="#F2385B"/>
      <inkml:brushProperty name="ignorePressure" value="0"/>
    </inkml:brush>
  </inkml:definitions>
  <inkml:trace contextRef="#ctx0" brushRef="#br0">104400 15900 200,'-46'0'0,"10"0"0	,10 0 0,9 0 0,4 0 2,1 0 7,-1 0 6,1 0 5,2 0 6,7 0 2,6 0 4,7 0 4,4 0 1,3 0-1,3 0-1,4 0-1,5-2 0,10-3-2,10-3 0,9-2-1,2-1-1,-2 3-2,-3 3-3,-3 4-1,4-3-3,13-5-2,12-7-2,13-5-2,1-3-2,-9 4-3,-10 3-1,-8 3-2,-4 1-2,3 1 0,3-1 0,4 1-2,-1 1 0,-3 3 0,-3 3 0,-2 4 0,-6 2-1,-6 4 0,-6 3 0,-6 3 1,-6 3-1,-2 3 0,-3 3 0,-3 4 0,-4 13 1,-3 26 3,-3 24 3,-2 26 3,-5 18 2,-2 13 3,-3 12 1,-3 13-2,-4-10-16,-3-31 0,-3-31 0,-2-31 0,-1-18 0,3-3 0,3-3 0,4-2 0,-3 2 0,-5 9 0,-7 10 0,-5 10 0,-1-1 0,6-9 0,7-10 0,6-8 0,1-4 0,-3 3 0,-3 3 0,-2 4 0,-1-1 0,3-3 0,3-3 0,4-2 0,-4-9 0,-9-12 0,-10-13 0,-8-12 0,-3-10 0,7-6 0,6-6-39,7-6-24,0-4 3,-2 1 3,-3-1 3,-3 1 4,1 1 2,6 3 3,7 3 1,6 4 3,1 2 2,-3 4 1,-3 3 2,-2 3 1,-3-1 2,1-2 1,-1-3 2,1-3 1</inkml:trace>
</inkml:ink>
</file>

<file path=ppt/ink/ink213.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26T05:25:29"/>
    </inkml:context>
    <inkml:brush xml:id="br0">
      <inkml:brushProperty name="width" value="0.016416" units="cm"/>
      <inkml:brushProperty name="height" value="0.016416" units="cm"/>
      <inkml:brushProperty name="color" value="#F2385B"/>
      <inkml:brushProperty name="ignorePressure" value="0"/>
    </inkml:brush>
  </inkml:definitions>
  <inkml:trace contextRef="#ctx0" brushRef="#br0">105150 16900 507,'-25'51'5,"0"4"8	,0 3 9,0 3 9,3-5 3,6-12-3,7-13-3,6-12-3,3-4-1,0 7 2,0 6 0,0 7 2,0-1 0,0-6-3,0-6-1,0-6-2,3-6-1,6-2 1,7-3 2,6-3 1,1-4-17,-3-3-31,-3-3-33,-2-2-31</inkml:trace>
</inkml:ink>
</file>

<file path=ppt/ink/ink214.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26T05:25:29"/>
    </inkml:context>
    <inkml:brush xml:id="br0">
      <inkml:brushProperty name="width" value="0.028048" units="cm"/>
      <inkml:brushProperty name="height" value="0.028048" units="cm"/>
      <inkml:brushProperty name="color" value="#F2385B"/>
      <inkml:brushProperty name="ignorePressure" value="0"/>
    </inkml:brush>
  </inkml:definitions>
  <inkml:trace contextRef="#ctx0" brushRef="#br0">105250 17050 297,'-24'-24'-9,"4"4"3	,3 3 1,3 3 1,6 3 11,9 3 18,10 3 18,10 4 18,8-1 5,10-3-12,10-3-11,9-2-11,-1 0-7,-8 7-5,-10 6-5,-9 7-5,-9 4-3,-5 3-1,-7 3-1,-5 4-2,-4 1-4,0 0-8,0 0-8,0 0-9,-2 0-4,-3 0 0,-3 0-2,-2 0 1,-5-2-1,-2-3 3,-3-3 1,-3-2 2,-6-1 4,-5 3 5,-7 3 5,-5 4 6,-1-1 6,6-3 8,7-3 9,6-2 7,-2-1 3,-9 3-2,-10 3-2,-8 4-1,-1-3-1,9-5 4,10-7 1,10-5 3,11-8 5,17-5 7,15-7 8,16-5 6,13-8 0,14-5-11,11-7-10,14-5-11,-3 2-8,-15 13-8,-15 12-7,-16 13-8,-5 6-5,6 0-4,7 0-4,6 0-4,-1 0-3,-5 0-4,-7 0-4,-5 0-5,-8 3-1,-5 6-2,-7 7-2,-5 6-1,-4 4 1,0 4 1,0 3 2,0 3 2,-2-1 3,-3-2 4,-3-3 5,-2-3 3,-8-1 3,-8 4 19,-10 3 4,-9 3 0,-4 1 0,4 1 0,3-1 0,3 1 0,3-4 0,3-6 0,3-6 0,4-6 0,-1-4 0,-3 1 0,-3-1 30,-2 1 24,-1 1 4,3 3-5,3 3-6,4 4-4,7-3 1,13-5 8,12-7 7,13-5 7,7-8-1,4-5-12,3-7-12,3-5-11,-1-3-8,-2 4-2,-3 3-3,-3 3-2,-2 1-6,0 1-10,0-1-8,0 1-10,0-1-5,0 1-2,0-1-1,0 1-2,0-1-7,0 1-12,0-1-13,0 1-11,1-3-3,4-2 8,3-3 7,3-3 7</inkml:trace>
</inkml:ink>
</file>

<file path=ppt/ink/ink215.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26T05:25:29"/>
    </inkml:context>
    <inkml:brush xml:id="br0">
      <inkml:brushProperty name="width" value="0.023601" units="cm"/>
      <inkml:brushProperty name="height" value="0.023601" units="cm"/>
      <inkml:brushProperty name="color" value="#F2385B"/>
      <inkml:brushProperty name="ignorePressure" value="0"/>
    </inkml:brush>
  </inkml:definitions>
  <inkml:trace contextRef="#ctx0" brushRef="#br0">107150 17400 353,'45'0'9,"-9"0"18	,-10 0 18,-8 0 18,-8 3 9,-2 6-1,-3 7-1,-3 6-2,-4 3-3,-3 0-6,-3 0-7,-2 0-6</inkml:trace>
</inkml:ink>
</file>

<file path=ppt/ink/ink216.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26T05:25:29"/>
    </inkml:context>
    <inkml:brush xml:id="br0">
      <inkml:brushProperty name="width" value="0.022632" units="cm"/>
      <inkml:brushProperty name="height" value="0.022632" units="cm"/>
      <inkml:brushProperty name="color" value="#F2385B"/>
      <inkml:brushProperty name="ignorePressure" value="0"/>
    </inkml:brush>
  </inkml:definitions>
  <inkml:trace contextRef="#ctx0" brushRef="#br0">108950 16000 368,'-24'26'0,"4"4"0	,3 3 0,3 3 0,3 4 0,3 7 0,3 6 0,4 7 0,1 2 4,0 1 9,0-1 9,0 1 9,0-3 6,0-2 1,0-3 3,0-3 3,0-4 0,0-3 0,0-3 0,0-2 0,0-3-1,0 1 2,0-1-1,0 1 1,1-9-11,4-15-20,3-15-20,3-16-21,-1-8-11,-2 0-2,-3 0-2,-3 0-3,-2 0-1,0 0-1,0 0-1,0 0-1,0 1 2,0 4 2,0 3 4,0 3 3,-2 1 2,-3 1 0,-3-1-1,-2 1 0</inkml:trace>
</inkml:ink>
</file>

<file path=ppt/ink/ink217.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26T05:25:29"/>
    </inkml:context>
    <inkml:brush xml:id="br0">
      <inkml:brushProperty name="width" value="0.041667" units="cm"/>
      <inkml:brushProperty name="height" value="0.041667" units="cm"/>
      <inkml:brushProperty name="color" value="#F2385B"/>
      <inkml:brushProperty name="ignorePressure" value="0"/>
    </inkml:brush>
  </inkml:definitions>
  <inkml:trace contextRef="#ctx0" brushRef="#br0">108750 16000 200,'0'-25'0,"0"0"0	,0 0 0,0 0 0,0 1 0,0 4 2,0 3 0,0 3 2,0 1 0,0 1 2,0-1 2,0 1 0,0-1 5,0 1 8,0-1 9,0 1 8,3 1 3,6 3-2,7 3-2,6 4-1,4-3-1,4-5-1,3-7-1,3-5-1,1-3-1,1 4-2,-1 3-2,1 3-2,1 1-2,3 1-3,3-1-2,4 1-3,-1 1-3,-3 3-3,-3 3-4,-2 4-3,-6 5-1,-6 10-1,-6 10-1,-6 9 0,-4 6 1,1 3 1,-1 3 2,1 4 2,-1 4 1,1 6 0,-1 7 0,1 6 0,-3-2 1,-2-9 0,-3-10 2,-3-8 1,-2-1 0,0 9 2,0 10 0,0 10 0,0 5 2,0 4 2,0 3 1,0 3-15,0-4-2,0-8 0,0-10 0,0-9 0,0-7 0,0-3 0,0-3 0,0-2 0,-2-14 0,-3-21 0,-3-22 0,-2-22 0,-3-11 0,1 0-46,-1 0-17,1 0-3,1 1 0,3 4 4,3 3 4,4 3 4,1 3 4,0 3 3,0 3 3,0 4 2,-2-1 4,-3-3 3,-3-3 3,-2-2 3,-1 0 3,3 7 2,3 6 2,4 7 1,1 0 3,0-2 12,0-3 6,0-3 0,0-1 0,0 4 0,0 3 0,0 3 0,-2 1 0,-3 1 0,-3-1 0,-2 1 0,-3 1 0,1 3 0,-1 3 0,1 4 0,-1 4 22,1 6 3,-1 7-1,1 6 1,-1 3 0,1 0-1,-1 0 1,1 0 0,-1 1-1,1 4-1,-1 3 0,1 3-2,-1 3 0,1 3 0,-1 3 1,1 4-1,-1 1 0,1 0-1,-1 0-2,1 0 0,-3 3-1,-2 6 0,-3 7 1,-3 6 1,-2 1 0,0-3 0,0-3 0,0-2 1,0-3 0,0 1-1,0-1 0,0 1 0,0-6-1,0-8-1,0-10 0,0-9-1,0-12-9,0-11-17,0-14-17,0-11-18,3-11-7,6-5 1,7-7 1,6-5 1,4-1 3,4 6 3,3 7 3,3 6 4,1 3 3,1 0 1,-1 0 3,1 0 1,-1 0 2,1 0 2,-1 0 1,1 0 3,-1 1 0,1 4 3,-1 3 2,1 3 2,1 1 2,3 1 3,3-1 8,4 1 0,-1-1 0,-3 1 0,-3-1 0,-2 1 0,-1 1 0,3 3 0,3 3 0,4 4 0,-1 1 0,-3 0 0,-3 0 0,-2 0 0,-1 1 4,3 4 7,3 3 3,4 3 4,-1 1 1,-3 1 0,-3-1 0,-2 1-1,-1 1 1,3 3 2,3 3 1,4 4 1,-1 1 2,-3 0-1,-3 0 0,-2 0-1,-1-2 1,3-3-1,3-3 0,4-2 0,-1-1-1,-3 3-1,-3 3-2,-2 4-2,-1 1 0,3 0-1,3 0-1,4 0 0,2-5-2,4-9-3,3-10-3,3-8-3,-1-8-3,-2-2-3,-3-3-3,-3-3-4,-4-4-1,-3-3 1,-3-3-1,-2-2 0,-3-1-1,1 3-1,-1 3-1,1 4-2,-1-4-1,1-9 0,-1-10-1,1-8 0,-3-3 1,-2 7 1,-3 6 1,-3 7 2,-2 10 4,0 16 4,0 15 7,0 17 5,0 7 3,0 0-1,0 0 1,0 0 1,0 0-1,0 0 0,0 0 1,0 0 0,0 1 0,0 4 0,0 3 1,0 3 0,0-1-1,0-2 0,0-3 0,0-3 0,1-2-2,4 0 0,3 0-3,3 0 0,3-5-2,3-9-1,3-10-1,4-8-3,-1-8-1,-3-2-4,-3-3-3,-2-3-3,-3-2-2,1 0 0,-1 0 1,1 0-1,-1 0 1,1 0 0,-1 0-1,1 0 1,-1 0-1,1 0 0,-1 0 0,1 0-1,-3-4 1,-2-5-1,-3-7 2,-3-5-1,1-9 2,6-9 1,7-10 1,6-8 1,1 3 3,-3 20 1,-3 18 4,-2 20 2,-5 13 5,-2 9 10,-3 10 9,-3 10 9,-2 4 3,0 0-4,0 0-3,0 0-4,-2 18-1,-3 39-1,-3 36 0,-2 39-1,-3 2-1,1-31-2,-1-31-1,1-31-2,1-16-1,3 0 0,3 0 1,4 0-1,-1 3 2,-3 6-1,-3 7 1,-2 6 0,-3 1-13,1-3-6,-1-3 0,1-2 0,1-5 0,3-2 0,3-3 0,4-3 0,-4-6 0,-9-5 0,-10-7 0,-8-5 0</inkml:trace>
</inkml:ink>
</file>

<file path=ppt/ink/ink218.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26T05:25:29"/>
    </inkml:context>
    <inkml:brush xml:id="br0">
      <inkml:brushProperty name="width" value="0.031450" units="cm"/>
      <inkml:brushProperty name="height" value="0.031450" units="cm"/>
      <inkml:brushProperty name="color" value="#F2385B"/>
      <inkml:brushProperty name="ignorePressure" value="0"/>
    </inkml:brush>
  </inkml:definitions>
  <inkml:trace contextRef="#ctx0" brushRef="#br0">93150 20700 264,'-24'0'0,"4"0"0	,3 0 0,3 0 0,6 0 4,9 0 5,10 0 6,10 0 6,7 0 4,6 0 1,7 0 1,6 0 0,3-2 2,0-3-1,0-3 0,0-2 1,1-3-1,4 1-1,3-1 0,3 1 0,1 1-1,1 3-1,-1 3-1,1 4-2,-3 1 1,-2 0-1,-3 0 1,-3 0 1,-6 0-1,-5 0-1,-7 0-1,-5 0-2,-4 1 0,0 4-1,0 3-1,0 3-1,-4 4-4,-5 7-9,-7 6-9,-5 7-9,-9-1-6,-9-6-5,-10-6-4,-8-6-5,-6-6-4,1-2-3,-1-3-3,1-3-5,1-1 1,3 4 1,3 3 3,4 3 3,1-1 1,0-2 1,0-3 3,0-3 1,1-1 1,4 4 2,3 3 3,3 3 0</inkml:trace>
</inkml:ink>
</file>

<file path=ppt/ink/ink219.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26T05:25:29"/>
    </inkml:context>
    <inkml:brush xml:id="br0">
      <inkml:brushProperty name="width" value="0.024238" units="cm"/>
      <inkml:brushProperty name="height" value="0.024238" units="cm"/>
      <inkml:brushProperty name="color" value="#F2385B"/>
      <inkml:brushProperty name="ignorePressure" value="0"/>
    </inkml:brush>
  </inkml:definitions>
  <inkml:trace contextRef="#ctx0" brushRef="#br0">92300 21450 343,'-44'3'1,"13"6"2	,12 7 1,13 6 2,6 1 2,0-3 1,0-3 3,0-2 1,0-1 2,0 3 2,0 3 0,0 4 3,0 4 0,0 6 1,0 7 1,0 6 0,1 1 2,4-3 0,3-3 2,3-2 2,1-3-1,1 1 0,-1-1-1,1 1-1,-3-1 0,-2 1 1,-3-1 2,-3 1 0,-1-3 0,4-2-2,3-3-3,3-3-1,1-2-5,1 0-5,-1 0-8,1 0-5,-3-10-14,-2-18-22,-3-19-22,-3-18-21,-4-7-8,-3 6 8,-3 7 6,-2 6 8</inkml:trace>
</inkml:ink>
</file>

<file path=ppt/ink/ink22.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26T05:25:29"/>
    </inkml:context>
    <inkml:brush xml:id="br0">
      <inkml:brushProperty name="width" value="0.040504" units="cm"/>
      <inkml:brushProperty name="height" value="0.040504" units="cm"/>
      <inkml:brushProperty name="color" value="#F2385B"/>
      <inkml:brushProperty name="ignorePressure" value="0"/>
    </inkml:brush>
  </inkml:definitions>
  <inkml:trace contextRef="#ctx0" brushRef="#br0">84700 13750 205,'-24'0'0,"4"0"0	,3 0 0,3 0 0,1 0 2,1 0 3,-1 0 4,1 0 3,-1 3 3,1 6 2,-1 7 1,1 6 2,-1 4 2,1 4 1,-1 3 2,1 3 1,-3 4 1,-2 7 0,-3 6 0,-3 7 0,-2 0 1,0-2 1,0-3 1,0-3 2,3-2 0,6 0-1,7 0-1,6 0-2,3-2-1,0-3 0,0-3 0,0-2-2,3-3 0,6 1-1,7-1 0,6 1-2,9-7-2,13-12-6,12-13-3,13-12-6,1-10-3,-9-6-6,-10-6-4,-8-6-5,-6-2-4,1 3-1,-1 3-3,1 4-1,1-1-5,3-3-4,3-3-6,4-2-6,-1-1-1,-3 3 2,-3 3 2,-2 4 1,-5 1 2,-2 0 1,-3 0 0,-3 0 2,-4 0 1,-3 0 0,-3 0 0,-2 0 1,-3 0 0,1 0 2,-1 0 2,1 0 2,-1 0 1,1 0 4,-1 0 17,1 0 4</inkml:trace>
</inkml:ink>
</file>

<file path=ppt/ink/ink220.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26T05:25:29"/>
    </inkml:context>
    <inkml:brush xml:id="br0">
      <inkml:brushProperty name="width" value="0.037487" units="cm"/>
      <inkml:brushProperty name="height" value="0.037487" units="cm"/>
      <inkml:brushProperty name="color" value="#F2385B"/>
      <inkml:brushProperty name="ignorePressure" value="0"/>
    </inkml:brush>
  </inkml:definitions>
  <inkml:trace contextRef="#ctx0" brushRef="#br0">92000 21850 222,'-18'-22'2,"17"6"6	,15 7 6,16 6 4,7 3 4,1 0 2,-1 0 1,1 0 1,4 0 1,9 0-2,10 0 0,10 0 0,4-2-1,0-3 0,0-3 0,0-2 1,3-5 0,6-2-1,7-3 0,6-3-2,1-1 1,-3 4-2,-3 3 1,-2 3 0,-5-1-1,-2-2-2,-3-3 0,-3-3-1,-6 1-1,-5 6 0,-7 7-1,-5 6-1,-6 1 0,-3-3-2,-3-3 0,-2-2-2,-3-1-2,1 3 1,-1 3-2,1 4 0,-1 1-1,1 0-1,-1 0 0,1 0-1,-1 0-2,1 0-2,-1 0-4,1 0-2,-1 3-2,1 6 0,-1 7-1,1 6 0,-6 6-1,-8 6 2,-10 7 0,-9 6 2,-7 1-1,-3-3 2,-3-3-1,-2-2 1,-3-3 1,1 1 0,-1-1 0,1 1 1,-4 1 0,-6 3 0,-6 3-1,-6 4 0,-2 1 0,3 0 0,3 0 0,4 0 0,-1-2 1,-3-3-1,-3-3 0,-2-2-1,-1-3 0,3 1 0,3-1-1,4 1 1,2-3-2,4-2-1,3-3-2,3-3-1,-1-4-3,-2-3-7,-3-3-5,-3-2-5,1-8-5,6-8-3,7-10-3,6-9-3,1-7-1,-3-3 2,-3-3 1,-2-2 2,-1-3 2,3 1 1,3-1 2,4 1 2,-1-4 2,-3-6 3,-3-6 4,-2-6 11,-5 1 13,-2 9 0,-3 10 0,-3 10 0</inkml:trace>
</inkml:ink>
</file>

<file path=ppt/ink/ink221.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26T05:25:29"/>
    </inkml:context>
    <inkml:brush xml:id="br0">
      <inkml:brushProperty name="width" value="0.021098" units="cm"/>
      <inkml:brushProperty name="height" value="0.021098" units="cm"/>
      <inkml:brushProperty name="color" value="#F2385B"/>
      <inkml:brushProperty name="ignorePressure" value="0"/>
    </inkml:brush>
  </inkml:definitions>
  <inkml:trace contextRef="#ctx0" brushRef="#br0">93650 21200 394,'-24'-44'0,"4"13"0	,3 12 0,3 13 0,3 10 1,3 10 3,3 10 1,4 9 2,-1 6 2,-3 3 2,-3 3 3,-2 4 2,-1 5 1,3 10 2,3 10 1,4 9 2,1 1 1,0-6 0,0-6 2,0-6 1,0-4 1,0 1 0,0-1 1,0 1-1,0-1 1,0 1-1,0-1-1,0 1-1,1-4-1,4-6-1,3-6-2,3-6-2,-1-6-2,-2-2-4,-3-3-2,-3-3-4,-2-2-2,0 0-1,0 0-1,0 0-1,0-7-14,0-11-25,0-14-25,0-11-26</inkml:trace>
</inkml:ink>
</file>

<file path=ppt/ink/ink222.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26T05:25:29"/>
    </inkml:context>
    <inkml:brush xml:id="br0">
      <inkml:brushProperty name="width" value="0.022938" units="cm"/>
      <inkml:brushProperty name="height" value="0.022938" units="cm"/>
      <inkml:brushProperty name="color" value="#F2385B"/>
      <inkml:brushProperty name="ignorePressure" value="0"/>
    </inkml:brush>
  </inkml:definitions>
  <inkml:trace contextRef="#ctx0" brushRef="#br0">92950 22400 363,'-47'0'2,"6"0"3	,7 0 4,6 0 3,6-2 3,6-3-1,7-3 2,6-2-1,3-3 1,0 1-2,0-1 0,0 1-1,0-1-1,0 1-1,0-1 1,0 1-1,3-1 0,6 1 1,7-1 1,6 1 0,3-1 0,0 1 0,0-1-1,0 1-1,0-1-1,0 1-1,0-1 0,0 1-1,0 1-1,0 3-3,0 3-3,0 4-2,0 2-2,0 4-1,0 3-1,0 3-1,-2 1-1,-3 1-3,-3-1-2,-2 1-3,-5 2-1,-2 7-1,-3 6-1,-3 7-1,-2 0-1,0-2 1,0-3 0,0-3 1,-2-2-1,-3 0 0,-3 0 1,-2 0-2,-6 0 3,-6 0 4,-6 0 4,-6 0 4,-2-2 4,3-3 4,3-3 5,4-2 3,1-3 3,0 1 2,0-1 0,0 1 2,1-3 1,4-2 4,3-3 2,3-3 3,3-1 1,3 4 1,3 3 1,4 3 1,4-4 1,6-8 1,7-10 1,6-9 2,3-5 0,0 0-5,0 0-2,0 0-3,1 1-5,4 4-5,3 3-4,3 3-5,1 1-6,1 1-7,-1-1-6,1 1-7,-3-1-5,-2 1-2,-3-1-4,-3 1-2,-1-1-3,4 1-5,3-1-4,3 1-3,-1-1-3,-2 1-1,-3-1-1,-3 1-2,-4-1 2,-3 1 4,-3-1 3,-2 1 3,-3-1 4,1 1 36,-1-1 1,1 1 0,-3-1 0,-2 1 0,-3-1 0,-3 1 0,-2-1 0,0 1 0,0-1 0,0 1 0,0-1 0,0 1 0,0-1 0,0 1 0,3 1 0,6 3 0,7 3 0,6 4 39,1 1 43,-3 0-8,-3 0-9,-2 0-9,-1 0-11,3 0-13,3 0-14,4 0-13,1-2-12,0-3-8,0-3-8,0-2-10,-4 0-5,-5 7-5,-7 6-5,-5 7-3</inkml:trace>
</inkml:ink>
</file>

<file path=ppt/ink/ink223.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26T05:25:29"/>
    </inkml:context>
    <inkml:brush xml:id="br0">
      <inkml:brushProperty name="width" value="0.041667" units="cm"/>
      <inkml:brushProperty name="height" value="0.041667" units="cm"/>
      <inkml:brushProperty name="color" value="#F2385B"/>
      <inkml:brushProperty name="ignorePressure" value="0"/>
    </inkml:brush>
  </inkml:definitions>
  <inkml:trace contextRef="#ctx0" brushRef="#br0">93600 22750 200,'-116'25'-1,"19"0"0	,19 0 0,19 0-1,10-2 0,4-3 0,3-3 0,3-2 0,1-3 3,1 1 2,-1-1 4,1 1 4,4-4 4,9-6 4,10-6 6,10-6 4,8-6 3,10-2-2,10-3 1,9-3-2,6-2 0,3 0-1,3 0 0,4 0 0,1 0-2,0 0 0,0 0-2,0 0-1,1 1-1,4 4-1,3 3 0,3 3-1,1-1-2,1-2-1,-1-3-1,1-3-2,-4 1-1,-6 6 0,-6 7-2,-6 6 0,-4 3-2,1 0-2,-1 0-2,1 0-1,-3 4-5,-2 10-5,-3 10-5,-3 9-7,-9 2-3,-11-2-5,-14-3-3,-11-3-4,-7-4-1,0-3-1,0-3 1,0-2 0,0-3 1,0 1 1,0-1 2,0 1 1,1-1 2,4 1 1,3-1 1,3 1 1,-1-3 2,-2-2 1,-3-3 1,-3-3 2,-1-2 0,4 0 1,3 0 1,3 0 1,1 0 0,1 0 1,-1 0 0,1 0 9,1-2 5,3-3 0,3-3 0,4-2 0,-1-1 0,-3 3 0,-3 3 0,-2 4 0,-3 2 0,1 4 0,-1 3 0,1 3 25,-3 1 27,-2 1-7,-3-1-4,-3 1-6,-2 1-5,0 3-5,0 3-4,0 4-4,-2 1-3,-3 0-3,-3 0-2,-2 0-3,-3-2-2,1-3-1,-1-3-3,1-2-1,-1-3-1,1 1-2,-1-1-1,1 1-1,1-3-2,3-2-2,3-3-2,4-3-2,-1-1-2,-3 4 1,-3 3-1,-2 3 0,-1-1 0,3-2 0,3-3 0,4-3 0,1-1 2,0 4 0,0 3 3,0 3 1,0 1 1,0 1 2,0-1 0,0 1 2,1-1 0,4 1 3,3-1 1,3 1 3,3 2 1,3 7 1,3 6 1,4 7 1,1 2 1,0 1 0,0-1 2,0 1 0,1 1 1,4 3 0,3 3 0,3 4 1,1-3 0,1-5 2,-1-7-1,1-5 2,-1-1 0,1 6 1,-1 7 1,1 6 0,1 3 2,3 0 1,3 0 2,4 0 2,-1-4 1,-3-5-3,-3-7-1,-2-5-2,-1-4-2,3 0-2,3 0-2,4 0-2,1-7-5,0-11-6,0-14-7,0-11-6,-2-7-4,-3 0-1,-3 0-2,-2 0-2,-5 0 0,-2 0 0,-3 0 0,-3 0 0,-4 1 1,-3 4-1,-3 3 1,-2 3 1,-3-1-1,1-2 2,-1-3 1,1-3 1,-1-4 1,1-3-1,-1-3 1,1-2 0,1-3 1,3 1 0,3-1 0,4 1 7,-1-3 9,-3-2 0,-3-3 0,-2-3 0,-3-1 0,1 4 0,-1 3 0,1 3 0,-1 1 0,1 1 0,-1-1 0,1 1 0,-1 2 0,1 7 0,-1 6 0,1 7 0,-1 2 0,1 1 0,-1-1 0,1 1 0,-1 1 0,1 3 0,-1 3 0,1 4 0,-1 1 0,1 0 0,-1 0 0,1 0 0,-1 0 0,1 0 0,-1 0 0,1 0 0,-1 0 0,1 0 0,-1 0 0,1 0 0,2 0 0,7 0 0,6 0 21,7 0 15,2 1 1,1 4-3,-1 3-4,1 3-3,4-1-1,9-2 0,10-3 1,10-3 0,2-1 0,-3 4-1,-3 3-1,-2 3-1,-3-1-1,1-2-1,-1-3-2,1-3 0,1-2-1,3 0 0,3 0 0,4 0 0,2-2 0,4-3-2,3-3 0,3-2-1,1-5-1,1-2-1,-1-3 0,1-3-1,-3-2 0,-2 0-1,-3 0-1,-3 0-1,-4 0 0,-3 0-1,-3 0-1,-2 0 0,-3 1-2,1 4 0,-1 3-2,1 3-1,-1-1-1,1-2 0,-1-3 0,1-3 0,-1 1-1,1 6-2,-1 7-2,1 6-2,-4 12-1,-6 19 2,-6 19 1,-6 19 1,-6 5 2,-2-5 0,-3-7 2,-3-5 0,-2-1 2,0 6 1,0 7 2,0 6 2,0 1 0,0-3 1,0-3-1,0-2 1,0-5 0,0-2-2,0-3-8,0-3 0,-2-4 0,-3-3 0,-3-3 0,-2-2 0,-3-3 0,1 1 0,-1-1 0,1 1 0,-4-3 0,-6-2 0,-6-3 0,-6-3 0,-4-9 0,1-11-46,-1-14-12,1-11-9,1-6-1,3 4 4,3 3 5,4 3 4,2-1 5,4-2 3,3-3 4,3-3 2,-1-4 4,-2-3 2,-3-3 2,-3-2 4,-2-5 1,0-2 2,0-3 3,0-3 1,1 2 4,4 10 18,3 10 0,3 9 0,1 4 0,1 1 0,-1-1 0,1 1 0,-3-3 0,-2-2 0,-3-3 0,-3-3 0,1-1 0,6 4 0,7 3 0,6 3 0,1 3 0,-3 3 0,-3 3 0,-2 4 0,-3 1 0,1 0 0,-1 0 0,1 0 0,-1-2 0,1-3 0,-1-3 0,1-2 0,-1-1 0,1 3 0,-1 3 0,1 4 0,1 2 13,3 4 5,3 3 3,4 3 2,1 3 1,0 3-1,0 3-1,0 4-1,0 1 0,0 0-2,0 0-2,0 0 0,0 0-1,0 0 1,0 0 1,0 0 0,1 3 1,4 6-1,3 7 1,3 6-1,1 3-1,1 0 0,-1 0-2,1 0-1,-3-4 0,-2-5-1,-3-7-1,-3-5 1,1-8-4,6-5-4,7-7-6,6-5-5,1-9-4,-3-9-2,-3-10-4,-2-8-3,-3-6-1,1 1-1,-1-1 0,1 1-1,-1-1 1,1 1-2,-1-1 1,1 1-1,-3 1 1,-2 3 0,-3 3 0,-3 4 1,-1-1 1,4-3 2,3-3 3,3-2 2,-1 0 2,-2 7 1,-3 6 2,-3 7 1,-1 2 1,4 1 1,3-1 0,3 1 1,1 4 1,1 9 2,-1 10 1,1 10 2,-1 4 2,1 0 3,-1 0 4,1 0 4,-3 1 1,-2 4-1,-3 3 0,-3 3 0,-2 3 1,0 3 3,0 3 3,0 4 3,0 1 1,0 0-1,0 0 0,0 0 0,0-2 0,0-3 1,0-3 2,0-2 0,0-3 2,0 1-2,0-1 0,0 1-1,0-1 0,0 1-2,0-1 0,0 1 0,4-10-15,10-19-28,10-18-27,9-19-27</inkml:trace>
</inkml:ink>
</file>

<file path=ppt/ink/ink224.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26T05:25:29"/>
    </inkml:context>
    <inkml:brush xml:id="br0">
      <inkml:brushProperty name="width" value="0.035966" units="cm"/>
      <inkml:brushProperty name="height" value="0.035966" units="cm"/>
      <inkml:brushProperty name="color" value="#F2385B"/>
      <inkml:brushProperty name="ignorePressure" value="0"/>
    </inkml:brush>
  </inkml:definitions>
  <inkml:trace contextRef="#ctx0" brushRef="#br0">96400 21600 231,'-21'-22'5,"10"6"9	,10 7 10,9 6 9,4 3 5,1 0 0,-1 0 0,1 0 0,2 0-1,7 0-1,6 0-2,7 0-1,0 0-1,-2 0-1,-3 0-1,-3 0-2,1 0 0,6 0-2,7 0-1,6 0 0,1 0-2,-3 0-1,-3 0 0,-2 0-1,-1 0-1,3 0 0,3 0 0,4 0-1,-14 3-11,-27 6-20,-28 7-20,-28 6-22,-10 1-9,9-3 1,10-3 3,10-2 0,4-5 3,0-2 4,0-3 4,0-3 2,0-1 4,0 4 1,0 3 1,0 3 2</inkml:trace>
</inkml:ink>
</file>

<file path=ppt/ink/ink225.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26T05:25:29"/>
    </inkml:context>
    <inkml:brush xml:id="br0">
      <inkml:brushProperty name="width" value="0.028250" units="cm"/>
      <inkml:brushProperty name="height" value="0.028250" units="cm"/>
      <inkml:brushProperty name="color" value="#F2385B"/>
      <inkml:brushProperty name="ignorePressure" value="0"/>
    </inkml:brush>
  </inkml:definitions>
  <inkml:trace contextRef="#ctx0" brushRef="#br0">95850 22000 294,'-22'26'0,"6"4"0	,7 3 0,6 3 0,3 1 0,0 1 0,0-1 0,0 1 0,0 1 2,0 3 4,0 3 3,0 4 4,0 1 4,0 0 2,0 0 3,0 0 4,0 0 1,0 0 4,0 0 1,0 0 3,0 0 0,0 0 2,0 0-1,0 0 1,0-4 0,0-5 1,0-7 0,0-5 1,0-4-1,0 0-1,0 0-1,0 0 0,1-8-13,4-16-25,3-15-25,3-15-24,-1-9-15,-2 1-3,-3-1-4,-3 1-5</inkml:trace>
</inkml:ink>
</file>

<file path=ppt/ink/ink226.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26T05:25:29"/>
    </inkml:context>
    <inkml:brush xml:id="br0">
      <inkml:brushProperty name="width" value="0.038506" units="cm"/>
      <inkml:brushProperty name="height" value="0.038506" units="cm"/>
      <inkml:brushProperty name="color" value="#F2385B"/>
      <inkml:brushProperty name="ignorePressure" value="0"/>
    </inkml:brush>
  </inkml:definitions>
  <inkml:trace contextRef="#ctx0" brushRef="#br0">95700 22550 216,'1'-22'-2,"4"6"2	,3 7 3,3 6 3,3 3 2,3 0 3,3 0 2,4 0 4,1 0 2,0 0 2,0 0 1,0 0 2,3 0 2,6 0 1,7 0 2,6 0 1,3-2 1,0-3-1,0-3-2,0-2 0,0-1-1,0 3-1,0 3-1,0 4-1,1-3-1,4-5-1,3-7-1,3-5-1,-1-1-2,-2 6-1,-3 7 0,-3 6-3,-4 1 1,-3-3-2,-3-3 1,-2-2-1,-1-1-1,3 3 0,3 3-1,4 4 0,-1 1-3,-3 0-3,-3 0-4,-2 0-3,-3 3-2,1 6 0,-1 7-1,1 6-1,-6 6 2,-8 6 1,-10 7 2,-9 6 2,-5 1 2,0-3 0,0-3 0,0-2 1,-2-3 0,-3 1 1,-3-1 0,-2 1 0,-5 1 1,-2 3-1,-3 3 0,-3 4-1,-2-1 0,0-3 0,0-3 0,0-2 1,0-3-3,0 1-2,0-1-3,0 1-3,-2-3-2,-3-2 0,-3-3-1,-2-3 1,-3-2-5,1 0-11,-1 0-10,1 0-11,1-5-6,3-9-2,3-10-2,4-8-2,4-8 0,6-2 4,7-3 3,6-3 3,1-2 4,-3 0 2,-3 0 4,-2 0 2,-3-2 4,1-3 3,-1-3 4,1-2 7,-3-5 17,-2-2 0,-3-3 0,-3-3 0,-2-4 0,0-3 0,0-3 0,0-2 0,1-3 0,4 1 0,3-1 0,3 1 0,1 2 0,1 7 0,-1 6 0,1 7 0,-1 2 0,1 1 0,-1-1 0,1 1 0,-1 2 0,1 7 0,-1 6 0,1 7 0,1 5 0,3 7 0,3 6 0,4 7 0,1 4 0,0 3 0,0 3 0,0 4 0,0 1 0,0 0 0,0 0 9,0 0 9,0 1 1,0 4 3,0 3 3,0 3 3,0 1 1,0 1 0,0-1-1,0 1 0,0-3 0,0-2-1,0-3 0,0-3-2,1-2 0,4 0-2,3 0-2,3 0-1,-1 0-1,-2 0-1,-3 0-1,-3 0-1,-2 0-1,0 0-4,0 0-2,0 0-4,4-5-7,10-9-13,10-10-11,9-8-14,2-8-4,-2-2 1,-3-3 2,-3-3 1,-4-2 2,-3 0 2,-3 0 2,-2 0 2,-3-4 1,1-5 2,-1-7 2,1-5 1,-1-3 2,1 4 11,-1 3 13,1 3 0,-3 1 0,-2 1 0,-3-1 0,-3 1 0,-2 1 0,0 3 0,0 3 0,0 4 0,1 2 0,4 4 0,3 3 0,3 3 0,-1 1 0,-2 1 0,-3-1 0,-3 1 0,-2 2 0,0 7 0,0 6 0,0 7 0,0 4 0,0 3 0,0 3 0,0 4 10,0 2 18,0 4 1,0 3 1,0 3-1,-2-2 0,-3-6-2,-3-6-2,-2-6-2,-1-1 0,3 7-1,3 6 0,4 7-1,-1 0-1,-3-2-3,-3-3-2,-2-3-4,-1-2 0,3 0-1,3 0 1,4 0-1,-1 0-3,-3 0-7,-3 0-8,-2 0-7,-5-2-7,-2-3-8,-3-3-7,-3-2-8,-4-3-2,-3 1 4,-3-1 4,-2 1 3,0-1 4,7 1 4,6-1 2,7 1 4,0 1 22,-2 3 0,-3 3 0,-3 4 0,-2-1 0,0-3 0,0-3 0,0-2 0,1-3 0,4 1 0,3-1 0,3 1 0,-1-1 0,-2 1 0,-3-1 0,-3 1 0,2-3 0,10-2 0,10-3 0,9-3 46,4-2 7,1 0-3,-1 0-5,1 0-3,2-4-3,7-5-1,6-7-1,7-5-1,4-3-2,3 4-2,3 3-2,4 3-3,-1 1-2,-3 1-1,-3-1-3,-2 1-1,-1-1-2,3 1-1,3-1-2,4 1 0,1 1-1,0 3-1,0 3 0,0 4-1,0 2-1,0 4-1,0 3 1,0 3-2,-10 3-6,-18 3-14,-19 3-15,-18 4-13,-12-3-9,-3-5-3,-3-7-3,-2-5-3,0-3 1,7 4 4,6 3 6,7 3 6,2 1 4,1 1 6,-1-1 5,1 1 6,-7 5 7,-12 14 9,-13 11 9,-12 14 8,-2 0 4,9-8-2,10-10-1,10-9-2,4-4 1,0 4 2,0 3 2,0 3 2,1-2 1,4-6-2,3-6-1,3-6-1,-1-4-1,-2 1 2,-3-1-1,-3 1 1,-2-1 0,0 1 0,0-1 0,0 1 1,3-6-4,6-8-5,7-10-5,6-9-5,4 2-1,4 17 2,3 15 3,3 16 2,1 7 2,1 1 1,-1-1 0,1 1 1,1-3 2,3-2 0,3-3 0,4-3 2,2 2 0,4 10 1,3 10-1,3 9 1,-1 1-2,-2-6-7,-3-6-6,-3-6-6,-2-15-9,0-21-15,0-22-12,0-22-14,-2-11-4,-3 0 4,-3 0 5,-2 0 4,-5-2 4,-2-3 2,-3-3 2,-3-2 2,-2 2 2,0 9 5,0 10 2,0 10 4,0-1 2,0-9 1,0-10 0,0-8 0,0 0 21,0 14 0,0 11 0,0 14 0,0 8 0,0 7 0,0 6 0,0 7 0,-4 8 0,-5 14 0,-7 11 0,-5 14 6,-1 2 18,6-6 0,7-6 2,6-6 1,1-6-1,-3-2-1,-3-3-3,-2-3-1,-3-1 0,1 4 0,-1 3 2,1 3 1,-3 1 1,-2 1 0,-3-1 0,-3 1-1,-2-4-1,0-6-4,0-6-5,0-6-4,0-7-6,0-6-9,0-6-9,0-6-9,-2-6-7,-3-2-6,-3-3-7,-2-3-7,0 1 0,7 6 6,6 7 4,7 6 6,0 1 4,-2-3 3,-3-3 3,-3-2 15</inkml:trace>
</inkml:ink>
</file>

<file path=ppt/ink/ink227.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26T05:25:29"/>
    </inkml:context>
    <inkml:brush xml:id="br0">
      <inkml:brushProperty name="width" value="0.031374" units="cm"/>
      <inkml:brushProperty name="height" value="0.031374" units="cm"/>
      <inkml:brushProperty name="color" value="#F2385B"/>
      <inkml:brushProperty name="ignorePressure" value="0"/>
    </inkml:brush>
  </inkml:definitions>
  <inkml:trace contextRef="#ctx0" brushRef="#br0">95800 24300 265,'-24'-22'0,"4"6"0	,3 7 0,3 6 0,1 3 1,1 0 1,-1 0 2,1 0 1,1-2 2,3-3 4,3-3 4,4-2 3,4-1 2,6 3 1,7 3 1,6 4 0,7-1 3,10-3 3,10-3 3,9-2 3,-1-3 0,-8 1-2,-10-1-2,-9 1-3,1-1-1,13 1-1,12-1 1,13 1-1,4-1 0,-3 1-2,-3-1 0,-2 1-2,-1-1-2,3 1 0,3-1-2,4 1-1,-3 1-2,-5 3-1,-7 3-1,-5 4-2,-6 1-2,-3 0 0,-3 0-1,-2 0-2,-6 3-1,-6 6-5,-6 7-3,-6 6-4</inkml:trace>
</inkml:ink>
</file>

<file path=ppt/ink/ink228.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26T05:25:29"/>
    </inkml:context>
    <inkml:brush xml:id="br0">
      <inkml:brushProperty name="width" value="0.041667" units="cm"/>
      <inkml:brushProperty name="height" value="0.041667" units="cm"/>
      <inkml:brushProperty name="color" value="#F2385B"/>
      <inkml:brushProperty name="ignorePressure" value="0"/>
    </inkml:brush>
  </inkml:definitions>
  <inkml:trace contextRef="#ctx0" brushRef="#br0">99500 23000 200,'-47'0'4,"6"0"1	,7 0-1,6 0 0,4 0 0,4 0 2,3 0 0,3 0 1,1 0 2,1 0 0,-1 0 1,1 0 0,2 0 7,7 0 11,6 0 10,7 0 12,5 0 2,7 0-3,6 0-6,7 0-4,0 0-3,-2 0-3,-3 0-3,-3 0-3,-1 0-1,4 0-3,3 0-2,3 0-2,3 0-2,3 0 0,3 0 0,4 0-2,-3 3 0,-5 6-1,-7 7 0,-5 6-2,-4 3 0,0 0-2,0 0-1,0 0-3,0 1 0,0 4-2,0 3-1,0 3-2,-2 1 0,-3 1 0,-3-1 0,-2 1 0,-11 1 1,-15 3 0,-15 3 2,-16 4 2,-5-1-6,6-3 0,7-3 0,6-2 0,1-5 0,-3-2 0,-3-3 0,-2-3 0,-3-2 0,1 0 0,-1 0 0,1 0 0,-1 0 0,1 0 0,-1 0 0,1 0 0,-1-2 0,1-3 0,-1-3 0,1-2 0,-4-1 0,-6 3 0,-6 3 0,-6 4 0,-1-1 0,7-3 0,6-3 0,7-2 0,15-5 0,25-2 0,25-3 0,25-3 0,10-4 0,-2-3 0,-3-3 0,-3-2 0,1-1 0,6 3 0,7 3 0,6 4 0,1 1 0,-3 0 0,-3 0 0,-2 0 0,-3-2 0,1-3 0,-1-3 0,1-2 0,-3-1 0,-2 3 0,-3 3 0,-3 4 0,-4 1 0,-3 0 0,-3 0 0,-2 0 0,-3 0 0,1 0 0,-1 0 0,1 0 0,-6-7 0,-8-11 0,-10-14 0,-9-11-11</inkml:trace>
</inkml:ink>
</file>

<file path=ppt/ink/ink229.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26T05:25:29"/>
    </inkml:context>
    <inkml:brush xml:id="br0">
      <inkml:brushProperty name="width" value="0.034920" units="cm"/>
      <inkml:brushProperty name="height" value="0.034920" units="cm"/>
      <inkml:brushProperty name="color" value="#F2385B"/>
      <inkml:brushProperty name="ignorePressure" value="0"/>
    </inkml:brush>
  </inkml:definitions>
  <inkml:trace contextRef="#ctx0" brushRef="#br0">102050 23150 238,'-47'-22'0,"6"6"0	,7 7 0,6 6 0,4 3 0,4 0 0,3 0 0,3 0 0,1 0 2,1 0 5,-1 0 4,1 0 5,2 0 8,7 0 10,6 0 11,7 0 11,4 0 3,3 0-6,3 0-6,4 0-6,1 1-4,0 4-5,0 3-3,0 3-4,-2 3-4,-3 3-1,-3 3-3,-2 4-2,-3 1-2,1 0-1,-1 0-1,1 0-2,-3 3 0,-2 6-1,-3 7-2,-3 6 0,-2 1-2,0-3 0,0-3-1,0-2-1,-2-1-1,-3 3 0,-3 3-2,-2 4 0,-5-3 1,-2-5 1,-3-7 2,-3-5 1,-2-3 2,0 4 2,0 3 2,0 3 1,7-8 1,17-19-2,15-18-2,16-19-1,7-10-4,1 1-5,-1-1-6,1 1-5,-3-3-6,-2-2-4,-3-3-4,-3-3-5,-4-1-1,-3 4 0,-3 3 1,-2 3 2,-3 1 0,1 1 2,-1-1 1,1 1 1,-1-1 1,1 1 2,-1-1 0,1 1 2,-3-4 1,-2-6 1,-3-6 0,-3-6 2,-2-4 1,0 1 1,0-1 3,0 1 1,0 1 1,0 3 1,0 3-1,0 4 1,-2 4 0,-3 6 3,-3 7 2,-2 6 2,-1 4 3,3 4 3,3 3 2,4 3 4,1 7 4,0 14 6,0 11 8,0 14 5,0 5 3,0 1-2,0-1-1,0 1-3,0-3 0,0-2-2,0-3 0,0-3-1,0-2-3,0 0-2,0 0-3,0 0-2,1-8-15,4-16-24,3-15-24,3-15-25</inkml:trace>
</inkml:ink>
</file>

<file path=ppt/ink/ink23.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26T05:25:29"/>
    </inkml:context>
    <inkml:brush xml:id="br0">
      <inkml:brushProperty name="width" value="0.041667" units="cm"/>
      <inkml:brushProperty name="height" value="0.041667" units="cm"/>
      <inkml:brushProperty name="color" value="#F2385B"/>
      <inkml:brushProperty name="ignorePressure" value="0"/>
    </inkml:brush>
  </inkml:definitions>
  <inkml:trace contextRef="#ctx0" brushRef="#br0">85600 13350 200,'0'-46'0,"0"10"0	,0 10 0,0 9 0,0 10 2,0 14 5,0 11 4,0 14 5,0 3 2,0-2-2,0-3 0,0-3-1,0-1 1,0 4 2,0 3 1,0 3 2,0 6 2,0 9 0,0 10 1,0 10 1,0-1 0,0-9-2,0-10-2,0-8-1,0-4-1,0 3 2,0 3 0,0 4 2,0 4 1,0 6 1,0 7 0,0 6 2,0-2-1,0-9 0,0-10 1,0-8-1,0-4 1,0 3-1,0 3 0,0 4 0,0-1 0,0-3-7,0-3-19,0-2 0,1-14 0,4-21 0,3-22 0,3-22 0,-1-10-7,-2 4-48,-3 3-17,-3 3-16</inkml:trace>
</inkml:ink>
</file>

<file path=ppt/ink/ink230.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26T05:25:29"/>
    </inkml:context>
    <inkml:brush xml:id="br0">
      <inkml:brushProperty name="width" value="0.041667" units="cm"/>
      <inkml:brushProperty name="height" value="0.041667" units="cm"/>
      <inkml:brushProperty name="color" value="#F2385B"/>
      <inkml:brushProperty name="ignorePressure" value="0"/>
    </inkml:brush>
  </inkml:definitions>
  <inkml:trace contextRef="#ctx0" brushRef="#br0">102250 22250 200,'45'0'60,"-9"0"-7	,-10 0-9,-8 0-8,-4 0-5,3 0-1,3 0-2,4 0-1,2 0-2,4 0 1,3 0-1,3 0 0,1 0-1,1 0 1,-1 0 0,1 0-1,-1 0 1,1 0 0,-1 0-1,1 0 0,1 0 1,3 0 0,3 0 2,4 0 0,-3 4 2,-5 10 2,-7 10-2,-5 9-29,-8 4 0,-5 1 0,-7-1 0,-5 1 0,-9 1 0,-9 3 0,-10 3 0,-8 4 0,-6-1 0,1-3 0,-1-3 0,1-2 0,-1-5 0,1-2 0,-1-3 0,1-3 0,-1-2 0,1 0 0,-1 0 0,1 0 0</inkml:trace>
</inkml:ink>
</file>

<file path=ppt/ink/ink231.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26T05:25:29"/>
    </inkml:context>
    <inkml:brush xml:id="br0">
      <inkml:brushProperty name="width" value="0.037419" units="cm"/>
      <inkml:brushProperty name="height" value="0.037419" units="cm"/>
      <inkml:brushProperty name="color" value="#F2385B"/>
      <inkml:brushProperty name="ignorePressure" value="0"/>
    </inkml:brush>
  </inkml:definitions>
  <inkml:trace contextRef="#ctx0" brushRef="#br0">102650 23050 222,'1'-24'0,"4"4"0	,3 3 0,3 3 0,-1 1-1,-2 1-1,-3-1-3,-3 1-1,-2-1 1,0 1 1,0-1 4,0 1 2,0 4 5,0 9 8,0 10 6,0 10 9,0 4 2,0 0 0,0 0-1,0 0 0,0 1-2,0 4 0,0 3-1,0 3-1,0 1-1,0 1-2,0-1-1,0 1-2,-2 2 0,-3 7-1,-3 6 0,-2 7 1,-3 0-1,1-2 0,-1-3 1,1-3-1,-1-4 1,1-3 0,-1-3 0,1-2 1,-1-3-1,1 1-1,-1-1 0,1 1-1,-1-1-1,1 1-1,-1-1-2,1 1-2,-3-9-11,-2-15-24,-3-15-23,-3-16-23</inkml:trace>
</inkml:ink>
</file>

<file path=ppt/ink/ink232.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26T05:25:29"/>
    </inkml:context>
    <inkml:brush xml:id="br0">
      <inkml:brushProperty name="width" value="0.041667" units="cm"/>
      <inkml:brushProperty name="height" value="0.041667" units="cm"/>
      <inkml:brushProperty name="color" value="#F2385B"/>
      <inkml:brushProperty name="ignorePressure" value="0"/>
    </inkml:brush>
  </inkml:definitions>
  <inkml:trace contextRef="#ctx0" brushRef="#br0">102600 23500 200,'21'-24'0,"-5"4"3	,-7 3 0,-5 3 3,-3 3 3,4 3 6,3 3 6,3 4 5,1 4 4,1 6 2,-1 7 1,1 6 2,1 3 1,3 0 0,3 0 0,4 0 0,1 0 0,0 0 1,0 0 0,0 0 1,0 0-1,0 0-1,0 0 0,0 0-1,0 1-1,0 4-1,0 3-1,0 3-2,-2 1-9,-3 1-21,-3-1 0,-2 1 0,0-3 0,7-2 0,6-3 0,7-3 0,2-4 0,1-3 0,-1-3 0,1-2 0,-1-3 0,1 1 0,-1-1 0,1 1 0,-1-3 0,1-2 0,-1-3 0,1-3 0,-1-6 0,1-5 0,-1-7-42,1-5-12,-3-4-3,-2 0-7,-3 0-6,-3 0-6</inkml:trace>
</inkml:ink>
</file>

<file path=ppt/ink/ink233.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26T05:25:29"/>
    </inkml:context>
    <inkml:brush xml:id="br0">
      <inkml:brushProperty name="width" value="0.008333" units="cm"/>
      <inkml:brushProperty name="height" value="0.008333" units="cm"/>
      <inkml:brushProperty name="color" value="#F2385B"/>
      <inkml:brushProperty name="ignorePressure" value="0"/>
    </inkml:brush>
  </inkml:definitions>
  <inkml:trace contextRef="#ctx0" brushRef="#br0">104650 24200 1000,'21'-2'-13,"-5"-3"-24	,-7-3-26,-5-2-25</inkml:trace>
</inkml:ink>
</file>

<file path=ppt/ink/ink234.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26T05:25:29"/>
    </inkml:context>
    <inkml:brush xml:id="br0">
      <inkml:brushProperty name="width" value="0.041667" units="cm"/>
      <inkml:brushProperty name="height" value="0.041667" units="cm"/>
      <inkml:brushProperty name="color" value="#F2385B"/>
      <inkml:brushProperty name="ignorePressure" value="0"/>
    </inkml:brush>
  </inkml:definitions>
  <inkml:trace contextRef="#ctx0" brushRef="#br0">94300 20150 200,'-24'-22'0,"4"6"0	,3 7 0,3 6 0,-1 3 0,-2 0 3,-3 0 2,-3 0 1,1 1 2,6 4-1,7 3-1,6 3 0,6-1 1,6-2 0,7-3 0,6-3 2,4-2 0,4 0 1,3 0 0,3 0 0,3 0 1,3 0 1,3 0 0,4 0 0,4-2 0,6-3 2,7-3 1,6-2 0,4-3 1,4 1 0,3-1-1,3 1 0,1 1 0,1 3 0,-1 3-1,1 4 1,-1 1-1,1 0-1,-1 0 0,1 0-1,1-2 0,3-3-1,3-3 1,4-2 0,1-1-1,0 3 0,0 3-1,0 4-1,1 2 1,4 4-1,3 3 1,3 3-1,3 1 1,3 1 0,3-1 0,4 1-1,-1-3 1,-3-2-1,-3-3 0,-2-3 0,-3-1 1,1 4 0,-1 3 2,1 3 0,4-1 1,9-2-1,10-3 0,10-3 0,5-1-1,4 4 0,3 3 1,3 3-1,-1-1 0,-2-2 0,-3-3 0,-3-3-1,-1-2 0,4 0 0,3 0 0,3 0-10,3 0 0,3 0 0,3 0 0,4 0 0,-3 0 0,-5 0 0,-7 0 0,-5 0 0,-6 1 0,-3 4 0,-3 3 0,-2 3 0,-5-1 0,-2-2 0,-3-3 0,-3-3 0,-2-1 0,0 4 0,0 3 0,0 3 0,-4 3 0,-5 3 0,-7 3 0,-5 4 0,-6-1 0,-3-3 0,-3-3 0,-2-2 0,-6-1 0,-6 3 0,-6 3 0,-6 4 0,-4-1 0,1-3 0,-1-3 0,1-2 0,-1-3 0,1 1 0,-1-1 0,1 1 0,-1-1 0,1 1 0,-1-1 0,1 1 0,-3-3 0,-2-2 0,-3-3 0,-3-3 0,-2-2 0,0 0 0,0 0 0,0 0 0,-2 0 0,-3 0 0,-3 0 0,-2 0 0,-3 0 0,1 0 0,-1 0 0,1 0 0,-12-2 0,-21-3 0,-22-3 0,-22-2 0,-11-1 0,0 3 0,0 3 0,0 4 0,-4-1 0,-5-3 0,-7-3 0,-5-2 0,-6-1 0,-3 3-1,-3 3-13,-2 4 0,-3 1 0,1 0 1,-1 0 1,1 0 0,-1 0 2,1 0-1,-1 0 1,1 0 0,-3 0 0,-2 0 2,-3 0-1,-3 0 2,-4 0 0,-3 0 0,-3 0 0,-2 0 1,-3 0 0,1 0 1,-1 0 0,1 0 0,2 0 1,7 0 0,6 0 1,7 0-1,-1 0 1,-6 0 0,-6 0 0,-6 0-1,-4 0 1,1 0 0,-1 0-1,1 0 1,-3-2 0,-2-3 0,-3-3 1,-3-2 0,-4-1 0,-3 3 0,-3 3 0,-2 4 0,-1 1 0,3 0 0,3 0 2,4 0 0,-1 0 1,-3 0-1,-3 0 0,-2 0 0,-5 0 0,-2 0 0,-3 0-1,-3 0 0,-1 1 0,4 4 1,3 3 0,3 3 0,4 1 0,7 1 0,6-1 1,7 1 0,0 1 0,-2 3 0,-3 3 0,-3 4 0,1-3 1,6-5-1,7-7 0,6-5 0,6-3-1,6 4 1,7 3 1,6 3-1,3-1 1,0-2-1,0-3 1,0-3-1,1-2 0,4 0 0,3 0 0,3 0 0,3 0 1,3 0-1,3 0 0,4 0 0,10-4 0,19-5 1,19-7 1,19-5 0,13-1 1,10 6 0,10 7 0,9 6 0,10 4 0,14 4 2,11 3-1,14 3 2,7 1 0,3 1 1,3-1 0,4 1 1,4-3 0,6-2 2,7-3 0,6-3 0,7-1 1,10 4 0,10 3 0,9 3-1,6-1 1,3-2-2,3-3 1,4-3-2,1-1 1,0 4-1,0 3 0,0 3-9,0-1 0,0-2 0,0-3 0,0-3 0,-2-2 0,-3 0 0,-3 0 0,-2 0 0,-5 1 0,-2 4 0,-3 3 0,-3 3 0,-2-1 0,0-2 0,0-3 0,0-3 0,-5-2 0,-9 0 0,-10 0 0,-8 0 0,-9 1 0,-6 4 0,-6 3 0,-6 3 0,-7-1 0,-6-2 0,-6-3 0,-6-3 0,-6-1 0,-2 4 0,-3 3 0,-3 3 0,-6-1 0,-5-2 0,-7-3 0,-5-3 0,-17-2 0,-24 0 0,-26 0 0,-24 0 0,-15 0 0,-3 0 0,-3 0 0,-2 0-16,-5-2-5,-2-3 1,-3-3 0,-3-2 0,-2-5 0,0-2-2,0-3 0,0-3-3,0-2 1,0 0-1,0 0 2,0 0 0,1-2 1,4-3 0,3-3 2,3-2 0,1-3 1,1 1 2,-1-1 0,1 1 3,1 1 0,3 3 0,3 3 1,4 4 0,2 1 1,4 0 1,3 0 0,3 0 2,3 1 0,3 4 0,3 3 0,4 3 1,1 1 1,0 1 1,0-1 0,0 1 2,0-1 0,0 1 0,0-1-1,0 1 0,0 1 1,0 3 0,0 3 2,0 4 0,-2-1 1,-3-3-1,-3-3 2,-2-2-1,-1-1 0,3 3 1,3 3 1,4 4-1,-3 1 1,-5 0 0,-7 0 1,-5 0-1,-6-2 0,-3-3 1,-3-3-1,-2-2 1,-3-1-1,1 3 1,-1 3 1,1 4-1,-3 1 1,-2 0-1,-3 0 0,-3 0-1,-2 0 1,0 0 0,0 0 1,0 0 0,-2 0 0,-3 0 0,-3 0 0,-2 0-1,0 0 1,7 0 0,6 0 2,7 0 0,2 1 1,1 4 0,-1 3 0,1 3 0,2-1-1,7-2 1,6-3-1,7-3 1,2-2-1,1 0-1,-1 0 0,1 0 0,1 0 0,3 0 0,3 0-1,4 0 1,1 0-1,0 0 0,0 0 0,0 0-1,0-2 1,0-3-1,0-3 0,0-2 0,-2-3 1,-3 1-1,-3-1 0,-2 1 0,-1 1-1,3 3 1,3 3-1,4 4-1,-1 1 1,-3 0 0,-3 0 1,-2 0 0,-5-2 0,-2-3 0,-3-3-1,-3-2 1,-2-1 0,0 3 0,0 3 1,0 4-1,0 1 1,0 0-1,0 0 0,0 0 1,1 0-1,4 0 2,3 0-1,3 0 2,3 1-1,3 4 1,3 3-1,4 3 0,1-1 0,0-2 0,0-3 0,0-3 1,0-1-1,0 4 1,0 3-1,0 3 1,0-1-1,0-2-1,0-3 1,0-3-2,0-2 2,0 0 0,0 0 1,0 0 1,4 3 0,10 6 2,10 7 0,9 6 0,7 1 1,7-3 0,6-3 0,7-2 1,5-1-2,7 3 1,6 3-1,7 4-1,7 2 1,9 4 2,10 3 1,10 3 1,5-2 1,4-6 1,3-6 0,3-6 1,3-4 0,3 1-2,3-1 0,4 1 0,-3-1-2,-5 1 1,-7-1-2,-5 1 0,-1-1 0,6 1-1,7-1-5,6 1-4,3-3 0,0-2 0,0-3 0,0-3 0,-2-1 0,-3 4 0,-3 3 0,-2 3 0,-1-1 0,3-2 0,3-3 0,4-3 0,-4-1 0,-9 4 0,-10 3 0,-8 3 0,-4-1 0,3-2 0,3-3 0,4-3 0,1-2 0,0 0 0,0 0 0,0 0 0,-4 0 0,-5 0 0,-7 0 0,-5 0 0,-4 0 0,0 0 0,0 0 0,0 0 0,-2 0 0,-3 0 0,-3 0 0,-2 0 0,-5 0 0,-2 0 0,-3 0 0,-3 0 0,-4-2 0,-3-3 0,-3-3 0,-2-2 0,-3-3 0,1 1 0,-1-1 0,1 1 0,-1-3 0,1-2 0,-1-3 0,1-3 0,1-6 0,3-5 0,3-7 0,4-5 0,-3-3 0,-5 4 0,-7 3 0,-5 3 0,-6-2 0,-3-6 0,-3-6 0,-2-6 0,-3-6 0,1-2 0,-1-3 0,1-3 0,-3-4 0,-2-3 0,-3-3 0,-3-2 0,-1-6 0,4-6 0,3-6 0,3-6 0,-1-2 0,-2 3 0,-3 3 0,-3 4 0,-2 2 0,0 4-6,0 3-3,0 3 0,0 3 0,0 3 2,0 3 1,0 4 1,0 2 1,0 4 1,0 3 0,0 3 0,1 1 1,4 1 0,3-1 1,3 1 0,1-1 0,1 1 0,-1-1 1,1 1 0,-1-1-1,1 1 2,-1-1-1,1 1 1,-3-1 0,-2 1 0,-3-1 0,-3 1 0,-2 1 0,0 3 0,0 3 0,0 4 0,0 1 0,0 0 0,0 0 1,0 0-1,-4 1 0,-5 4 0,-7 3 0,-5 3 0,-4 3 0,0 3 1,0 3 0,0 4 1,-2 1 0,-3 0 1,-3 0 0,-2 0 0,-3 1 0,1 4 1,-1 3-1,1 3 1,-4 1 0,-6 1 0,-6-1-2,-6 1-3,-4-3 0,1-2 0,-1-3 0,1-3 0,-1-1 0,1 4 0,-1 3 0,1 3 0,-1 1 0,1 1 0,-1-1 0,1 1 0,-1-1 0,1 1 0,-1-1 0,1 1 0,-1-1 0,1 1 0,-1-1 0,1 1 0,-1-1 0,1 1 0,-1-1 0,1 1 0,1-1 0,3 1 0,3-1 0,4 1 0,1-1 0,0 1 0,0-1 0,0 1 0,0-1 0,0 1 0,0-1 0,0 1 0,-2-1 0,-3 1 0,-3-1 0,-2 1 0,-5 1 0,-2 3 0,-3 3 0,-3 4 0,-2 1 0,0 0 0,0 0 0,0 0 0,-2 0 0,-3 0 0,-3 0 0,-2 0 0,-3 0 0,1 0 0,-1 0 0,1 0 0,1 1 0,3 4 0,3 3 0,4 3 0,4-1 0,6-2 0,7-3 0,6-3 0,3 1 0,0 6 0,0 7 0,0 6 0,0 4 0,0 4 0,0 3 0,0 3 0,1 4 0,4 7 0,3 6 0,3 7 0,3 2 0,3 1 0,3-1 0,4 1 0,1 1 0,0 3 0,0 3 0,0 4 0,0 4 0,0 6 0,0 7 0,0 6 0,0 6 0,0 6 0,0 7 0,0 6 0,0 3 0,0 0 0,0 0 0,0 0 0,1 1 0,4 4 0,3 3 0,3 3 0,1-2 0,1-6 0,-1-6 0,1-6 0,2-4 0,7 1 0,6-1 0,7 1 0,7-4 0,9-6 0,10-6 0,10-6 0,4-7 0,0-6 0,0-6 0,0-6 0,3-6 0,6-2 0,7-3 0,6-3 0,1-4 0,-3-3 0,-3-3 0,-2-2 0,-3-5 0,1-2 0,-1-3 0,1-3 0,1-2 0,3 0 0,3 0 0,4 0 0,1-2 0,0-3 0,0-3 0,0-2 0,-4-3 0,-5 1 0,-7-1 0,-5 1 0,-6-1 0,-3 1 0,-3-1 0,-2 1 0,-6 2 0,-6 7 0,-6 6 0,-6 7 0,-9 2 0,-8 1 0,-10-1-45,-9 1-56</inkml:trace>
</inkml:ink>
</file>

<file path=ppt/ink/ink235.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26T05:25:29"/>
    </inkml:context>
    <inkml:brush xml:id="br0">
      <inkml:brushProperty name="width" value="0.039510" units="cm"/>
      <inkml:brushProperty name="height" value="0.039510" units="cm"/>
      <inkml:brushProperty name="color" value="#F2385B"/>
      <inkml:brushProperty name="ignorePressure" value="0"/>
    </inkml:brush>
  </inkml:definitions>
  <inkml:trace contextRef="#ctx0" brushRef="#br0">60550 32300 210,'-47'3'-3,"6"6"0	,7 7 1,6 6 0,4 1 1,4-3 1,3-3-1,3-2 1,1-3 1,1 1-1,-1-1 0,1 1 0,1-1 2,3 1 0,3-1 2,4 1 2,-1-3 0,-3-2 1,-3-3 1,-2-3 0,-3-2 1,1 0-1,-1 0 1,1 0 0,-1 0-1,1 0 0,-1 0-1,1 0 0,-1-2-1,1-3 1,-1-3-1,1-2 1,-3-1 0,-2 3 0,-3 3 0,-3 4 0,-1-1 1,4-3-1,3-3 0,3-2-1,-2-3 0,-6 1 3,-6-1 1,-6 1 2,-2 1 1,3 3-1,3 3 0,4 4-1,1-1 0,0-3-1,0-3 1,0-2 0,-2-3 0,-3 1-2,-3-1 1,-2 1-1,-3 1-1,1 3 0,-1 3-1,1 4 0,-3-1 0,-2-3-2,-3-3 1,-3-2-2,-1-1 1,4 3 0,3 3 0,3 4 1,-2 1-1,-6 0-1,-6 0-2,-6 0-1,-2-2 0,3-3-2,3-3 1,4-2 0,-1-1-1,-3 3-1,-3 3 0,-2 4-1,-1 1 0,3 0 1,3 0-1,4 0 1,-1-2-1,-3-3 2,-3-3-1,-2-2 1,-1-1 0,3 3 0,3 3 1,4 4 0,-3 1 0,-5 0 1,-7 0-1,-5 0 1,-3-2-1,4-3 1,3-3 1,3-2 0,-2-1 0,-6 3 0,-6 3 0,-6 4 0,-2 1 0,3 0 1,3 0 0,4 0 0,1 0 0,0 0 0,0 0 0,0 0 0,1 1 0,4 4 1,3 3-1,3 3 1,1 1 0,1 1-1,-1-1 0,1 1 0,1-1 0,3 1-1,3-1 1,4 1-1,2-1 1,4 1-1,3-1-1,3 1 0,3-3 0,3-2 0,3-3 1,4-3-1,1-2 0,0 0 0,0 0-1,0 0 0,0 1-1,0 4 1,0 3 0,0 3-1,0-1 1,0-2-1,0-3 1,0-3-1,0-1 0,0 4 0,0 3 1,0 3 0,0 1 0,0 1 0,0-1 1,0 1 0,0-3 0,0-2 1,0-3-1,0-3 0,0-1 0,0 4 0,0 3 0,0 3 1,0 1-1,0 1 1,0-1-1,0 1 0,0-1 0,0 1 0,0-1 0,0 1 1,0-1-1,0 1-1,0-1 1,0 1 0,0-1 0,0 1 0,0-1 0,0 1 0,1 1 0,4 3 0,3 3 0,3 4-1,-1 1 1,-2 0 0,-3 0-1,-3 0 0,-1 0 1,4 0-1,3 0 1,3 0-1,3 1 1,3 4-1,3 3 1,4 3 0,-1 1-1,-3 1 1,-3-1 0,-2 1 0,-1-1 0,3 1 1,3-1-1,4 1 1,-1-3-1,-3-2 1,-3-3 0,-2-3 0,-1-1 0,3 4 0,3 3 0,4 3 0,-1-1 0,-3-2 0,-3-3-1,-2-3 1,-1-1 0,3 4 0,3 3-1,4 3 1,1 1 0,0 1 0,0-1 0,0 1 0,0 2 0,0 7-1,0 6 1,0 7-1,0-1 1,0-6-1,0-6 0,0-6 0,0-1 0,0 7 0,0 6-1,0 7 1,0 2-1,0 1 0,0-1 0,0 1 1,0-3-1,0-2 1,0-3 0,0-3 0,0-4 0,0-3 1,0-3-1,0-2 1,1 0-1,4 7 1,3 6 0,3 7 0,-1-1-1,-2-6 1,-3-6 0,-3-6-1,-1-1 1,4 7-1,3 6 0,3 7 1,-1 2-1,-2 1 0,-3-1 1,-3 1 0,-1-1 0,4 1-1,3-1 1,3 1-1,-1-3 0,-2-2 0,-3-3 0,-3-3 1,-1-2-1,4 0 1,3 0-1,3 0 0,-1 0-1,-2 0 1,-3 0 0,-3 0 0,-1 0-1,4 0 1,3 0-1,3 0 0,3-2 1,3-3-1,3-3 0,4-2 0,-1-3 0,-3 1 0,-3-1-1,-2 1 1,-1-3 0,3-2-1,3-3 1,4-3 0,1-2-1,0 0 1,0 0 0,0 0 0,1 0 0,4 0 0,3 0 0,3 0 0,-1 0 0,-2 0 0,-3 0 0,-3 0 1,1 0-1,6 0 0,7 0 0,6 0 0,1-2 0,-3-3 0,-3-3 0,-2-2 0,-3-3 0,1 1 0,-1-1 0,1 1 1,-1-1-1,1 1 0,-1-1 0,1 1 0,-1-1 0,1 1 1,-1-1-1,1 1 0,-1 1 0,1 3 1,-1 3 0,1 4 0,1-1 1,3-3-1,3-3 0,4-2 1,2-5-1,4-2 0,3-3 0,3-3-1,1-1 1,1 4 0,-1 3-1,1 3 0,-1 1 1,1 1-1,-1-1 0,1 1 0,-4-3 0,-6-2 0,-6-3 0,-6-3 0,-4-1 1,1 4-1,-1 3 0,1 3 0,-1-1 1,1-2-1,-1-3 1,1-3-1,2 1 1,7 6 0,6 7 1,7 6 0,-1-1 0,-6-5 0,-6-7 1,-6-5 0,-4-4-1,1 0 1,-1 0 0,1 0-1,-1 0 0,1 0 0,-1 0 1,1 0-1,1 0 1,3 0-1,3 0 0,4 0 1,-1 0-1,-3 0-1,-3 0 1,-2 0 0,-1 0-1,3 0 1,3 0-1,4 0 1,1 0-1,0 0 1,0 0 0,0 0-1,0 1 1,0 4-1,0 3 0,0 3-1,0-1 0,0-2 1,0-3-1,0-3 1,0-2-1,0 0 1,0 0-1,0 0 0,-2 0 0,-3 0 1,-3 0-1,-2 0 0,-1 0 0,3 0 1,3 0-1,4 0 0,-1 0 1,-3 0-1,-3 0 0,-2 0 0,-3 0 1,1 0-1,-1 0 0,1 0 0,-1-2 0,1-3 0,-1-3 0,1-2 0,-1-1 0,1 3 1,-1 3-1,1 4 0,1-1 1,3-3-1,3-3 1,4-2-1,-1-1 1,-3 3-1,-3 3 0,-2 4 1,-3 1-1,1 0 0,-1 0 0,1 0 0,-1-2 0,1-3 0,-1-3 0,1-2 0,1-1 1,3 3-1,3 3 1,4 4 0,-1 1 0,-3 0 0,-3 0 1,-2 0-1,-3 0-1,1 0 1,-1 0 0,1 0-1,-1-2 1,1-3-1,-1-3 1,1-2-1,-1-1 0,1 3 1,-1 3-1,1 4 0,-1-1 1,1-3-1,-1-3 0,1-2 0,-1-3 0,1 1 0,-1-1 0,1 1 0,-1 1 0,1 3 0,-1 3 0,1 4-1,-1 1 1,1 0 0,-1 0 0,1 0 0,2-2 0,7-3 0,6-3-1,7-2 1,-1-1 0,-6 3 0,-6 3-1,-6 4 1,-1-1 0,7-3 0,6-3 0,7-2 0,2-3 0,1 1 1,-1-1-1,1 1 0,-4 1 1,-6 3 0,-6 3 0,-6 4 1,-4-1 0,1-3 0,-1-3-1,1-2 1,-1-3-1,1 1 1,-1-1-1,1 1 1,-1 1-1,1 3 1,-1 3-1,1 4 1,-1-1-1,1-3 0,-1-3 0,1-2 0,-1-3-1,1 1 0,-1-1 1,1 1-1,-1-1-1,1 1 2,-1-1-1,1 1 0,2-1 0,7 1 0,6-1 0,7 1 0,0-1-1,-2 1 1,-3-1-1,-3 1 1,-1-3-1,4-2 0,3-3 1,3-3-1,-1-1 1,-2 4-1,-3 3 1,-3 3-1,-2 1 1,0 1 0,0-1 0,0 1-1,0-3 1,0-2 0,0-3 0,0-3 0,0-2 0,0 0 0,0 0 0,0 0-1,-2 0 1,-3 0 0,-3 0 0,-2 0 0,-3 0 0,1 0 0,-1 0 0,1 0 0,-1 0 1,1 0-1,-1 0 1,1 0 0,-3 0 1,-2 0-1,-3 0 0,-3 0 0,-2-2-1,0-3 1,0-3 0,0-2-1,0-3 1,0 1 0,0-1-1,0 1 1,1-4-1,4-6-2,3-6-1,3-6-1,-2-1 0,-6 7-1,-6 6 1,-6 7 1,-2 4-1,3 3 1,3 3 0,4 4 0,-1-1 1,-3-3-1,-3-3 0,-2-2 1,-1-3-1,3 1 1,3-1-1,4 1 0,-1-1 0,-3 1 0,-3-1 0,-2 1 1,-3-1-1,1 1 0,-1-1 0,1 1 0,-1-3 0,1-2 0,-1-3 0,1-3 1,-1-1-1,1 4 1,-1 3-1,1 3 1,-3-1-1,-2-2 1,-3-3-1,-3-3 1,-2-2-1,0 0 1,0 0-1,0 0 1,1 1-1,4 4 1,3 3 0,3 3-1,-1 1 1,-2 1 0,-3-1-1,-3 1 1,-2-1 0,0 1 0,0-1 1,0 1 0,0-1 0,0 1 0,0-1 0,0 1 0,0-3 0,0-2 0,0-3-1,0-3 1,-2-1 0,-3 4 0,-3 3 0,-2 3 1,-1 1 0,3 1 0,3-1 1,4 1 0,-3-3-1,-5-2 1,-7-3 0,-5-3-1,-1-1 1,6 4-1,7 3 0,6 3 1,-1 3-1,-5 3 0,-7 3 1,-5 4-1,-3-1 1,4-3 2,3-3 1,3-2 1,-1-1 1,-2 3-1,-3 3 0,-3 4-1,-2-1 0,0-3-2,0-3 0,0-2-2,0-1 0,0 3 0,0 3 0,0 4 0,-2 2 0,-3 4 1,-3 3 0,-2 3 1,-5 1 1,-2 1-1,-3-1 0,-3 1 0,-1 1 0,4 3-1,3 3 1,3 4-1,-2-1 0,-6-3 0,-6-3 0,-6-2-1,-1-3 1,7 1 0,6-1 0,7 1-1,2 1 1,1 3 0,-1 3 0,1 4 0,-1-1 0,1-3 0,-1-3 0,1-2-1,-3-3 1,-2 1-1,-3-1 1,-3 1-1,-2 1 1,0 3-1,0 3 1,0 4-1,0-1 0,0-3 1,0-3-1,0-2 1,0-1-1,0 3 1,0 3 0,0 4 0,0 1 0,0 0 0,0 0 0,0 0 0,-2 0 0,-3 0 0,-3 0 0,-2 0 1,0 0 0,7 0 0,6 0 0,7 0-1,0 0 1,-2 0-1,-3 0 0,-3 0 0,-2 0 1,0 0-1,0 0 0,0 0 0,0 0 0,0 0 0,0 0 0,0 0 1,1 0-1,4 0 0,3 0-1,3 0 0,1 0 0,1 0 0,-1 0 1,1 0-1,-1 0 0,1 0 0,-1 0 0,1 0 0,-3-2 0,-2-3 0,-3-3 0,-3-2 0,-1-3 0,4 1 1,3-1 1,3 1 0,1-1 0,1 1 0,-1-1 0,1 1 0,-3-3 0,-2-2 0,-3-3 1,-3-3-1,-2-1 1,0 4-1,0 3 1,0 3-1,1-1 0,4-2 0,3-3 0,3-3 0,-1 1-1,-2 6-1,-3 7 0,-3 6 0,-1 1-1,4-3-1,3-3 0,3-2-1,-1-1-2,-2 3-3,-3 3-3,-3 4-4,-1-1-1,4-3 0,3-3 0,3-2-1,-2-1-2,-6 3-5,-6 3-7,-6 4-5,-1 2-2,7 4 2,6 3 3,7 3 2,0 1-3,-2 1-6,-3-1-8,-3 1-6</inkml:trace>
</inkml:ink>
</file>

<file path=ppt/ink/ink236.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26T05:25:29"/>
    </inkml:context>
    <inkml:brush xml:id="br0">
      <inkml:brushProperty name="width" value="0.008333" units="cm"/>
      <inkml:brushProperty name="height" value="0.008333" units="cm"/>
      <inkml:brushProperty name="color" value="#F2385B"/>
      <inkml:brushProperty name="ignorePressure" value="0"/>
    </inkml:brush>
  </inkml:definitions>
  <inkml:trace contextRef="#ctx0" brushRef="#br0">62150 32750 1000,'-47'-21'0,"6"10"0	,7 10 0,6 9 0,3 6-13,0 3-24,0 3-26,0 4-25</inkml:trace>
</inkml:ink>
</file>

<file path=ppt/ink/ink237.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26T05:25:29"/>
    </inkml:context>
    <inkml:brush xml:id="br0">
      <inkml:brushProperty name="width" value="0.016798" units="cm"/>
      <inkml:brushProperty name="height" value="0.016798" units="cm"/>
      <inkml:brushProperty name="color" value="#F2385B"/>
      <inkml:brushProperty name="ignorePressure" value="0"/>
    </inkml:brush>
  </inkml:definitions>
  <inkml:trace contextRef="#ctx0" brushRef="#br0">59300 32250 496,'-27'0'-2,"-3"0"-3	,-3 0-4,-2 0-3,-3 1-2,1 4-2,-1 3 0,1 3-2,-1 4 4,1 7 9,-1 6 9,1 7 9,1 0 5,3-2 3,3-3 2,4-3 3,4-2 0,6 0 1,7 0 0,6 0 0,3-2 0,0-3 0,0-3 0,0-2-1,3-5-1,6-2-2,7-3-3,6-3-2,4-2-1,4 0-2,3 0 1,3 0-2,1-2 0,1-3 1,-1-3 1,1-2 0,1-1 0,3 3-2,3 3-2,4 4-1,-1-1-2,-3-3-1,-3-3-1,-2-2-1,-3-3-3,1 1-2,-1-1-5,1 1-3,-1-1-2,1 1 0,-1-1 1,1 1 0,-1 1-1,1 3-2,-1 3-1,1 4-2,-1 1-1,1 0 1,-1 0-1,1 0 0,-1 0-2,1 0-6,-1 0-5,1 0-5,1 1-3,3 4-3,3 3-2,4 3-2,-1 3-1,-3 3-1,-3 3 1,-2 4-1,-6-1 5,-6-3 40,-6-3 0,-6-2 0,-2-3 0,3 1 0,3-1 0,4 1 0</inkml:trace>
</inkml:ink>
</file>

<file path=ppt/ink/ink238.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26T05:25:29"/>
    </inkml:context>
    <inkml:brush xml:id="br0">
      <inkml:brushProperty name="width" value="0.008333" units="cm"/>
      <inkml:brushProperty name="height" value="0.008333" units="cm"/>
      <inkml:brushProperty name="color" value="#F2385B"/>
      <inkml:brushProperty name="ignorePressure" value="0"/>
    </inkml:brush>
  </inkml:definitions>
  <inkml:trace contextRef="#ctx0" brushRef="#br0">61000 32850 1000,'-50'0'-143</inkml:trace>
</inkml:ink>
</file>

<file path=ppt/ink/ink239.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26T05:25:29"/>
    </inkml:context>
    <inkml:brush xml:id="br0">
      <inkml:brushProperty name="width" value="0.026765" units="cm"/>
      <inkml:brushProperty name="height" value="0.026765" units="cm"/>
      <inkml:brushProperty name="color" value="#F2385B"/>
      <inkml:brushProperty name="ignorePressure" value="0"/>
    </inkml:brush>
  </inkml:definitions>
  <inkml:trace contextRef="#ctx0" brushRef="#br0">62000 32650 311,'-24'-2'-29,"4"-3"10	,3-3 11,3-2 10,1-1 5,1 3 1,-1 3 2,1 4 0,-1 1 0,1 0 1,-1 0-1,1 0 1,-1 0 0,1 0-1,-1 0 1,1 0-1,-3-2 0,-2-3 0,-3-3 0,-3-2 0,-2-1 0,0 3 0,0 3 0,0 4 0,0 1 0,0 0 0,0 0 0,0 0-1,-2 0 0,-3 0 0,-3 0 0,-2 0 1,-1 1-1,3 4-1,3 3 0,4 3-1,-3-1 0,-5-2 0,-7-3 1,-5-3 0,-3-1-1,4 4 1,3 3-1,3 3 0,1-1 0,1-2 0,-1-3-1,1-3 0,-1-1 0,1 4 1,-1 3-1,1 3 1,-1-1 0,1-2 0,-1-3-1,1-3 1,-1-1 0,1 4 0,-1 3 0,1 3 0,-1-1 0,1-2 1,-1-3 0,1-3 0,1-2 1,3 0 0,3 0-1,4 0 0,1 0 0,0 0 0,0 0 0,0 0 0,-2 0 0,-3 0 0,-3 0 0,-2 0 0,-1-2 0,3-3 0,3-3-1,4-2 0,1-1-1,0 3 0,0 3 0,0 4-1,0 1 0,0 0 0,0 0 1,0 0 0,-2-2 0,-3-3-1,-3-3 0,-2-2 0,-1-1-1,3 3 0,3 3-1,4 4 0,1 1 0,0 0 0,0 0 0,0 0 0,-4-2 0,-5-3-1,-7-3-1,-5-2 0,-1-3-2,6 1 0,7-1 0,6 1-1,1-1 0,-3 1 0,-3-1-1,-2 1 1,-1 1 0,3 3 0,3 3 1,4 4 0,-1-1 0,-3-3 0,-3-3 0,-2-2 1,-1-3-1,3 1 1,3-1 0,4 1 0,-1 1 0,-3 3 0,-3 3 2,-2 4 0,-1-1 0,3-3 0,3-3 0,4-2-1,-1-3 1,-3 1 0,-3-1 1,-2 1 0,-3-1 0,1 1 0,-1-1 0,1 1 0,1-1-2,3 1 0,3-1 0,4 1-2,1 1-1,0 3 1,0 3 0,0 4 0,-2 1 0,-3 0 1,-3 0-1,-2 0 0,-1 0-1,3 0 1,3 0 0,4 0 0,1 0 0,0 0 0,0 0 0,0 0 0,-2 0 0,-3 0 1,-3 0-1,-2 0 1,-1 0-1,3 0 1,3 0-1,4 0 0,-1 0 0,-3 0 0,-3 0 0,-2 0 1,-1 0-1,3 0 1,3 0-1,4 0 1,-1 0 1,-3 0-1,-3 0 0,-2 0 0,-3 0 0,1 0 0,-1 0 0,1 0 0,-1 0 0,1 0 1,-1 0-1,1 0 0,-1 0 0,1 0 0,-1 0 0,1 0 0,-1-2 0,1-3 0,-1-3 0,1-2 0,1-3 0,3 1-1,3-1 0,4 1-1,-1 1 1,-3 3-1,-3 3 1,-2 4 0,-1 1-1,3 0 2,3 0-1,4 0 0,1 0 0,0 0 0,0 0 1,0 0 0,0 0 0,0 0 0,0 0 0,0 0 0,-2 1-1,-3 4 0,-3 3 0,-2 3 0,-1 1-1,3 1 1,3-1-1,4 1 1,1-1-1,0 1 0,0-1 1,0 1-1,0-1 0,0 1 0,0-1 1,0 1-1,-2-1 1,-3 1 0,-3-1 0,-2 1-1,-3-3 1,1-2 0,-1-3 0,1-3 0,-1 1 0,1 6-1,-1 7 1,1 6-1,1 1-1,3-3 1,3-3 0,4-2 0,4-1-1,6 3 1,7 3-1,6 4-1,1 1 1,-3 0-1,-3 0 0,-2 0-1,-3 0 0,1 0 1,-1 0 0,1 0 1,-1 0 0,1 0 1,-1 0-1,1 0 1,1 0 0,3 0 1,3 0-1,4 0 1,-3 1 0,-5 4 0,-7 3 1,-5 3-1,-3 1 1,4 1 0,3-1 0,3 1 0,3-3-1,3-2 1,3-3 0,4-3 0,-1-2 0,-3 0 0,-3 0 0,-2 0 0,-3 1 0,1 4 0,-1 3 0,1 3 0,-3 1 0,-2 1 1,-3-1-1,-3 1 0,-2-1 0,0 1 0,0-1 1,0 1 0,0-1 0,0 1 1,0-1 0,0 1 0,1-3 1,4-2-1,3-3 1,3-3-1,1-1-1,1 4 1,-1 3 0,1 3-1,-1 1 0,1 1 1,-1-1-1,1 1 0,1-3 0,3-2 0,3-3-1,4-3 0,-1-1 0,-3 4 0,-3 3 0,-2 3 0,-3 1 0,1 1 0,-1-1 0,1 1-1,-1-3 1,1-2 0,-1-3 0,1-3-1,5-6-5,14-5-14,11-7-12,14-5-12,3-6-6,-2-3 4,-3-3 2,-3-2 2,-2-5 3,0-2 0,0-3 0,0-3 1,0-2 2,0 0 1,0 0 3,0 0 1,0-2 3,0-3 1,0-3 10,0-2 17,0-1 0,0 3 0,0 3 0,0 4 0,0-3 0,0-5 0,0-7 0,0-5 0,0-4 0,0 0 0,0 0 0,0 0 0,0 0 0,0 0 0,0 0 0,0 0 0,-2-2 0,-3-3 0,-3-3 0,-2-2 0,-1-3 0,3 1 0,3-1 0,4 1 0,1 1 0,0 3 0,0 3 0,0 4 0,0-1 0,0-3 0,0-3 0,0-2 0,-4 2 0,-5 9 0,-7 10 0,-5 10 0,-1 0 0,6-5 0,7-7 0,6-5 0</inkml:trace>
</inkml:ink>
</file>

<file path=ppt/ink/ink24.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26T05:25:29"/>
    </inkml:context>
    <inkml:brush xml:id="br0">
      <inkml:brushProperty name="width" value="0.041667" units="cm"/>
      <inkml:brushProperty name="height" value="0.041667" units="cm"/>
      <inkml:brushProperty name="color" value="#F2385B"/>
      <inkml:brushProperty name="ignorePressure" value="0"/>
    </inkml:brush>
  </inkml:definitions>
  <inkml:trace contextRef="#ctx0" brushRef="#br0">86000 13900 200,'23'0'-5,"-3"0"3	,-3 0 2,-2 0 2,-5-2 3,-2-3 2,-3-3 3,-3-2 3,-2-3 2,0 1 4,0-1 1,0 1 4,-7 1 4,-11 3 3,-14 3 5,-11 4 4,-6 2 1,4 4-4,3 3-2,3 3-4,1 3-2,1 3-1,-1 3-1,1 4-2,1-1 1,3-3-1,3-3 2,4-2 0,7 2 0,13 9 0,12 10 0,13 10-1,6 0 0,0-5-1,0-7-3,0-5-4,1-1-18,4 6 0,3 7 0,3 6 0,1 3 0,1 0 0,-1 0 0,1 0 0,1-2 0,3-3 0,3-3 0,4-2 0</inkml:trace>
</inkml:ink>
</file>

<file path=ppt/ink/ink240.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26T05:25:29"/>
    </inkml:context>
    <inkml:brush xml:id="br0">
      <inkml:brushProperty name="width" value="0.022530" units="cm"/>
      <inkml:brushProperty name="height" value="0.022530" units="cm"/>
      <inkml:brushProperty name="color" value="#F2385B"/>
      <inkml:brushProperty name="ignorePressure" value="0"/>
    </inkml:brush>
  </inkml:definitions>
  <inkml:trace contextRef="#ctx0" brushRef="#br0">54150 32750 369,'-69'-68'0,"13"17"0	,12 15 0,13 16 0,7 10-1,4 7-1,3 6-3,3 7-2,1 2-1,1 1-2,-1-1 0,1 1-1,1 1 0,3 3 1,3 3 3,4 4 2,4-3 0,6-5 5,7-7 0,6-5 0,6-4 0,6 0 0,7 0 0,6 0 0,3-2 0,0-3 0,0-3 0,0-2 0,0-3 0,0 1 0,0-1 0,0 1 0,1-3 0,4-2 12,3-3 5,3-3 2,3-1 0,3 4 2,3 3-1,4 3 1,-1 1 1,-3 1-1,-3-1-1,-2 1 0,0-1 0,7 1 1,6-1-1,7 1 1,2-1-1,1 1-2,-1-1-2,1 1-3,1-3 0,3-2-1,3-3 1,4-3 0,4-2-1,6 0-1,7 0-1,6 0-1,1 0-1,-3 0-1,-3 0 0,-2 0-1,-5 1 0,-2 4-1,-3 3-1,-3 3-1,-1-1-1,4-2 0,3-3 0,3-3-1,1-1 1,1 4-1,-1 3 1,1 3 0,-3 1 1,-2 1-1,-3-1 0,-3 1 1,-2 1-1,0 3 1,0 3 0,0 4-1,-4 1 1,-5 0 1,-7 0 0,-5 0 1,-4 0 0,0 0-1,0 0 1,0 0 0,-2 0 0,-3 0 0,-3 0 0,-2 0 0,-1 0 0,3 0-1,3 0 1,4 0 0,-3 0 0,-5 0-1,-7 0-1,-5 0-1,-4 0 1,0 0 1,0 0 1,0 0 0,0 1 1,0 4 0,0 3 0,0 3 0,-4 1-1,-5 1 1,-7-1 0,-5 1 0,-4-3 0,0-2 0,0-3-1,0-3 1,0-1-1,0 4-1,0 3-1,0 3-2,0 1-1,0 1-1,0-1-2,0 1-1,-4 1-5,-5 3-8,-7 3-7,-5 4-8,-4 1-5,0 0-1,0 0-2,0 0-1,0 0-1,0 0 3,0 0 1,0 0 2,-4 0-1,-5 0-4,-7 0-5,-5 0-5</inkml:trace>
</inkml:ink>
</file>

<file path=ppt/ink/ink241.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26T05:25:29"/>
    </inkml:context>
    <inkml:brush xml:id="br0">
      <inkml:brushProperty name="width" value="0.008333" units="cm"/>
      <inkml:brushProperty name="height" value="0.008333" units="cm"/>
      <inkml:brushProperty name="color" value="#F2385B"/>
      <inkml:brushProperty name="ignorePressure" value="0"/>
    </inkml:brush>
  </inkml:definitions>
  <inkml:trace contextRef="#ctx0" brushRef="#br0">62000 32750 1000,'-50'-49'0,"0"4"0	,0 3 0,0 3 0,3 10 0,6 20 0,7 18 0,6 20 0,6 6-13,6-2-24,7-3-26,6-3-25</inkml:trace>
</inkml:ink>
</file>

<file path=ppt/ink/ink242.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26T05:25:29"/>
    </inkml:context>
    <inkml:brush xml:id="br0">
      <inkml:brushProperty name="width" value="0.018485" units="cm"/>
      <inkml:brushProperty name="height" value="0.018485" units="cm"/>
      <inkml:brushProperty name="color" value="#F2385B"/>
      <inkml:brushProperty name="ignorePressure" value="0"/>
    </inkml:brush>
  </inkml:definitions>
  <inkml:trace contextRef="#ctx0" brushRef="#br0">27650 42700 450,'1'-22'-2,"4"6"-4	,3 7-4,3 6-4,1 1-1,1-3 4,-1-3 3,1-2 3,2-1 4,7 3 2,6 3 4,7 4 2,-1 1 2,-6 0 0,-6 0 0,-6 0-1,-2 0 0,3 0 0,3 0-1,4 0-1,4 0 1,6 0 0,7 0 0,6 0 2,1-2-1,-3-3 0,-3-3 0,-2-2-1,-3-1 1,1 3-1,-1 3-1,1 4 0,4-1 0,9-3 1,10-3 1,10-2 0,0-1 0,-5 3 0,-7 3-2,-5 4 0,0 1-1,10 0 1,10 0 1,9 0 0,2 0 1,-2 0-1,-3 0 0,-3 0-1,1 0 1,6 0-1,7 0 2,6 0-1,3 0 1,0 0 0,0 0 1,0 0 0,1 1 1,4 4 0,3 3-1,3 3 1,-1-1 0,-2-2-2,-3-3 0,-3-3-2,-4-1 0,-3 4-1,-3 3 0,-2 3-1,-6-1 0,-6-2-1,-6-3 0,-6-3 0,-2-2-1,3 0 0,3 0-1,4 0 0,-3 0 0,-5 0 1,-7 0 0,-5 0 1,-4 0-1,0 0 0,0 0-1,0 0 0,-2 0 0,-3 0 0,-3 0 0,-2 0 0,-5 0 0,-2 0 0,-3 0-2,-3 0 0,-2 0 0,0 0 1,0 0 1,0 0 0,-8 0 1,-16 0 0,-15 0-1,-15 0 1,-11 0-1,-2 0 0,-3 0 1,-3 0-1,-2 0-1,0 0-3,0 0-4,0 0-2,-4 0-2,-5 0 0,-7 0-1,-5 0 1,-4 0 0,0 0-3,0 0 0,0 0-2,-2 1 0,-3 4 1,-3 3 1,-2 3 1,-5 3 1,-2 3 1,-3 3 1,-3 4 1,-4-1 0,-3-3 0,-3-3 1,-2-2 0,-1-1 0,3 3 0,3 3-1,4 4 1,2-1 0,4-3 0,3-3 1,3-2 0,1-3 0,1 1 1,-1-1 0,1 1-1,-1-1 2,1 1 1,-1-1 2,1 1 2,-3-1 1,-2 1-1,-3-1 0,-3 1-1,-1-1 1,4 1 1,3-1 0,3 1 1,3-3 0,3-2-1,3-3 1,4-3-2,2-2 1,4 0 1,3 0 0,3 0 1,6 0 0,9 0-1,10 0 0,10 0 0,4 0 0,0 0 2,0 0 1,0 0 1,1 0 1,4 0 1,3 0 0,3 0 1,6-2 0,9-3 2,10-3 2,10-2 1,7-1-1,6 3-2,7 3-3,6 4-2,4 1-2,4 0 0,3 0 1,3 0 0,3 0 0,3 0 2,3 0 1,4 0 1,5 1 0,10 4 2,10 3-1,9 3 2,4 1-1,1 1-1,-1-1 0,1 1 0,-3-1-2,-2 1 1,-3-1-1,-3 1-1,-1-3 0,4-2 0,3-3 0,3-3-1,1-2 1,1 0-1,-1 0-1,1 0 1,-1 0-1,1 0 1,-1 0 0,1 0 0,-1 0 1,1 0-1,-1 0 0,1 0-1,-6 0 0,-8 0 1,-10 0-1,-9 0 0,-5 0-1,0 0-1,0 0-1,0 0-2,-2 0 0,-3 0-1,-3 0 1,-2 0 0,-3 0 0,1 0 0,-1 0 1,1 0 0,-4 0 0,-6 0-1,-6 0-1,-6 0 0,-4 1 0,1 4 0,-1 3 1,1 3 0,-3-1-1,-2-2-2,-3-3-1,-3-3-2,-12-2-2,-18 0-1,-19 0-1,-18 0-1,-12 0 0,-3 0 1,-3 0 1,-2 0 2,-6 0-1,-6 0-2,-6 0 0,-6 0-2,-7 0-2,-6 0 0,-6 0-2,-6 0-1,-6-4-1,-2-5 0,-3-7 0,-3-5 1,-7-3-1,-9 4 2,-10 3 0,-8 3 1,-1 1 1,9 1 2,10-1 0,10 1 3,2-1 0,-3 1 1,-3-1 1,-2 1 0,0 1 2,7 3 3,6 3 1,7 4 2,0 2 0,-2 4-1,-3 3 0,-3 3-2,2 3 1,10 3 2,10 3 2,9 4 2,4-1 3,1-3-1,-1-3 2,1-2 1,4-3 0,9 1 0,10-1 0,10 1 1,5-1-1,4 1-1,3-1-1,3 1-1,3-3-1,3-2 0,3-3 0,4-3 0,7-2-1,13 0 0,12 0-1,13 0-1,9 0 0,6 0 0,7 0-1,6 0 0,9-2 0,13-3-1,12-3 0,13-2 0,10-3 1,10 1 0,10-1 2,9 1 1,4-1 2,1 1 0,-1-1 1,1 1 1,1 1 0,3 3 1,3 3 0,4 4 0,1 1 1,0 0 0,0 0 1,0 0 0,0 0 0,0 0-2,0 0-1,0 0-2,-2 0 0,-3 0 0,-3 0 0,-2 0 0,-9 0 0,-12 0-3,-13 0-2,-12 0-2,-7 0 0,1 0 0,-1 0 1,1 0 1,-6 0-1,-8 0 1,-10 0-1,-9 0 0,-7 1 0,-3 4-1,-3 3 0,-2 3-1,-5-1 0,-2-2 0,-3-3 1,-3-3-1,-9-1-1,-11 4-3,-14 3-3,-11 3-4,-12-1 0,-9-2 1,-10-3 0,-8-3 2,-6-2 0,1 0-1,-1 0 0,1 0-1,-6 0 0,-8 0 0,-10 0 1,-9 0 1,-9-2 0,-5-3-1,-7-3-1,-5-2-1,-6-3 0,-3 1-1,-3-1-1,-2 1-1,-5-3 0,-2-2 1,-3-3 1,-3-3 0,-1-2 2,4 0 0,3 0 3,3 0 1,4 3 1,7 6 0,6 7-1,7 6 0,2 1 1,1-3 3,-1-3 2,1-2 2,5-1 2,14 3 0,11 3 0,14 4-1,7 2 2,3 4 2,3 3 3,4 3 3,5-1 1,10-2-1,10-3 1,9-3 0,6-1 0,3 4-1,3 3 0,4 3 0,7 1 0,13 1-2,12-1 0,13 1-2,10 1 1,10 3-1,10 3 0,9 4 0,7-3 0,7-5 1,6-7 0,7-5 0,5-4 0,7 0 0,6 0 0,7 0 0,10 0-1,16 0 2,15 0 0,17 0 0,7-5 1,0-9-1,0-10-1,0-8 0,-5-8-1,-9-2-1,-10-3-2,-8-3-2,-4-1 0,3 4 0,3 3 1,4 3-1,-7 3 1,-16 3-2,-15 3-1,-15 4-1,-12 4 0,-6 6 0,-6 7 0,-6 6 1,-9 3 0,-8 0 0,-10 0 1,-9 0 0,-9 0-1,-5 0-2,-7 0-2,-5 0-2,-9 1-2,-9 4-1,-10 3-2,-8 3-1,-14 1 0,-15 1 1,-15-1 1,-16 1 0,-15 1 1,-11 3 1,-14 3-1,-11 4 2,-9-1-1,-3-3 1,-3-3 0,-2-2 1,-6-5-2,-6-2-1,-6-3-3,-6-3-2,-6-2-2,-2 0 0,-3 0 0,-3 0-1,-1-4 1,4-5 0,3-7 0,3-5 2,4-1 1,7 6 1,6 7 2,7 6 1,7 3 1,9 0 0,10 0-1,10 0 1,7 3 1,6 6 6,7 7 5,6 6 6,7 3 2,10 0 0,10 0 0,9 0 0,9-2 0,9-3 2,10-3 1,10-2 1,5-3 0,4 1 0,3-1 0,3 1-1,10-1 0,20 1-2,18-1-2,20 1-1,10-3-2,3-2 0,3-3-1,4-3 0,7-4-2,13-3 0,12-3-1,13-2 0,7-5-2,4-2 0,3-3 0,3-3-2,-2-4 1,-6-3 0,-6-3 0,-6-2 0,-7-1-1,-6 3-2,-6 3-4,-6 4-1,-9 2-2,-8 4-1,-10 3 0,-9 3 0,-10 3 0,-9 3-1,-10 3-1,-8 4 0,-8 1-1,-2 0 2,-3 0 0,-3 0 1,-12 3-1,-18 6-1,-19 7-2,-18 6-2,-14 1 1,-5-3 1,-7-3 2,-5-2 2,-9-3 1,-9 1 1,-10-1 1,-8 1 1,-11-1 0,-8 1 0,-10-1 0,-9 1 0,-5-3-1,0-2-1,0-3 0,0-3 0,1-2-1,4 0 1,3 0 0,3 0 1,3 1 1,3 4 3,3 3 2,4 3 2,4 3 2,6 3-1,7 3 2,6 4-1,7-1 2,10-3 4,10-3 3,9-2 3,9-3 3,9 1 0,10-1 1,10 1 0,8-1 1,10 1 0,10-1-1,9 1 0,13-1 0,20 1-3,18-1-1,20 1-2,13-3-1,9-2-1,10-3-1,10-3 0,4-4-1,0-3-1,0-3-1,0-2-1,6-3-1,13 1 1,12-1 0,13 1 1,1-3-1,-9-2-3,-10-3-1,-8-3-2,-9-1-2,-6 4-1,-6 3 0,-6 3 0,-7 3-3,-6 3-1,-6 3-3,-6 4-3,-7 1-1,-6 0-1,-6 0-1,-6 0 0,-9 0-1,-8 0 1,-10 0 0,-9 0 0,-5 1 1,0 4-1,0 3 1,0 3 0,-4 1-1,-5 1 1,-7-1-1,-5 1-1,-6-1 1,-3 1 1,-3-1 1,-2 1 0,-5-1 1,-2 1 1,-3-1-1,-3 1 0,-4-3 2,-3-2 1,-3-3 4,-2-3 1,-3-2 2,1 0-1,-1 0 0,1 0-1,2-2 0,7-3-3,6-3-1,7-2-2,2-3-1,1 1-2,-1-1-1,1 1-1,1-1-1,3 1-1,3-1-1,4 1-1,-1-1-3,-3 1-5,-3-1-5,-2 1 19</inkml:trace>
</inkml:ink>
</file>

<file path=ppt/ink/ink243.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2-18T14:36:34"/>
    </inkml:context>
    <inkml:brush xml:id="br0">
      <inkml:brushProperty name="width" value="0.028180" units="cm"/>
      <inkml:brushProperty name="height" value="0.028180" units="cm"/>
      <inkml:brushProperty name="color" value="#F2385B"/>
      <inkml:brushProperty name="ignorePressure" value="0"/>
    </inkml:brush>
  </inkml:definitions>
  <inkml:trace contextRef="#ctx0" brushRef="#br0">20700 19800 295,'-19'0'-1,"13"0"-4	,12 0-3,13 0-3,4 0 0,-3 0 1,-3 0 3,-2 0 1,6 6 4,20 13 6,18 12 4,20 13 6,0 1 1,-15-9 1,-15-10-2,-16-8 0,-5-3 0,6 7 0,7 6-1,6 7 1,1 0 0,-3-2-1,-3-3-1,-2-3-1,-3-4 0,1-3 0,-1-3 0,1-2-1,-3-3-1,-2 1 1,-3-1-1,-3 1 1,-1-1-2,4 1-2,3-1-1,3 1-1,4-3-2,7-2 0,6-3 0,7-3-1,4-2 0,3 0 0,3 0-1,4 0 0,2-2 0,4-3 0,3-3-1,3-2-1,-1-6 0,-2-6 0,-3-6 1,-3-6-1,-2-2 0,0 3 0,0 3 1,0 4 0,-4 2 1,-5 4 1,-7 3 0,-5 3 1,2 3 0,13 3 1,12 3 1,13 4 0,7 1 0,4 0 1,3 0 0,3 0 1,-1 1 0,-2 4 1,-3 3 0,-3 3 1,-2 3 0,0 3 2,0 3 1,0 4 1,-2 1 1,-3 0-1,-3 0 2,-2 0-1,-1-2 0,3-3 0,3-3 0,4-2-1,2-5 0,4-2 0,3-3 0,3-3 0,1-2-1,1 0-2,-1 0-2,1 0-1,-1-4-2,1-5-1,-1-7-1,1-5-1,-3-4-1,-2 0-1,-3 0 0,-3 0-1,-1 0 1,4 0 0,3 0 1,3 0 1,3 3 0,3 6 0,3 7 0,4 6 1,-1 3 0,-3 0 1,-3 0 2,-2 0 0,-5 3 1,-2 6 0,-3 7-1,-3 6 0,-1 4 0,4 4 2,3 3 1,3 3 2,1 1 0,1 1 1,-1-1 0,1 1 0,1-4 0,3-6 0,3-6-1,4-6 1,2-6-2,4-2-2,3-3-2,3-3-2,-1-4-2,-2-3-1,-3-3 0,-3-2-2,1-6-1,6-6-3,7-6-1,6-6-4,6-6 0,6-2-2,7-3 0,6-3-1,1-2 0,-3 0-1,-3 0-1,-2 0 0,-3 1 0,1 4 0,-1 3-1,1 3 0,1 3 1,3 3 0,3 3 1,4 4 2,1 1 0,0 0 0,0 0 0,0 0 0,-2 3 0,-3 6 0,-3 7 0,-2 6 0,0 3-1,7 0-2,6 0-4,7 0-3,-7-2-5,-19-3-6,-18-3-7,-19-2-6</inkml:trace>
</inkml:ink>
</file>

<file path=ppt/ink/ink244.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2-18T14:36:34"/>
    </inkml:context>
    <inkml:brush xml:id="br0">
      <inkml:brushProperty name="width" value="0.041667" units="cm"/>
      <inkml:brushProperty name="height" value="0.041667" units="cm"/>
      <inkml:brushProperty name="color" value="#F2385B"/>
      <inkml:brushProperty name="ignorePressure" value="0"/>
    </inkml:brush>
  </inkml:definitions>
  <inkml:trace contextRef="#ctx0" brushRef="#br0">77650 18850 200,'-25'-22'0,"0"6"0	,0 7 0,0 6 0,1 3 1,4 0 2,3 0 3,3 0 2,1 0 1,1 0 1,-1 0-1,1 0 0,2 0 5,7 0 8,6 0 8,7 0 8,4 0 3,3 0-4,3 0-3,4 0-2,1 0-4,0 0-3,0 0-3,0 0-2,0 0-2,0 0-2,0 0 0,0 0-1,1 0-2,4 0-4,3 0-2,3 0-4,-1 1-1,-2 4-2,-3 3 0,-3 3-2,-6 4 1,-5 7 1,-7 6 0,-5 7 1,-3 5 1,4 7 1,3 6 1,3 7-1,-1 4 2,-2 3 0,-3 3 1,-3 4 1,-4 2 0,-3 4 1,-3 3 0,-2 3 1,-3-2 0,1-6 0,-1-6 0,1-6 1,-1-4 0,1 1 0,-1-1 1,1 1 0,-1-3 0,1-2-1,-1-3 0,1-3-1,1-4 0,3-3-1,3-3 1,4-2 0,-1-3-1,-3 1 1,-3-1-1,-2 1 1,5-12-2,16-21-5,15-22-3,17-22-3,5-8-3,-3 6 1,-3 7 1,-2 6 0,-5 3 0,-2 0 0,-3 0 1,-3 0-1,-1 1 1,4 4 0,3 3 0,3 3 0,1 3 0,1 3 1,-1 3 0,1 4 0,2 1 0,7 0 0,6 0 1,7 0 0,0 4-1,-2 10 1,-3 10 0,-3 9-1,-6 2 1,-5-2-1,-7-3 0,-5-3 0,-6 2 0,-3 10 1,-3 10 0,-2 9 1,-5 1 1,-2-6 0,-3-6 1,-3-6 0,-4-4 2,-3 1 1,-3-1 1,-2 1 2,-3-1 1,1 1-1,-1-1 1,1 1-1,-3-1 1,-2 1 2,-3-1 1,-3 1 2,-4-1 0,-3 1 0,-3-1 0,-2 1 0,-1-1-3,3 1-10,3-1 0,4 1 0,-1-1 0,-3 1 0,-3-1 0,-2 1 0,-5 1 0,-2 3 0,-3 3 0,-3 4 0,-1-6 0,4-11 0,3-14 0,3-11 0,6-14-49,9-11-28,10-14-1,10-11-1,4-4 2,0 6 7,0 7 7,0 6 7,1 3 5,4 0 5,3 0 4,3 0 6</inkml:trace>
</inkml:ink>
</file>

<file path=ppt/ink/ink245.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2-18T14:36:34"/>
    </inkml:context>
    <inkml:brush xml:id="br0">
      <inkml:brushProperty name="width" value="0.041667" units="cm"/>
      <inkml:brushProperty name="height" value="0.041667" units="cm"/>
      <inkml:brushProperty name="color" value="#F2385B"/>
      <inkml:brushProperty name="ignorePressure" value="0"/>
    </inkml:brush>
  </inkml:definitions>
  <inkml:trace contextRef="#ctx0" brushRef="#br0">78450 19500 200,'-24'-22'0,"4"6"3	,3 7 2,3 6 2,1 3 2,1 0 1,-1 0 3,1 0 2,-1 0 0,1 0 0,-1 0-1,1 0 0,-1 1-1,1 4 1,-1 3 1,1 3 0,5-1 2,14-2 3,11-3 3,14-3 3,3-4-1,-2-3-2,-3-3-3,-3-2-4,-2-3-1,0 1-1,0-1-2,0 1-1,0 1 0,0 3-2,0 3 0,0 4-2,1-1 1,4-3-1,3-3 0,3-2 1,-1-1-1,-2 3 0,-3 3 0,-3 4-1,-2-1 0,0-3 0,0-3 1,0-2 0,1-1 0,4 3-1,3 3 1,3 4-1,1-1 1,1-3-1,-1-3 0,1-2 1,-1-1-1,1 3 0,-1 3-1,1 4 1,-1 1-1,1 0-3,-1 0 0,1 0-3,-1 3-3,1 6-5,-1 7-5,1 6-6,-3 1-4,-2-3-4,-3-3-2,-3-2-5,-1-5-1,4-2 0,3-3-2,3-3 1,-1-2 0,-2 0 1,-3 0 2,-3 0 2,-2 0 1,0 0 1,0 0 3,0 0 1,1 0 2,4 0 2,3 0 1,3 0 1,-1 0 20,-2 0 0,-3 0 0,-3 0 0,-1-2 0,4-3 0,3-3 0,3-2 0,-1-3 0,-2 1 0,-3-1 0,-3 1 0,-4 1 0,-3 3 0,-3 3 0,-2 4 0,-3-1 0,1-3 0,-1-3 0,1-2 0,-1-1 0,1 3 0,-1 3 0,1 4 0,-3-1 0,-2-3 0,-3-3 0,-3-2 0,-2 3 0,0 14 0,0 11 0,0 14 0,0 7 0,0 3 28,0 3 5,0 4-2,-2 4-3,-3 6 0,-3 7-3,-2 6 0,-5 4-2,-2 4 0,-3 3-1,-3 3-1,-2 3 0,0 3 0,0 3-1,0 4-1,1-1 1,4-3-1,3-3 0,3-2 0,3-8-1,3-8 0,3-10-1,4-9-1,1-7-1,0-3 0,0-3-1,0-2 0,1-5 0,4-2-2,3-3 1,3-3-1,4-6 0,7-5 0,6-7 0,7-5-1,2-8 1,1-5-2,-1-7 1,1-5-2,-3-8 0,-2-5-2,-3-7-1,-3-5-2,-1-4 0,4 0-1,3 0 0,3 0 0,-1-2-1,-2-3-1,-3-3 1,-3-2-2,-2-1 1,0 3-1,0 3 0,0 4 0,0-3 0,0-5-2,0-7-1,0-5-1,-2-4-2,-3 0 1,-3 0 0,-2 0 0,-3 1 0,1 4-2,-1 3 0,1 3-1,-3 4-1,-2 7 2,-3 6 0,-3 7 2,-2 2 1,0 1 2,0-1 3,0 1 2,-7 4 2,-11 9 3,-14 10 2,-11 10 3,-6 5 1,4 4 0,3 3-1,3 3 0,-1 1 0,-2 1-1,-3-1 0,-3 1 0,-1-1-1,4 1 1,3-1 0,3 1-7,1 1-5,1 3 0,-1 3 0,1 4 0,-1-1 0,1-3 0,-1-3 0,1-2 0,8-1 0,20 3 0,18 3 0,20 4 0,10-3-16,3-5-21,3-7 1,4-5-1,-1-6 2,-3-3 2,-3-3 3,-2-2 2,-5-5 2,-2-2 2,-3-3 1,-3-3 1,-1-2 2,4 0 2,3 0 1,3 0 1,3 0 1,3 0 1,3 0 1,4 0 1,1 0 1,0 0 1,0 0 1,0 0 1,4-2 1,10-3-1,10-3 1,9-2-1,4-1 1,1 3 1,-1 3 0,1 4 1,-4 4 1,-6 6 0,-6 7 0,-6 6 1,-6 4-1,-2 4 1,-3 3 0,-3 3 1,-4 6 0,-3 9 1,-3 10 2,-2 10 0,-6 5 1,-6 4 1,-6 3 1,-6 3 0,-6 1 2,-2 1 2,-3-1 3,-3 1 3,-2-1 2,0 1 1,0-1 2,0 1 0,0-4 3,0-6 2,0-6 4,0-6 2,1-6 2,4-2 2,3-3 1,3-3 1,4-10-1,7-16-1,6-15-3,7-15-1,0-11-3,-2-2-2,-3-3-2,-3-3-3,-1-4-17,4-3-3,3-3 0,3-2 0,1-5 0,1-2 0,-1-3 0,1-3 0,-4 2 0,-6 10 0,-6 10 0,-6 9 0,-6 2 0,-2-2 0,-3-3 0,-3-3 0,-10 5 0,-16 17 0,-15 15 0,-15 16 0,-9 9 0,1 3 0,-1 3 0,1 4 0,1 1 0,3 0 0,3 0 0,4 0 0,2 0 0,4 0 0,3 0 0,3 0 0,1-2 0,1-3 0,-1-3 0,1-2 0</inkml:trace>
</inkml:ink>
</file>

<file path=ppt/ink/ink246.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2-18T14:36:34"/>
    </inkml:context>
    <inkml:brush xml:id="br0">
      <inkml:brushProperty name="width" value="0.041667" units="cm"/>
      <inkml:brushProperty name="height" value="0.041667" units="cm"/>
      <inkml:brushProperty name="color" value="#F2385B"/>
      <inkml:brushProperty name="ignorePressure" value="0"/>
    </inkml:brush>
  </inkml:definitions>
  <inkml:trace contextRef="#ctx0" brushRef="#br0">74950 23850 200,'-24'-44'0,"4"13"0	,3 12 0,3 13 0,3 4 0,3-3 0,3-3 0,4-2 0,-1-1 0,-3 3 1,-3 3 2,-2 4 0,-1-1 0,3-3 1,3-3-1,4-2 1,1-3 1,0 1 3,0-1 4,0 1 3,1 1 1,4 3 1,3 3 0,3 4-1,3 1 1,3 0-2,3 0-2,4 0 0,4-2-1,6-3 0,7-3-1,6-2 1,6-3-1,6 1-1,7-1-1,6 1-1,6-1 0,6 1 0,7-1 0,6 1 1,4-1 0,4 1 0,3-1-1,3 1 1,3-1-1,3 1 0,3-1-1,4 1 0,2-3 0,4-2 0,3-3 0,3-3 0,4-1 0,7 4 1,6 3 0,7 3 1,4-1-1,3-2 0,3-3 1,4-3-1,-1-1 0,-3 4 0,-3 3-1,-2 3 1,-3-1-1,1-2 1,-1-3-1,1-3 1,-1-1 1,1 4 0,-1 3 1,1 3 0,-6-1 1,-8-2-1,-10-3 1,-9-3-1,-5-1 0,0 4 1,0 3 1,0 3 0,-4 3 0,-5 3-1,-7 3 0,-5 4-1,-6-1-1,-3-3 1,-3-3-1,-2-2 0,-8-1 1,-8 3-1,-10 3 0,-9 4 0,-7 1 0,-3 0 0,-3 0-1,-2 0 0,-12 1-8,-19 4-14,-18 3-19,-19 3-17,-10 1-7,1 1 1,-1-1 2,1 1 1,1 1 2,3 3 2,3 3 2,4 4 3,1 1 1,0 0 1,0 0 0,0 0 1</inkml:trace>
</inkml:ink>
</file>

<file path=ppt/ink/ink247.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2-18T14:36:34"/>
    </inkml:context>
    <inkml:brush xml:id="br0">
      <inkml:brushProperty name="width" value="0.041667" units="cm"/>
      <inkml:brushProperty name="height" value="0.041667" units="cm"/>
      <inkml:brushProperty name="color" value="#F2385B"/>
      <inkml:brushProperty name="ignorePressure" value="0"/>
    </inkml:brush>
  </inkml:definitions>
  <inkml:trace contextRef="#ctx0" brushRef="#br0">78950 24550 200,'-24'0'0,"4"0"0	,3 0 0,3 0 0,1 0 0,1 0 0,-1 0 0,1 0 0,-1 0 1,1 0 2,-1 0 2,1 0 2,-1 0 2,1 0 1,-1 0 3,1 0 2,2 0 2,7 0 6,6 0 4,7 0 5,4 0 1,3 0-3,3 0-2,4 0-3,2 0-3,4 0-2,3 0-3,3 0-3,1 0-1,1 0-1,-1 0-2,1 0 0,-3 0-1,-2 0-1,-3 0 1,-3 0-1,-2 1 0,0 4 0,0 3 0,0 3-1,0 3 1,0 3 0,0 3 0,0 4 2,-4 2-1,-5 4 0,-7 3 0,-5 3 0,-4 1-1,0 1 0,0-1 0,0 1 0,-4 2-1,-5 7 1,-7 6 0,-5 7 0,-4-1 0,0-6 0,0-6 0,0-6-1,0-4 0,0 1-1,0-1 1,0 1-1,0-1 0,0 1 0,0-1 0,0 1 1,9-6-1,19-8-1,19-10-1,19-9-1,7-7 0,-3-3-2,-3-3 0,-2-2 0,-1-1-1,3 3 0,3 3 0,4 4 0,-1 4 0,-3 6 0,-3 7-1,-2 6 0,-5 3-1,-2 0 0,-3 0 1,-3 0-1,-2 1 1,0 4 0,0 3 0,0 3 1,-4 4 2,-5 7 1,-7 6 3,-5 7 1,-6-1 1,-3-6 1,-3-6-1,-2-6 1,-5-4-1,-2 1 1,-3-1 0,-3 1 0,-4-3 1,-3-2 1,-3-3-8,-2-3-3,-3-2 0,1 0 0,-1 0 0,1 0 0,-3 1 0,-2 4 0,-3 3 0,-3 3 0,8-5 0,23-12 0,22-13 0,22-12 0,8-9-70,-2-2-11,-3-3-2,-3-3-1</inkml:trace>
</inkml:ink>
</file>

<file path=ppt/ink/ink248.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2-18T14:36:34"/>
    </inkml:context>
    <inkml:brush xml:id="br0">
      <inkml:brushProperty name="width" value="0.041667" units="cm"/>
      <inkml:brushProperty name="height" value="0.041667" units="cm"/>
      <inkml:brushProperty name="color" value="#F2385B"/>
      <inkml:brushProperty name="ignorePressure" value="0"/>
    </inkml:brush>
  </inkml:definitions>
  <inkml:trace contextRef="#ctx0" brushRef="#br0">81350 25150 200,'-69'-44'0,"13"13"0	,12 12 0,13 13 0,7 6 1,4 0 3,3 0 2,3 0 3,1-2 1,1-3 0,-1-3 1,1-2-1,1-3 5,3 1 7,3-1 7,4 1 8,1-3 6,0-2 2,0-3 3,0-3 3,6-2 0,13 0 0,12 0-1,13 0-2,4 3-1,-3 6-4,-3 7-3,-2 6-4,0 3-2,7 0-3,6 0-14,7 0-17,0 3 0,-2 6 0,-3 7 0,-3 6 0,-2 4 0,0 4 0,0 3 0,0 3 0,-2 3 0,-3 3 0,-3 3 0,-2 4 0,-6 2 0,-6 4 0,-6 3 0,-6 3 0,-7 3 0,-6 3 0,-6 3 0,-6 4 0,-7-1 0,-6-3 0,-6-3 0,-6-2 0,-6-3 0,-2 1 0,-3-1 0,-3 1 0,-1-4 0,4-6 0,3-6 0,3-6 0,1-6 0,1-2 0,-1-3 0,1-3 0,-1-4 0,1-3 0,-1-3 0,1-2 0,10-9 0,22-12 0,22-13 0,23-12 0,13-5 0,6 3 0,7 3 0,6 4 0,6-3 0,6-5 0,7-7 0,6-5 0,3-3 0,0 4 0,0 3 0,0 3 0,0-1 0,0-2 0,0-3-35,0-3-15,1-4 0,4-3 3,3-3 1,3-2 2,-5 2-2,-12 9-5,-13 10-5,-12 10-6</inkml:trace>
</inkml:ink>
</file>

<file path=ppt/ink/ink249.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2-18T14:36:34"/>
    </inkml:context>
    <inkml:brush xml:id="br0">
      <inkml:brushProperty name="width" value="0.041667" units="cm"/>
      <inkml:brushProperty name="height" value="0.041667" units="cm"/>
      <inkml:brushProperty name="color" value="#F2385B"/>
      <inkml:brushProperty name="ignorePressure" value="0"/>
    </inkml:brush>
  </inkml:definitions>
  <inkml:trace contextRef="#ctx0" brushRef="#br0">87000 22100 200,'-25'0'0,"0"0"0	,0 0 0,0 0 0,1 0 0,4 0 2,3 0 1,3 0 1,4 0 9,7 0 17,6 0 16,7 0 18,4 0 8,3 0-3,3 0-1,4 0-1,4-2-4,6-3-2,7-3-3,6-2-4,1-3-3,-3 1-4,-3-1-20,-2 1-27,-3-3 0,1-2 0,-1-3 0,1-3 0,-1-1 0,1 4 0,-1 3 0,1 3 0,-1 1 0,1 1 0,-1-1 0,1 1 0,-1 1 0,1 3 0,-1 3 0,1 4 0,-1-1 0,1-3 0,-1-3 0,1-2 0,-1-1 0,1 3 0,-1 3 0,1 4 0,-3 5 0,-2 10 0,-3 10-12,-3 9-41,-6 4 0,-5 1 2,-7-1 1,-5 1 1,-8 1 3,-5 3 2,-7 3 4,-5 4 2,-4-1 2,0-3 1,0-3-1,0-2 1,-2-3 2,-3 1 0,-3-1 3,-2 1 1,-3-3 2,1-2 1,-1-3 1,1-3 2,1-2 3,3 0 2,3 0 11,4 0 7,1-2 0,0-3 0,0-3 0,0-2 0,1-3 0,4 1 0,3-1 0,3 1 0,-1-3 0,-2-2 0,-3-3 0,-3-3 0,-2-2 6,0 0 13,0 0 6,0 0 7,1 0 3,4 0-1,3 0 0,3 0-1,10 0 3,20 0 8,18 0 6,20 0 6,8-2 0,1-3-10,-1-3-10,1-2-9,2-3-5,7 1-4,6-1-1,7 1-3,2-1-5,1 1-9,-1-1-8,1 1-10,-1-1-5,1 1-5,-1-1-4,1 1-4,-3-1-3,-2 1 1,-3-1-1,-3 1 0,-2-1 0,0 1 1,0-1 1,0 1 1,-7-3 1,-11-2 2,-14-3 2,-11-3 2</inkml:trace>
</inkml:ink>
</file>

<file path=ppt/ink/ink25.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26T05:25:29"/>
    </inkml:context>
    <inkml:brush xml:id="br0">
      <inkml:brushProperty name="width" value="0.041667" units="cm"/>
      <inkml:brushProperty name="height" value="0.041667" units="cm"/>
      <inkml:brushProperty name="color" value="#F2385B"/>
      <inkml:brushProperty name="ignorePressure" value="0"/>
    </inkml:brush>
  </inkml:definitions>
  <inkml:trace contextRef="#ctx0" brushRef="#br0">100150 41850 200,'-2'-113'0,"-3"26"0	,-3 24 0,-2 26 0,-3 15 1,1 6 3,-1 7 2,1 6 3,-1 3 2,1 0 1,-1 0 2,1 0 2,1-2 1,3-3 0,3-3 1,4-2 0,4 0 3,6 7 4,7 6 4,6 7 4,4 2 2,4 1-2,3-1-1,3 1-2,-1-1-3,-2 1-1,-3-1-3,-3 1-2,-1-1-2,4 1-1,3-1-1,3 1-1,-1 1-1,-2 3-1,-3 3-1,-3 4-1,-1-1-1,4-3-1,3-3-1,3-2-1,3-3 0,3 1-1,3-1-1,4 1 0,-1-3-1,-3-2 1,-3-3-1,-2-3-1,-3-2 1,1 0-1,-1 0-1,1 0 0,1-4-1,3-5 0,3-7 0,4-5-1,1-6 0,0-3 1,0-3-1,0-2-1,-2 0 1,-3 7 0,-3 6-1,-2 7 0,-1 0 0,3-2 0,3-3 1,4-3 0,-1 1 0,-3 6 0,-3 7 1,-2 6-1,-1 1 1,3-3-1,3-3 1,4-2 0,-1-1 0,-3 3 0,-3 3 0,-2 4 1,-3 2-1,1 4 1,-1 3 0,1 3 1,-1 3-1,1 3 1,-1 3 0,1 4 0,-1 1 1,1 0 1,-1 0 2,1 0 1,-1-4-3,1-5-6,-1-7 0,1-5 0,-1-4 0,1 0 0,-1 0 0,1 0 0,1-2 0,3-3 0,3-3 0,4-2 0,-1-1 0,-3 3 0,-3 3 0,-2 4 0,-1 1 0,3 0 0,3 0 0,4 0 0,2 1 0,4 4 0,3 3 0,3 3 0,-1-1 0,-2-2 0,-3-3 0,-3-3 0,-2-2 0,0 0 0,0 0 0,0 0 0,0-4 0,0-5 0,0-7 0,0-5 0,0-6 0,0-3 0,0-3 0,0-2 0,0-1 0,0 3 0,0 3 0,0 4 0,-2-1 0,-3-3 0,-3-3-13,-2-2-21,-14 2-9,-21 9-13,-22 10-13,-22 10-12</inkml:trace>
</inkml:ink>
</file>

<file path=ppt/ink/ink250.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2-18T14:36:34"/>
    </inkml:context>
    <inkml:brush xml:id="br0">
      <inkml:brushProperty name="width" value="0.035036" units="cm"/>
      <inkml:brushProperty name="height" value="0.035036" units="cm"/>
      <inkml:brushProperty name="color" value="#F2385B"/>
      <inkml:brushProperty name="ignorePressure" value="0"/>
    </inkml:brush>
  </inkml:definitions>
  <inkml:trace contextRef="#ctx0" brushRef="#br0">90600 21650 237,'-46'23'0,"10"-3"0	,10-3 0,9-2 0,6 3 4,3 14 7,3 11 7,4 14 7,1 3 4,0-2 0,0-3-1,0-3 1,-2-2 0,-3 0 2,-3 0 3,-2 0 1,-3-2 2,1-3-1,-1-3 0,1-2 0,1-3 0,3 1-1,3-1 0,4 1 0,-1-3-1,-3-2-1,-3-3-1,-2-3-1,3-6-6,14-5-10,11-7-11,14-5-9,8-6-12,7-3-11,6-3-12,7-2-12,0-6-3,-2-6 1,-3-6 3,-3-6 2,-4-4 1,-3 1 1,-3-1-2,-2 1 1,-3-1 1,1 1 3,-1-1 3,1 1 4</inkml:trace>
</inkml:ink>
</file>

<file path=ppt/ink/ink251.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2-18T14:36:34"/>
    </inkml:context>
    <inkml:brush xml:id="br0">
      <inkml:brushProperty name="width" value="0.041667" units="cm"/>
      <inkml:brushProperty name="height" value="0.041667" units="cm"/>
      <inkml:brushProperty name="color" value="#F2385B"/>
      <inkml:brushProperty name="ignorePressure" value="0"/>
    </inkml:brush>
  </inkml:definitions>
  <inkml:trace contextRef="#ctx0" brushRef="#br0">91850 21100 200,'-27'98'0,"-3"-3"3	,-3-3 2,-2-2 2,-3-1 1,1 3 0,-1 3 0,1 4-1,1 2 2,3 4 3,3 3 4,4 3 2,4-2 2,6-6 0,7-6 0,6-6 0,3-10 1,0-12 4,0-13 3,0-12 3,1-9 2,4-2-2,3-3 0,3-3 0,3-4-2,3-3-1,3-3-1,4-2-1,2-6-1,4-6-1,3-6 0,3-6 0,1-9-1,1-8-1,-1-10 1,1-9-2,-3-7 0,-2-3-1,-3-3-2,-3-2-2,-1-3 0,4 1-16,3-1 0,3 1 0,-2-1 0,-6 1 0,-6-1 0,-6 1 0,-6 1 0,-2 3 0,-3 3 0,-3 4 0,-7 7 0,-9 13 0,-10 12 0,-8 13 0,-8 10 0,-2 10 0,-3 10 0,-3 9 0,-6 4 0,-5 1 0,-7-1 0,-5 1 0,-3 1 0,4 3 0,3 3 0,3 4 0,3-3 0,3-5 0,3-7 0,4-5 0,2-6 0,4-3 0,3-3 0,3-2 0,10-11 0,20-15 0,18-15-27,20-16-19,10-7-4,3 4 0,3 3 0,4 3 0,-3 3-1,-5 3-4,-7 3-3,-5 4-3</inkml:trace>
</inkml:ink>
</file>

<file path=ppt/ink/ink252.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2-18T14:36:34"/>
    </inkml:context>
    <inkml:brush xml:id="br0">
      <inkml:brushProperty name="width" value="0.020987" units="cm"/>
      <inkml:brushProperty name="height" value="0.020987" units="cm"/>
      <inkml:brushProperty name="color" value="#F2385B"/>
      <inkml:brushProperty name="ignorePressure" value="0"/>
    </inkml:brush>
  </inkml:definitions>
  <inkml:trace contextRef="#ctx0" brushRef="#br0">94750 19950 397,'-24'0'0,"4"0"3	,3 0 2,3 0 1,1 0 2,1 0 1,-1 0 1,1 0 1,1 1 6,3 4 13,3 3 12,4 3 11,2 1 5,4 1-2,3-1-4,3 1-2,-1 1-10,-2 3-15,-3 3-16,-3 4-15,-4 1-11,-3 0-7,-3 0-7,-2 0-5,-5-2-5,-2-3 1,-3-3 0,-3-2 0,-2-3 0,0 1 1,0-1 0,0 1 1,0-1 1,0 1 1,0-1 3,0 1 1,1 1 17,4 3 15,3 3 0,3 4 0,-1 2 0,-2 4 0,-3 3 0,-3 3 0,-2 1 0,0 1 0,0-1 0,0 1 0,1 1 0,4 3 0,3 3 0,3 4 0,1 1 0,1 0 2,-1 0 28,1 0 3,1 1 3,3 4 4,3 3 2,4 3 3,1-2 2,0-6 1,0-6 1,0-6 1,0-6-2,0-2-2,0-3-4,0-3-3,0-2-4,0 0-7,0 0-7,0 0-5,0-7-11,0-11-12,0-14-15,0-11-13,0-9-12,0-3-11,0-3-11,0-2-11</inkml:trace>
</inkml:ink>
</file>

<file path=ppt/ink/ink253.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2-18T14:36:34"/>
    </inkml:context>
    <inkml:brush xml:id="br0">
      <inkml:brushProperty name="width" value="0.041667" units="cm"/>
      <inkml:brushProperty name="height" value="0.041667" units="cm"/>
      <inkml:brushProperty name="color" value="#F2385B"/>
      <inkml:brushProperty name="ignorePressure" value="0"/>
    </inkml:brush>
  </inkml:definitions>
  <inkml:trace contextRef="#ctx0" brushRef="#br0">93650 20550 200,'23'0'0,"-3"0"0	,-3 0 0,-2 0 0,-1 0 0,3 0 0,3 0 0,4 0 0,1 0 0,0 0 0,0 0 0,0 0 0,0 0 2,0 0 5,0 0 5,0 0 5,1 0 3,4 0 1,3 0 1,3 0 2,3 0 0,3 0-1,3 0 0,4 0 0,1-2 0,0-3-1,0-3 0,0-2-1,1-1 0,4 3 0,3 3-1,3 4 0,1 1-1,1 0 0,-1 0 1,1 0-1,-3 0 0,-2 0-1,-3 0-1,-3 0-1,-4 0-1,-3 0-1,-3 0 0,-2 0-1,-5 3-1,-2 6 0,-3 7-1,-3 6 0,-9 3-1,-11 0-2,-14 0-2,-11 0-1,-9 0-2,-3 0 0,-3 0-1,-2 0-1,-5 3 0,-2 6-2,-3 7 0,-3 6-1,-2 3-1,0 0-1,0 0 0,0 0 0,0-2-2,0-3 0,0-3-2,0-2-1,3-3 0,6 1-1,7-1 1,6 1 0,6 1 0,6 3 2,7 3 1,6 4 2,3 1 1,0 0 1,0 0 0,0 0 1,3 3 1,6 6 1,7 7 2,6 6 1,3 1 3,0-3 2,0-3 2,0-2 3,0-3 2,0 1 0,0-1 2,0 1 0,0-3 0,0-2 2,0-3 0,0-3 1,-2-4 0,-3-3 0,-3-3-17,-2-2-4,-5-3 0,-2 1 0,-3-1 0,-3 1 0,-2-1 0,0 1 0,0-1 0,0 1 0,-7-4 0,-11-6 0,-14-6 0,-11-6 0,-7-6 0,0-2 0,0-3 0,0-3 0,-2-2 0,-3 0 0,-3 0 0,-2 0 0,-5 0 0,-2 0 0,-3 0 0,-3 0 0,-1 0 0,4 0 0,3 0 0,3 0 0,1 0-14,1 0-11,-1 0 0,1 0 0,4-4 0,9-5 1,10-7 1,10-5 1,5-9 2,4-9 1,3-10 2,3-8 1,6-3 3,9 7 1,10 6 1,10 7 2,8 0 2,10-2 2,10-3 1,9-3 2,6-2 2,3 0-1,3 0 2,4 0 0,2 0 0,4 0 1,3 0 0,3 0 1,3 1-1,3 4 1,3 3-1,4 3 1,1 3-3,0 3-4,0 3-5,0 4-4,-5 2-2,-9 4 0,-10 3-1,-8 3 1,-6 1-1,1 1-2,-1-1-1,1 1-2,-4 1-1,-6 3-2,-6 3-1,-6 4-2,-6-1 0,-2-3 0,-3-3 0,-3-2 0,-4-1 1,-3 3 2,-3 3 2,-2 4 1,-3 1 3,1 0 1,-1 0 2,1 0 1</inkml:trace>
</inkml:ink>
</file>

<file path=ppt/ink/ink254.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2-18T14:36:34"/>
    </inkml:context>
    <inkml:brush xml:id="br0">
      <inkml:brushProperty name="width" value="0.032307" units="cm"/>
      <inkml:brushProperty name="height" value="0.032307" units="cm"/>
      <inkml:brushProperty name="color" value="#F2385B"/>
      <inkml:brushProperty name="ignorePressure" value="0"/>
    </inkml:brush>
  </inkml:definitions>
  <inkml:trace contextRef="#ctx0" brushRef="#br0">14750 24650 257,'0'23'33,"0"-3"-6	,0-3-6,0-2-5,1 0-3,4 7 2,3 6 1,3 7 1,1 5 1,1 7 1,-1 6 0,1 7 1,1-1-1,3-6-1,3-6-1,4-6-2,2-4 0,4 1 0,3-1 0,3 1-1,3-1 0,3 1-3,3-1-2,4 1-2,1-4-1,0-6 0,0-6-1,0-6 1,0-6-1,0-2-2,0-3-2,0-3-1,0-2-1,0 0 0,0 0 1,0 0-1,0 0 1,0 0 0,0 0-1,0 0 1,-2-2-1,-3-3 1,-3-3-1,-2-2 1,-3-5 0,1-2 0,-1-3 1,1-3-1,-1-2 1,1 0 0,-1 0 0,1 0-1,-3-2 1,-2-3 1,-3-3 0,-3-2 0,-1-1 0,4 3-1,3 3 0,3 4-1,-1-1 0,-2-3 0,-3-3 1,-3-2 0,-4-1 0,-3 3-1,-3 3-1,-2 4 0,-1 1 0,3 0-1,3 0 0,4 0 0,-1 0-1,-3 0 1,-3 0 0,-2 0 0,-1 1 1,3 4 0,3 3-1,4 3 1,1 3 0,0 3 1,0 3 0,0 4 1,1 4 0,4 6 2,3 7 1,3 6 1,-1 3 0,-2 0 0,-3 0 0,-3 0 0,-2 0-1,0 0 1,0 0 1,0 0 1,0 3 0,0 6 0,0 7-1,0 6 0,0 1 1,0-3 0,0-3 1,0-2 1,0-5 1,0-2 0,0-3 0,0-3 0,0-1 0,0 4 0,0 3-1,0 3 0,0-1-1,0-2 0,0-3-1,0-3-1,0-4-1,0-3 1,0-3 0,0-2 0,3-5 0,6-2 0,7-3 0,6-3-1,1-6-1,-3-5-1,-3-7-1,-2-5-1,-3-6-1,1-3 0,-1-3 0,1-2 1,-1-5-1,1-2-2,-1-3 0,1-3-2,-3-2-1,-2 0 1,-3 0-1,-3 0 0,-1 0 0,4 0 0,3 0 0,3 0-1,1 3 1,1 6 0,-1 7 0,1 6 1,-1 3 0,1 0 0,-1 0 0,1 0 1,-1 3 0,1 6 1,-1 7 2,1 6 1,-1 4 0,1 4 0,-1 3 0,1 3 0,1 3 0,3 3 1,3 3 2,4 4 2,-1 1-1,-3 0 1,-3 0-1,-2 0-1,-1 1 1,3 4 0,3 3 2,4 3 1,-1-4 0,-3-8 0,-3-10 0,-2-9-1,-5-4 0,-2 4 0,-3 3 0,-3 3-1,1-2 0,6-6-4,7-6-2,6-6-2,1-6-1,-3-2-1,-3-3 1,-2-3-1,-3-2-2,1 0-5,-1 0-5,1 0-4,-1 0-3,1 0 1,-1 0 0,1 0 1,1 1-1,3 4-2,3 3-3,4 3-3,1 1 0,0 1 0,0-1 1,0 1 0,-4 1 0,-5 3-1,-7 3-1,-5 4 0,-3-1-3,4-3-2,3-3-4,3-2-2</inkml:trace>
</inkml:ink>
</file>

<file path=ppt/ink/ink255.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2-18T14:36:34"/>
    </inkml:context>
    <inkml:brush xml:id="br0">
      <inkml:brushProperty name="width" value="0.023753" units="cm"/>
      <inkml:brushProperty name="height" value="0.023753" units="cm"/>
      <inkml:brushProperty name="color" value="#F2385B"/>
      <inkml:brushProperty name="ignorePressure" value="0"/>
    </inkml:brush>
  </inkml:definitions>
  <inkml:trace contextRef="#ctx0" brushRef="#br0">60200 40000 350,'-5'-24'0,"-9"4"0	,-10 3 0,-8 3 0,-6 7 0,1 14 0,-1 11 0,1 14 0,2 3 5,7-2 9,6-3 9,7-3 10,0-2 5,-2 0-1,-3 0 0,-3 0 0,1 1 3,6 4 5,7 3 6,6 3 6,7-2-2,10-6-9,10-6-11,9-6-9,6-6-7,3-2-1,3-3-3,4-3-3,4-2-5,6 0-10,7 0-10,6 0-8,-1 1-14,-5 4-15,-7 3-17,-5 3-16</inkml:trace>
</inkml:ink>
</file>

<file path=ppt/ink/ink256.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2-18T14:36:34"/>
    </inkml:context>
    <inkml:brush xml:id="br0">
      <inkml:brushProperty name="width" value="0.038361" units="cm"/>
      <inkml:brushProperty name="height" value="0.038361" units="cm"/>
      <inkml:brushProperty name="color" value="#F2385B"/>
      <inkml:brushProperty name="ignorePressure" value="0"/>
    </inkml:brush>
  </inkml:definitions>
  <inkml:trace contextRef="#ctx0" brushRef="#br0">60900 41650 217,'-135'46'0,"32"-5"0	,31-7 0,32-5 0,11 5 0,-5 19 0,-7 19 0,-5 19 0,-3 12 2,4 6 5,3 7 6,3 6 4,-1 9 2,-2 13 1,-3 12 0,-3 13 1,-2-1 0,0-11 2,0-14 1,0-11 1,3-12 1,6-9 0,7-10 2,6-8 1,6-9 0,6-6 0,7-6-1,6-6 0,3-9-1,0-8 0,0-10-2,0-9 0,6-10 0,13-9-2,12-10 0,13-8 0,4-9-2,-3-6-1,-3-6-3,-2-6-1,-5-4-3,-2 1-1,-3-1-2,-3 1-2,-1-1-1,4 1 1,3-1-2,3 1 1,-1 1-3,-2 3-4,-3 3-5,-3 4-5,-2 1-3,0 0 0,0 0 0,0 0 0,3-4-5,6-5-11,7-7-11,6-5-10,3-3-4,0 4 1,0 3 2,0 3 2,-4 1 1,-5 1 0,-7-1-1,-5 1 0</inkml:trace>
</inkml:ink>
</file>

<file path=ppt/ink/ink257.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2-18T14:36:34"/>
    </inkml:context>
    <inkml:brush xml:id="br0">
      <inkml:brushProperty name="width" value="0.037729" units="cm"/>
      <inkml:brushProperty name="height" value="0.037729" units="cm"/>
      <inkml:brushProperty name="color" value="#F2385B"/>
      <inkml:brushProperty name="ignorePressure" value="0"/>
    </inkml:brush>
  </inkml:definitions>
  <inkml:trace contextRef="#ctx0" brushRef="#br0">62550 42250 220,'-90'-44'0,"23"13"0	,22 12 0,22 13 0,8 9 0,-2 6 0,-3 7 0,-3 6 0,1 1 6,6-3 12,7-3 11,6-2 11,10-5 7,17-2 3,15-3 1,16-3 3,10-4-2,7-3-3,6-3-4,7-2-4,4-5-4,3-2-2,3-3-5,4-3-3,1-2-2,0 0-1,0 0-2,0 0-1,-2 1-3,-3 4-3,-3 3-3,-2 3-4,-6 1-2,-6 1-1,-6-1 0,-6 1 0,-4 1-3,1 3-4,-1 3-5,1 4-4,-4 1-4,-6 0-1,-6 0-1,-6 0-2,-4 3-3,1 6-8,-1 7-7,1 6-7,-10-1-6,-19-5-5,-18-7-6,-19-5-5,-8-8 1,3-5 7,3-7 7,4-5 6,1-4 6,0 0 4,0 0 4,0 0 5,1-2 2,4-3 16,3-3 8,3-2 0,1-1 0,1 3 0,-1 3 0,1 4 0,1 2 0,3 4 0,3 3 0,4 3 0,-1 1 0,-3 1 0,-3-1 0,-2 1 0,-3 1 0,1 3 0,-1 3 0,1 4 0,-1 1 0,1 0 0,-1 0 0,1 0 0,-1 3 0,1 6 0,-1 7 0,1 6 0,1 3 0,3 0 0,3 0 0,4 0 0,-1 3 0,-3 6 0,-3 7 0,-2 6 0,-3 3 7,1 0 5,-1 0 1,1 0 1,-3-2 0,-2-3 1,-3-3-1,-3-2 1,-1-3 1,4 1 0,3-1 1,3 1 1,-1-1 0,-2 1 0,-3-1 1,-3 1-1,-2-1 1,0 1-1,0-1 0,0 1 0,1-4-1,4-6 0,3-6-1,3-6-1,-1-2-1,-2 3-2,-3 3-2,-3 4-1,-2-7-5,0-16-11,0-15-9,0-15-10,1-7-4,4 3-1,3 3 0,3 4 1,1 1-2,1 0-1,-1 0-1,1 0-2</inkml:trace>
</inkml:ink>
</file>

<file path=ppt/ink/ink258.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2-18T14:36:34"/>
    </inkml:context>
    <inkml:brush xml:id="br0">
      <inkml:brushProperty name="width" value="0.030258" units="cm"/>
      <inkml:brushProperty name="height" value="0.030258" units="cm"/>
      <inkml:brushProperty name="color" value="#F2385B"/>
      <inkml:brushProperty name="ignorePressure" value="0"/>
    </inkml:brush>
  </inkml:definitions>
  <inkml:trace contextRef="#ctx0" brushRef="#br0">63450 41250 275,'45'-18'1,"-9"17"4	,-10 15 2,-8 16 4,-6 9 2,1 3 1,-1 3 3,1 4 2,-1 1 1,1 0 4,-1 0 1,1 0 3,-1 1 2,1 4 0,-1 3 0,1 3 1,1-1 0,3-2-1,3-3 1,4-3 0,-1-4 0,-3-3-1,-3-3 0,-2-2-1,0-5-2,7-2-2,6-3-2,7-3-3,0-2-1,-2 0-1,-3 0 0,-3 0-1,2-4-7,10-5-15,10-7-14,9-5-14,-1-4-7,-8 0 1,-10 0-1,-9 0 1</inkml:trace>
</inkml:ink>
</file>

<file path=ppt/ink/ink259.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2-18T14:36:34"/>
    </inkml:context>
    <inkml:brush xml:id="br0">
      <inkml:brushProperty name="width" value="0.041667" units="cm"/>
      <inkml:brushProperty name="height" value="0.041667" units="cm"/>
      <inkml:brushProperty name="color" value="#F2385B"/>
      <inkml:brushProperty name="ignorePressure" value="0"/>
    </inkml:brush>
  </inkml:definitions>
  <inkml:trace contextRef="#ctx0" brushRef="#br0">67450 41250 200,'-71'-90'0,"10"23"2	,10 22 1,9 22 2,7 10 0,7 1 1,6-1 0,7 1 1,0-1 2,-2 1 5,-3-1 5,-3 1 4,-1-3 2,4-2 0,3-3-1,3-3 0,1-1 1,1 4 2,-1 3 2,1 3 1,4-1 2,9-2 3,10-3 1,10-3 2,5 1-1,4 6-3,3 7-4,3 6-2,1 4-3,1 4-3,-1 3-2,1 3-2,-1 4-1,1 7-3,-1 6 0,1 7-2,-3 7-2,-2 9-3,-3 10-2,-3 10-3,-6 2-1,-5-3 0,-7-3 0,-5-2-1,-4 0-1,0 7-3,0 6-3,0 7-3,-4-1-2,-5-6 0,-7-6 0,-5-6 1,-3-6-2,4-2 0,3-3 0,3-3-2,1-4-1,1-3 1,-1-3-1,1-2 1,8-9 0,20-12 3,18-13 3,20-12 2,5-7 3,-6 1 3,-6-1 4,-6 1 4,-2-1 2,3 1 0,3-1-1,4 1 1,-1 2 1,-3 7 1,-3 6 2,-2 7 2,-5 5 0,-2 7 0,-3 6 1,-3 7-1,-6 5 0,-5 7 0,-7 6-2,-5 7 0,-11 5 0,-11 7-1,-14 6 0,-11 7 0,-7 2 0,0 1-1,0-1-9,0 1-2,-2-1 0,-3 1 0,-3-1 0,-2 1 0,-1-3 0,3-2 0,3-3 0,4-3 0,2-7 0,4-9 0,3-10 0,3-8 0,3-6 0,3 1 0,3-1 0,4 1 0,7-12 0,13-21 0,12-22 0,13-22 0,9-8 0,6 6 0,7 7 0,6 6 0,-1-1 0,-5-5 0,-7-7 0,-5-5 0,-3-3-5,4 4-2,3 3 1,3 3 1,1-2 2,1-6-1,-1-6 2,1-6 0,1-2-1,3 3 0,3 3-1,4 4-1,2 2 0,4 4 0,3 3 1,3 3 1,1 4 0,1 7-2,-1 6-1,1 7-2,-3 4 0,-2 3-1,-3 3 1,-3 4-1,-2 2 0,0 4 0,0 3 0,0 3-1,-2 6 1,-3 9 1,-3 10 1,-2 10 1,-5 5 0,-2 4 1,-3 3 1,-3 3 0,-4-2 1,-3-6 3,-3-6 2,-2-6 2,2-6 3,9-2 2,10-3 4,10-3 3,2-9 2,-3-11-2,-3-14 1,-2-11-1,0-12-2,7-9-2,6-10-2,7-8-3,4-9-1,3-6 0,3-6 1,4-6 0,2-4-4,4 1-6,3-1-8,3 1-7,3 1-3,3 3 0,3 3 0,4 4 0,-1 5-1,-3 10-4,-3 10-4,-2 9-4,-3 7-2,1 7-1,-1 6-2,1 7 0,-4 2-1,-6 1 2,-6-1 1,-6 1 0,-9 2 1,-8 7 0,-10 6-1,-9 7-1</inkml:trace>
</inkml:ink>
</file>

<file path=ppt/ink/ink26.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26T05:25:29"/>
    </inkml:context>
    <inkml:brush xml:id="br0">
      <inkml:brushProperty name="width" value="0.041667" units="cm"/>
      <inkml:brushProperty name="height" value="0.041667" units="cm"/>
      <inkml:brushProperty name="color" value="#F2385B"/>
      <inkml:brushProperty name="ignorePressure" value="0"/>
    </inkml:brush>
  </inkml:definitions>
  <inkml:trace contextRef="#ctx0" brushRef="#br0">70750 45600 200,'1'-22'0,"4"6"2	,3 7 2,3 6 1,1 3 2,1 0 1,-1 0 3,1 0 1,-1 0 1,1 0 0,-1 0-1,1 0 0,-1 0 0,1 0 0,-1 0 1,1 0 1,1 0 1,3 0-1,3 0 1,4 0-1,2 1 1,4 4-1,3 3-1,3 3 1,3-1-2,3-2 1,3-3 0,4-3-1,1-2 0,0 0 1,0 0-1,0 0 0,1 1-1,4 4 1,3 3-2,3 3 0,-1 1 0,-2 1 0,-3-1 0,-3 1 0,-2-1 0,0 1-1,0-1 0,0 1 0,0-3-1,0-2 1,0-3 0,0-3 0,-2-1-1,-3 4 0,-3 3-2,-2 3-1,-3-1-1,1-2 1,-1-3-1,1-3 0,1-2 0,3 0 0,3 0 0,4 0 0,-1-2 0,-3-3 1,-3-3-1,-2-2 0,-3-8 1,1-8-1,-1-10-1,1-9 1,-1-4 0,1 4-1,-1 3 1,1 3-1,-3 1 0,-2 1 0,-3-1-2,-3 1 0,-1 1-1,4 3 1,3 3 0,3 4-1,1 1 1,1 0 0,-1 0 1,1 0-1,-1 0 0,1 0 0,-1 0 0,1 0-1,1 3 1,3 6 0,3 7 0,4 6 1,-1 6 0,-3 6 1,-3 7 1,-2 6 0,-5 3 1,-2 0 0,-3 0-1,-3 0 0,-1 3 0,4 6 2,3 7 0,3 6 2,3 1 0,3-3-1,3-3 0,4-2-1,-1-8 0,-3-8 0,-3-10 0,-2-9 0,0-4-1,7 4 1,6 3-1,7 3 1,-1-1-1,-6-2 0,-6-3-1,-6-3-1,-2-4 0,3-3-1,3-3-2,4-2 0,-1-5 0,-3-2 0,-3-3 0,-2-3 0,-1-2 0,3 0 0,3 0 0,4 0 0,-1 0 0,-3 0 0,-3 0 0,-2 0 0,-1-2 0,3-3 0,3-3 0,4-2 0,-1-1 0,-3 3 0,-3 3 0,-2 4 0,-3 1 0,1 0 0,-1 0 0,1 0 0,-1 0 0,1 0 0,-1 0 0,1 0 0,1 1 0,3 4 0,3 3 0,4 3 0,-1 4 0,-3 7 0,-3 6 0,-2 7 0,-5 7 0,-2 9 0,-3 10 0,-3 10 0,-4 2 0,-3-3 0,-3-3 0,-2-2 0,2-1 0,9 3 0,10 3 0,10 4 0,5-1 0,4-3 0,3-3 0,3-2 0,-1-6 0,-2-6 0,-3-6 0,-3-6 0,-2-6 0,0-2 0,0-3 0,0-3 0,-2-2 0,-3 0 0,-3 0 0,-2 0 0,0-4 0,7-5 0,6-7 0,7-5 0,-1-4 0,-6 0 0,-6 0 0,-6 0 0,-4 1 0,1 4 0,-1 3 0,1 3 0,-1 1 0,1 1 0,-1-1 0,1 1 0,-1-1 0,1 1 0,-1-1 0,1 1 0,-1-1 0,1 1 0,-1-1 0,1 1 0,-1 1 0,1 3 0,-1 3 0,1 4 0,-1 1 0,1 0 0,-1 0 0,1 0 0,2 4 0,7 10 0,6 10 0,7 9 0,-1 1 0,-6-6 0,-6-6 0,-6-6 0,-4-2 0,1 3 0,-1 3 0,1 4 0,2 1 0,7 0 0,6 0 0,7 0 0,0-2 0,-2-3 0,-3-3 0,-3-2 0,-2-3 0,0 1 0,0-1 0,0 1 0,0-3 0,0-2 0,0-3 0,0-3 0,-2-4 0,-3-3 0,-3-3 0,-2-2 0,-1-1 0,3 3 0,3 3 0,4 4 0,-1 1 0,-3 0 0,-3 0 0,-2 0 0,-3 0 0,1 0 0,-1 0 0,1 0 0,-1 0 0,1 0 0,-1 0 0,1 0 0,1 0 0,3 0 0,3 0 0,4 0 0,2 1 0,4 4 0,3 3 0,3 3 0,-1 3 0,-2 3 0,-3 3 0,-3 4 0,-1 1 0,4 0 0,3 0 0,3 0 0,-1-2 0,-2-3 0,-3-3 0,-3-2 0,-2-1 0,0 3 0,0 3 0,0 4 0,0-1 0,0-3 0,0-3 0,0-2 0,-2-5 0,-3-2 0,-3-3 0,-2-3 0,-1-2 0,3 0 0,3 0 0,4 0 0,1 0 0,0 0 0,0 0 0,0 0 0,0 0 0,0 0 0,0 0 0,0 0 0,0 0 0,0 0 0,0 0 0,0 0 0,0-2 0,0-3 0,0-3 0,0-2 0,1-3 0,4 1 0,3-1 0,3 1 0,-2-1 0,-6 1 0,-6-1 0,-6 1 0,-4 1 0,1 3 0,-1 3 0,1 4 0,-1 1 0,1 0 0,-1 0 0,1 0 0,-1 0 0,1 0 0,-1 0 0,1 0 0,1 0 0,3 0 0,3 0 0,4 0 0,-1 1 0,-3 4 0,-3 3 0,-2 3 0,-3-1 0,1-2 0,-1-3 0,1-3 0,2-1 0,7 4 0,6 3 0,7 3 0,0-1 0,-2-2 0,-3-3 0,-3-3 0,-4-1 0,-3 4 0,-3 3 0,-2 3 0,-1 1 0,3 1 0,3-1 0,4 1 0,1 1 0,0 3 0,0 3 0,0 4 0,0-3 0,0-5 0,0-7 0,0-5 0,0-4 0,0 0 0,0 0 0,0 0 0,1-2 0,4-3 0,3-3 0,3-2 0,1-3 0,1 1 0,-1-1 0,1 1 0,-4-3 0,-6-2 0,-6-3 0,-6-3 0,-4 1 0,1 6 0,-1 7 0,1 6 0,1 3 0,3 0 0,3 0 0,4 0 0,-1 4 0,-3 10 0,-3 10 0,-2 9 0,-3 1 0,1-6 0,-1-6 0,1-6 0,1-4 0,3 1 0,3-1 0,4 1 0,4-3 0,6-2 0,7-3 0,6-3 0,3-4 0,0-3 0,0-3 0,0-2 0,1-5 0,4-2 0,3-3 0,3-3 0,-2-2 0,-6 0 0,-6 0 0,-6 0 0,-4 1 0,1 4 0,-1 3 0,1 3 0,-1 1 0,1 1 0,-1-1 0,1 1 0,-3 1 0,-2 3 0,-3 3 0,-3 4 0,-4 4 0,-3 6 0,-3 7 0,-2 6 0,2 3 0,9 0 0,10 0 0,10 0 0,-1-4 0,-9-5 0,-10-7 0,-8-5 0,-4-4 0,3 0 0,3 0 0,4 0 0,1-2 0,0-3 0,0-3 0,0-2-3,-2-3-25,-3 1 2,-3-1 0,-2 1 0</inkml:trace>
</inkml:ink>
</file>

<file path=ppt/ink/ink260.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2-18T14:36:34"/>
    </inkml:context>
    <inkml:brush xml:id="br0">
      <inkml:brushProperty name="width" value="0.041667" units="cm"/>
      <inkml:brushProperty name="height" value="0.041667" units="cm"/>
      <inkml:brushProperty name="color" value="#F2385B"/>
      <inkml:brushProperty name="ignorePressure" value="0"/>
    </inkml:brush>
  </inkml:definitions>
  <inkml:trace contextRef="#ctx0" brushRef="#br0">72450 42200 200,'-69'-68'0,"13"17"0	,12 15 0,13 16 0,7 9 0,4 3 0,3 3 0,3 4 0,6 1 6,9 0 12,10 0 13,10 0 12,5 0 5,4 0-1,3 0-2,3 0-3,4 0 0,7 0-2,6 0-2,7 0 0,4-2-2,3-3-1,3-3-2,4-2-1,5-5-2,10-2-2,10-3-3,9-3-1,4-2-3,1 0-1,-1 0-3,1 0 0,1-2-3,3-3 0,3-3 0,4-2-13,-1-3-1,-3 1 0,-3-1 0,-2 1 0,-6-1 0,-6 1 0,-6-1 0,-6 1 0,-9 4 0,-8 9 0,-10 10 0,-9 10 0,-7 2 0,-3-3-9,-3-3-10,-2-2-3,-14-3-6,-21 1-11,-22-1-10,-22 1-10,-10-4-4,4-6 2,3-6 1,3-6 2,3-2 3,3 3 5,3 3 4,4 4 5,1 1 4,0 0 3,0 0 3,0 0 3</inkml:trace>
</inkml:ink>
</file>

<file path=ppt/ink/ink261.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2-18T14:36:34"/>
    </inkml:context>
    <inkml:brush xml:id="br0">
      <inkml:brushProperty name="width" value="0.030637" units="cm"/>
      <inkml:brushProperty name="height" value="0.030637" units="cm"/>
      <inkml:brushProperty name="color" value="#F2385B"/>
      <inkml:brushProperty name="ignorePressure" value="0"/>
    </inkml:brush>
  </inkml:definitions>
  <inkml:trace contextRef="#ctx0" brushRef="#br0">74300 40750 272,'-4'28'0,"-5"6"0	,-7 7 0,-5 6 0,-3 4 0,4 4 0,3 3 0,3 3 1,-1 3 0,-2 3-1,-3 3 1,-3 4 0,-1 1 3,4 0 8,3 0 9,3 0 7,1-2 4,1-3 0,-1-3 0,1-2 0,-1-3 2,1 1 2,-1-1 2,1 1 4,1-3-1,3-2-2,3-3-2,4-3-3,1-6-2,0-5-1,0-7-3,0-5-1,3-4-3,6 0-3,7 0-4,6 0-3,4-4-3,4-5-1,3-7-2,3-5-2,4-8-13,7-5-27,6-7-27,7-5-27</inkml:trace>
</inkml:ink>
</file>

<file path=ppt/ink/ink262.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2-18T14:36:34"/>
    </inkml:context>
    <inkml:brush xml:id="br0">
      <inkml:brushProperty name="width" value="0.041667" units="cm"/>
      <inkml:brushProperty name="height" value="0.041667" units="cm"/>
      <inkml:brushProperty name="color" value="#F2385B"/>
      <inkml:brushProperty name="ignorePressure" value="0"/>
    </inkml:brush>
  </inkml:definitions>
  <inkml:trace contextRef="#ctx0" brushRef="#br0">77000 43000 200,'-24'-68'0,"4"17"0	,3 15 0,3 16 0,3 5 2,3-2 5,3-3 4,4-3 6,1-2 3,0 0 2,0 0 2,0 0 2,0-4 2,0-5 1,0-7 1,0-5 0,3-4 1,6 0-2,7 0-2,6 0 0,6-2-1,6-3 0,7-3 1,6-2-1,4-1 1,4 3-1,3 3-2,3 4 0,3 1-2,3 0 0,3 0-2,4 0-2,1 0 0,0 0-1,0 0 0,0 0-1,0 0 0,0 0-1,0 0 0,0 0-1,0 3-1,0 6-3,0 7-10,0 6 0,-2 3 0,-3 0 0,-3 0 0,-2 0 0,-5 0 0,-2 0 0,-3 0 0,-3 0 0,-4 3 0,-3 6 0,-3 7 0,-2 6 0,-3 3 0,1 0 0,-1 0 0,1 0-4,-3 9-6,-2 19-1,-3 19-2,-3 19-1,-6 9 0,-5 0 2,-7 0 0,-5 0 1,-4 6 2,0 13 1,0 12 0,0 13 2,0 10 1,0 10 4,0 10 3,0 9 3,0 4 2,0 1 2,0-1 2,0 1 1,-2-1 3,-3 1 5,-3-1 6,-2 1 5,-5-3-31,-2-2 0,-3-3 0,-3-3 0,-6-6 0,-5-5 0,-7-7 0,-5-5 0,-4-4 0,0 0 0,0 0 0,0 0 0,-2-2 0,-3-3 0,-3-3 0,-2-2 0,-5-8 0,-2-8 0,-3-10 0,-3-9 0,-6-10 0,-5-9 0,-7-10 0,-5-8 0,-8-9 0,-5-6 0,-7-6 0,-5-6 0,-3-7 0,4-6 0,3-6 0,3-6 0,-1-9 0,-2-8 0,-3-10 0,-3-9 0,1-9 0,6-5 0,7-7 0,6-5 0,7-9 0,10-9 0,10-10 0,9-8-37,12-12-25,16-12 3,15-13 3,17-12 4,7 2 3,0 20 2,0 18 3,0 20 1,3 3 2,6-8-2,7-10-2,6-9-1</inkml:trace>
</inkml:ink>
</file>

<file path=ppt/ink/ink263.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2-18T14:36:34"/>
    </inkml:context>
    <inkml:brush xml:id="br0">
      <inkml:brushProperty name="width" value="0.013618" units="cm"/>
      <inkml:brushProperty name="height" value="0.013618" units="cm"/>
      <inkml:brushProperty name="color" value="#F2385B"/>
      <inkml:brushProperty name="ignorePressure" value="0"/>
    </inkml:brush>
  </inkml:definitions>
  <inkml:trace contextRef="#ctx0" brushRef="#br0">76950 41300 611,'92'-115'0,"-16"23"0	,-15 22 0,-15 22 0,-9 15 5,1 9 8,-1 10 10,1 10 8,-3 4 6,-2 0 1,-3 0 3,-3 0 1,-1 0-2,4 0-6,3 0-7,3 0-5,1 1-6,1 4-5,-1 3-4,1 3-5,-4-1-3,-6-2-1,-6-3-1,-6-3-1,-1-1-13,7 4-22,6 3-24,7 3-24</inkml:trace>
</inkml:ink>
</file>

<file path=ppt/ink/ink264.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2-18T14:36:34"/>
    </inkml:context>
    <inkml:brush xml:id="br0">
      <inkml:brushProperty name="width" value="0.038606" units="cm"/>
      <inkml:brushProperty name="height" value="0.038606" units="cm"/>
      <inkml:brushProperty name="color" value="#F2385B"/>
      <inkml:brushProperty name="ignorePressure" value="0"/>
    </inkml:brush>
  </inkml:definitions>
  <inkml:trace contextRef="#ctx0" brushRef="#br0">37800 53100 215,'-46'0'0,"10"0"0	,10 0 0,9 0 0,7 1 2,7 4 4,6 3 3,7 3 4,10 1 2,16 1 0,15-1 1,17 1 0,2-3 0,-9-2-1,-10-3-1,-8-3-1,-4-2-1,3 0 0,3 0-1,4 0 0,-1 0-1,-3 0-1,-3 0 0,-2 0-1,-1 0-1,3 0 1,3 0 0,4 0 0,1 0 0,0 0-2,0 0-1,0 0-2,0-2-1,0-3 1,0-3 0,0-2-1,1-1 0,4 3 1,3 3-1,3 4 0,-1-1 0,-2-3 0,-3-3 1,-3-2 1,-2-1 0,0 3 0,0 3 0,0 4-1,0 1 1,0 0 1,0 0 0,0 0 1,0 0-1,0 0 1,0 0 0,0 0-1,1 0 0,4 0 1,3 0 0,3 0 1,-1 0-1,-2 0 1,-3 0-1,-3 0 1,-1 0-1,4 0 1,3 0-1,3 0 0,4-2-1,7-3 0,6-3-1,7-2 0,0-5 0,-2-2 0,-3-3 0,-3-3 0,-1-1 1,4 4-2,3 3 0,3 3 0,-1-1-1,-2-2 0,-3-3 1,-3-3-1,-2-1 1,0 4 1,0 3 0,0 3 0,0 1 1,0 1-1,0-1 1,0 1-1,0 1 0,0 3 1,0 3-1,0 4 0,0 1 0,0 0 1,0 0-1,0 0 0,1 0 0,4 0 1,3 0-1,3 0 0,1 0-1,1 0 1,-1 0-2,1 0 1,-3-2-1,-2-3 0,-3-3 0,-3-2 1,-1-5 0,4-2-1,3-3 0,3-3 0,-1-2-1,-2 0 0,-3 0-1,-3 0 1,-1-2-1,4-3-1,3-3 1,3-2-1,3-1 1,3 3-1,3 3 1,4 4 0,1 1 0,0 0 1,0 0 1,0 0 0,0 3 1,0 6 0,0 7-1,0 6 1,-2 3-1,-3 0 2,-3 0 0,-2 0 0,-3 1 1,1 4 1,-1 3 0,1 3 1,1 1 0,3 1 1,3-1 0,4 1 1,2-3-1,4-2 0,3-3 0,3-3-2,1-2 0,1 0 0,-1 0 0,1 0 1,-3 0-2,-2 0 0,-3 0 0,-3 0-2,-1-2 0,4-3-1,3-3 0,3-2-1,1-3-2,1 1 0,-1-1-2,1 1-1,-1-3-1,1-2 1,-1-3-1,1-3 0,1-1 1,3 4-1,3 3 0,4 3-1,-3 1 1,-5 1 0,-7-1 2,-5 1 0,-4 1 1,0 3-1,0 3 1,0 4-1,1 1 1,4 0 1,3 0 0,3 0 2,1 1 1,1 4 0,-1 3 1,1 3 1,-1 1 0,1 1 0,-1-1 1,1 1-1,-1-3 1,1-2-1,-1-3 0,1-3 0,-1-2-1,1 0 0,-1 0-2,1 0-1,2 0-1,7 0 1,6 0 0,7 0 1,2-4-1,1-5-1,-1-7-1,1-5-2,-1-4 0,1 0 0,-1 0-1,1 0 1,-3 0-1,-2 0 0,-3 0-1,-3 0 0,1 0 0,6 0 0,7 0 1,6 0 1,-1 1 0,-5 4 0,-7 3-1,-5 3 1,-6 1 0,-3 1 2,-3-1 0,-2 1 1,-1 1 1,3 3 0,3 3 2,4 4 0,-3 2 1,-5 4 1,-7 3 1,-5 3 0,-1 1 0,6 1 0,7-1 0,6 1-1,1-1 0,-3 1-1,-3-1 0,-2 1 0,-6-1-1,-6 1-1,-6-1-1,-6 1-1,-1-3 0,7-2-1,6-3 0,7-3-1,2-1-1,1 4 0,-1 3 0,1 3 0,-3-1 0,-2-2 0,-3-3 0,-3-3 1,-1-2-1,4 0 0,3 0 0,3 0 0,-1 0-1,-2 0 1,-3 0 0,-3 0-1,-2 1 1,0 4 2,0 3 0,0 3 0,0 1 2,0 1-1,0-1 0,0 1-1,0 1 1,0 3 1,0 3 1,0 4 1,-2 1 0,-3 0 0,-3 0 0,-2 0-1,-3 0 1,1 0 0,-1 0 1,1 0 0,-1-2 1,1-3-2,-1-3 0,1-2-1,-1-3-1,1 1 1,-1-1 0,1 1 0,1-1-1,3 1 0,3-1 0,4 1 0,2-1-1,4 1-1,3-1 1,3 1-1,-1-3 0,-2-2-2,-3-3 0,-3-3-2,-2-2 0,0 0 1,0 0 0,0 0 0,0 0 0,0 0 1,0 0 0,0 0 0,0 1 1,0 4 1,0 3-1,0 3 1,1 1 0,4 1 0,3-1 1,3 1 0,-2-3 1,-6-2-1,-6-3 1,-6-3 1,-2-1-1,3 4 1,3 3 0,4 3 1,1 1-1,0 1 1,0-1 1,0 1-1,1-3 1,4-2-1,3-3 0,3-3 1,1-2-2,1 0 0,-1 0 0,1 0-2,2 0 0,7 0 1,6 0-1,7 0 1,-1-2-1,-6-3 0,-6-3 0,-6-2-2,-2-1 1,3 3-1,3 3 1,4 4 0,1 1 0,0 0 0,0 0-1,0 0 0,-2 0 1,-3 0 0,-3 0 0,-2 0 1,-3 1 0,1 4 1,-1 3 0,1 3 0,-4 3 0,-6 3 1,-6 3 1,-6 4 1,-4 1 0,1 0 1,-1 0 0,1 0 0,1-2 1,3-3 1,3-3-1,4-2 1,2-3-1,4 1 1,3-1-1,3 1-1,1-3 0,1-2-1,-1-3-2,1-3-1,-1-6-1,1-5-1,-1-7-1,1-5 0,2-6-2,7-3 0,6-3-1,7-2 0,0-1-1,-2 3 0,-3 3 0,-3 4-1,-4 2 1,-3 4-2,-3 3 0,-2 3 0,-3 4 0,1 7 3,-1 6 1,1 7 2,-4 5 2,-6 7-1,-6 6 0,-6 7 1,-4 4 0,1 3 1,-1 3 1,1 4 0,-3 1 1,-2 0 0,-3 0 0,-3 0 0,1-2 0,6-3 1,7-3 0,6-2 2,3-6 0,0-6-1,0-6 1,0-6 0,1-6 0,4-2 1,3-3 0,3-3 2,7-7-1,14-9-2,11-10-1,14-8-2,5-9-1,1-6-1,-1-6-1,1-6-2,1-6-1,3-2-2,3-3-4,4-3-1,-3 2-3,-5 10 2,-7 10-1,-5 9 0,-6 6 2,-3 3 1,-3 3 1,-2 4 2,-3 4 1,1 6-1,-1 7 1,1 6-1,-6 6 1,-8 6 2,-10 7 1,-9 6 2,-7 4 1,-3 4 1,-3 3 0,-2 3 0,-1-1 1,3-2 0,3-3 0,4-3 1,4-6-1,6-5-5,7-7-4,6-5-4,-4-4-2,-11 0-1,-14 0-1,-11 0 0,-6-5-6,4-9-10,3-10-10,3-8-11</inkml:trace>
</inkml:ink>
</file>

<file path=ppt/ink/ink265.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30T06:37:29"/>
    </inkml:context>
    <inkml:brush xml:id="br0">
      <inkml:brushProperty name="width" value="0.041667" units="cm"/>
      <inkml:brushProperty name="height" value="0.041667" units="cm"/>
      <inkml:brushProperty name="color" value="#F2385B"/>
      <inkml:brushProperty name="ignorePressure" value="0"/>
    </inkml:brush>
  </inkml:definitions>
  <inkml:trace contextRef="#ctx0" brushRef="#br0">32200 37050 200,'23'0'0,"-3"0"0	,-3 0 0,-2 0 0,-1-2 2,3-3 7,3-3 5,4-2 6,-1-1 3,-3 3-2,-3 3 0,-2 4-2,2-1 2,9-3 6,10-3 4,10-2 6,2-1 1,-3 3-2,-3 3-1,-2 4-1,-5 1 0,-2 0 4,-3 0 2,-3 0 4,-2 3 4,0 6 4,0 7 6,0 6 5,-10 4-29,-18 4-34,-19 3 0,-18 3 0,-15 4 0,-9 7 0,-10 6 0,-8 7 0,-1-1 0,9-6 0,10-6 0,10-6 0,2-6 0,-3-2 0,-3-3 0,-2-3 0,-3-1 0,1 4 0,-1 3 0,1 3 0,1-1 0,3-2 0,3-3 0,4-3 0,2-4 0,4-3 0,3-3 0,3-2-4,9-8-61,16-8-6,15-10-4,17-9-6,7-2 4,0 6 15,0 7 14,0 6 13,1 9 12,4 13 8,3 12 8,3 13 8,-1 7 5,-2 4 1,-3 3 3,-3 3 1,-2 3 1,0 3 1,0 3 1,0 4 0,-4-3 0,-5-5 1,-7-7 0,-5-5 0,-3-6 0,4-3 0,3-3-1,3-2 1,-1 5-1,-2 16 0,-3 15 0,-3 17 1,-2-1 0,0-16 2,0-15 2,0-15 1,0-9 0,0 1 1,0-1-1,0 1-1,0 2 1,0 7 1,0 6 2,0 7 0,0 0 0,0-2 1,0-3-9,0-3-15,-2-4 0,-3-3 0,-3-3 0,-2-2 0,-3-12 0,1-19 0,-1-18 0,1-19 0,-1-10 0,1 1-32,-1-1-14,1 1-6,-1-1 0,1 1 2,-1-1 2,1 1 3,1 1 2,3 3 1,3 3 3,4 4 1,-1 1 2,-3 0 2,-3 0 2,-2 0 2,-1-4 2,3-5-1,3-7 1,4-5 0,-1-3 1,-3 4 2,-3 3 1,-2 3 2,-1 4 3,3 7 19,3 6 0,4 7 0,1 0 0,0-2 0,0-3 0,0-3 0,0-4 0,0-3 0,0-3 0,0-2 0,1-1 0,4 3 0,3 3 0,3 4 0,1-1 0,1-3 0,-1-3 0,1-2 0,-1 0 0,1 7 0,-1 6 0,1 7 0,1 0 0,3-2 0,3-3 0,4-3 0,-1-1 0,-3 4 0,-3 3 0,-2 3 27,0 1 7,7 1 3,6-1 1,7 1 3,-1-1-1,-6 1-2,-6-1-4,-6 1-2,2 1 0,14 3 4,11 3 5,14 4 4,3 2 2,-2 4 0,-3 3 0,-3 3 1,-7 7-2,-9 14-3,-10 11-4,-8 14-2,-9 2-17,-6-6-20,-6-6 0,-6-6 0,-9-2 0,-8 3 0,-10 3 0,-9 4 0,-4-3 0,4-5 0,3-7 0,3-5 0,10-11 0,20-11 0,18-14 0,20-11 0,8-4 0,1 6-2,-1 7-57,1 6-3,-3 1 0,-2-3 4,-3-3 2,-3-2 4,-4-5 2,-3-2 1,-3-3 2,-2-3 1,-1-1 2,3 4 2,3 3 2,4 3 3</inkml:trace>
</inkml:ink>
</file>

<file path=ppt/ink/ink266.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30T06:37:29"/>
    </inkml:context>
    <inkml:brush xml:id="br0">
      <inkml:brushProperty name="width" value="0.039934" units="cm"/>
      <inkml:brushProperty name="height" value="0.039934" units="cm"/>
      <inkml:brushProperty name="color" value="#F2385B"/>
      <inkml:brushProperty name="ignorePressure" value="0"/>
    </inkml:brush>
  </inkml:definitions>
  <inkml:trace contextRef="#ctx0" brushRef="#br0">33550 37550 208,'21'-2'0,"-5"-3"0	,-7-3 0,-5-2 0,-3-1 0,4 3 0,3 3 0,3 4 0,-2 2 3,-6 4 7,-6 3 5,-6 3 7,-2 1 2,3 1 1,3-1 1,4 1-1,-3 1 0,-5 3 0,-7 3 1,-5 4-1,-4 1 0,0 0-2,0 0-2,0 0-1,0 0-2,0 0-1,0 0-2,0 0-2,-2 0-2,-3 0-2,-3 0-3,-2 0-3,-1 0-2,3 0-1,3 0 0,4 0-2,1-2-1,0-3-1,0-3-1,0-2-1,6-1-4,13 3-10,12 3-9,13 4-8,4 1-4,-3 0 3,-3 0 4,-2 0 2,-3 0 6,1 0 6,-1 0 7,1 0 6,-3 1 6,-2 4 1,-3 3 2,-3 3 2,-2 1 1,0 1 1,0-1-1,0 1 1,0-1 3,0 1 4,0-1 6,0 1 4,0 5 4,0 14 2,0 11 3,0 14 2,0 2 1,0-6 3,0-6 0,0-6 2,-2-4 1,-3 1-1,-3-1-1,-2 1-1,-1-4-1,3-6-2,3-6-2,4-6-3,5-15-8,10-21-15,10-22-17,9-22-16,1-10-11,-6 4-7,-6 3-8,-6 3-7,-4 1-4,1 1-1,-1-1 0,1 1 0</inkml:trace>
</inkml:ink>
</file>

<file path=ppt/ink/ink267.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30T06:37:29"/>
    </inkml:context>
    <inkml:brush xml:id="br0">
      <inkml:brushProperty name="width" value="0.041667" units="cm"/>
      <inkml:brushProperty name="height" value="0.041667" units="cm"/>
      <inkml:brushProperty name="color" value="#F2385B"/>
      <inkml:brushProperty name="ignorePressure" value="0"/>
    </inkml:brush>
  </inkml:definitions>
  <inkml:trace contextRef="#ctx0" brushRef="#br0">33050 38250 200,'-22'1'0,"6"4"0	,7 3 0,6 3 0,4 1 3,4 1 9,3-1 8,3 1 7,1-3 5,1-2 0,-1-3 2,1-3 1,1-1 0,3 4 1,3 3 0,4 3 0,5-1 2,10-2 3,10-3 5,9-3 3,1-2 0,-6 0-5,-6 0-3,-6 0-5,-2 0-3,3 0-2,3 0-2,4 0-5,-1 0-24,-3 0 0,-3 0 0,-2 0 0,2-2 0,9-3 0,10-3 0,10-2 0,-1-3 0,-9 1 0,-10-1 0,-8 1 0,-6 1 0,1 3 0,-1 3 0,1 4 0,-10-1 0,-19-3 0,-18-3-5,-19-2-72,-8-3-7,3 1 2,3-1 3,4 1 3</inkml:trace>
</inkml:ink>
</file>

<file path=ppt/ink/ink268.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30T06:37:29"/>
    </inkml:context>
    <inkml:brush xml:id="br0">
      <inkml:brushProperty name="width" value="0.041667" units="cm"/>
      <inkml:brushProperty name="height" value="0.041667" units="cm"/>
      <inkml:brushProperty name="color" value="#F2385B"/>
      <inkml:brushProperty name="ignorePressure" value="0"/>
    </inkml:brush>
  </inkml:definitions>
  <inkml:trace contextRef="#ctx0" brushRef="#br0">34000 38500 200,'0'75'0,"0"0"0	,0 0 0,0 0 0,0-4-1,0-5-2,0-7-1,0-5-2,0 0-1,0 10 0,0 10-1,0 9-1,1 2 7,4-2 12,3-3 12,3-3 14,-1-4 8,-2-3 6,-3-3 6,-3-2 5,-2-8 3,0-8-2,0-10-1,0-9-2,0-2 0,0 6-1,0 7 0,0 6-1,1-10-7,4-24-17,3-26-27,3-24-6,-1-13 0,-2 0-18,-3 0-11,-3 0-8,-2-4-9,0-5-11,0-7-11,0-5-10</inkml:trace>
</inkml:ink>
</file>

<file path=ppt/ink/ink269.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30T06:37:29"/>
    </inkml:context>
    <inkml:brush xml:id="br0">
      <inkml:brushProperty name="width" value="0.041667" units="cm"/>
      <inkml:brushProperty name="height" value="0.041667" units="cm"/>
      <inkml:brushProperty name="color" value="#F2385B"/>
      <inkml:brushProperty name="ignorePressure" value="0"/>
    </inkml:brush>
  </inkml:definitions>
  <inkml:trace contextRef="#ctx0" brushRef="#br0">35550 37750 200,'-44'1'5,"13"4"13	,12 3 11,13 3 11,13 1 11,17 1 7,15-1 9,16 1 7,5-3 3,-2-2-3,-3-3-4,-3-3-4,-1-2-4,4 0-4,3 0-8,3 0-50,4-2 0,7-3 0,6-3 0,7-2 0,2-3 0,1 1 0,-1-1 0,1 1 0,-7-1 0,-12 1 0,-13-1 0,-12 1 0,-7 1 0,1 3 0,-1 3 0,1 4 0,-10-3 0,-19-5 0,-18-7 0,-19-5 0</inkml:trace>
</inkml:ink>
</file>

<file path=ppt/ink/ink27.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26T05:25:29"/>
    </inkml:context>
    <inkml:brush xml:id="br0">
      <inkml:brushProperty name="width" value="0.041667" units="cm"/>
      <inkml:brushProperty name="height" value="0.041667" units="cm"/>
      <inkml:brushProperty name="color" value="#F2385B"/>
      <inkml:brushProperty name="ignorePressure" value="0"/>
    </inkml:brush>
  </inkml:definitions>
  <inkml:trace contextRef="#ctx0" brushRef="#br0">51600 48300 200,'0'-24'0,"0"4"0	,0 3 0,0 3 0,1 3 0,4 3 3,3 3 2,3 4 2,3 7 2,3 13 2,3 12 2,4 13 1,-1 2 1,-3-5-1,-3-7-1,-2-5-1,-5-3-1,-2 4-1,-3 3-1,-3 3 0,-1 1 1,4 1 0,3-1 1,3 1 2,-1 4 0,-2 9 2,-3 10 0,-3 10 1,-1 4 0,4 0 2,3 0 1,3 0 1,-1-2 0,-2-3 1,-3-3-1,-3-2 1,-2-6-1,0-6 0,0-6 0,0-6-2,0-4 0,0 1 0,0-1 0,0 1-1,4-7-5,10-12-12,10-13-10,9-12-12,1-9-6,-6-2-1,-6-3 0,-6-3-1,-6-2 0,-2 0 1,-3 0 1,-3 0 1,-1-4 0,4-5 2,3-7 0,3-5 1,3-4 2,3 0 0,3 0 2,4 0 1,1-2 2,0-3 0,0-3 2,0-2 0,0-3 1,0 1 0,0-1 1,0 1 0,-2 1 1,-3 3 1,-3 3 0,-2 4 1,-1 2 1,3 4 2,3 3 7,4 3 0,-1 4 0,-3 7 0,-3 6 0,-2 7 0,-5 2 0,-2 1 0,-3-1 0,-3 1 0,-1 1 0,4 3 0,3 3 0,3 4 0,-1 5 9,-2 10 6,-3 10 4,-3 9 4,-2 7 2,0 7-1,0 6-1,0 7-1,0 4 1,0 3 3,0 3 2,0 4 3,0 2 0,0 4-1,0 3 0,0 3-2,0-2 0,0-6-1,0-6-1,0-6-1,-2-4-1,-3 1-1,-3-1-1,-2 1-1,-1-3-1,3-2 1,3-3 0,4-3 1,2-4-1,4-3-1,3-3-1,3-2-1,4-8-2,7-8-5,6-10-4,7-9-5,0-10-4,-2-9-4,-3-10-5,-3-8-3,-2-6-3,0 1 0,0-1 1,0 1-1,-2-3-1,-3-2-3,-3-3-4,-2-3-3,-1-2-2,3 0 0,3 0 1,4 0 1,-1 0 0,-3 0 0,-3 0 2,-2 0-1,-5-5 2,-2-9 0,-3-10 1,-3-8 1,-2-6 1,0 1 1,0-1 0,0 1 1,1-1 1,4 1 2,3-1 2,3 1 2,-1-1 1,-2 1 0,-3-1 1,-3 1-1,-1 2 2,4 7 1,3 6 2,3 7 1,-1 5 1,-2 7 1,-3 6-1,-3 7 0,-1 5 2,4 7 3,3 6 2,3 7 3,-1 7 4,-2 9 4,-3 10 5,-3 10 3,-2 10 4,0 13-1,0 12-1,0 13 1,0 10 1,0 10 1,0 10 2,0 9 2,0 9 0,0 9-1,0 10 0,0 10-2,0 10 1,0 13 1,0 12 1,0 13 2,0 6-1,0 0-1,0 0-1,0 0-2,0-4 2,0-5 2,0-7 3,0-5 3,0-8 1,0-5 0,0-7-37,0-5-1,0-9 0,0-9 0,0-10 0,0-8 0,1-9 0,4-6 0,3-6 0,3-6 0,-1-9 0,-2-8 0,-3-10 0,-3-9 0,-1-7 0,4-3 0,3-3 0,3-2 0,-1-12 0,-2-19 0,-3-18 0,-3-19 0,-2-10 0,0 1 0,0-1 0,0 1 0,-2-4 0,-3-6 0,-3-6 0,-2-6 0,-1-6-26,3-2-36,3-3 2,4-3 2,-1 1 3,-3 6 4,-3 7 5,-2 6 5,-3 3 0,1 0-3,-1 0-3,1 0-4</inkml:trace>
</inkml:ink>
</file>

<file path=ppt/ink/ink270.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30T06:37:29"/>
    </inkml:context>
    <inkml:brush xml:id="br0">
      <inkml:brushProperty name="width" value="0.041667" units="cm"/>
      <inkml:brushProperty name="height" value="0.041667" units="cm"/>
      <inkml:brushProperty name="color" value="#F2385B"/>
      <inkml:brushProperty name="ignorePressure" value="0"/>
    </inkml:brush>
  </inkml:definitions>
  <inkml:trace contextRef="#ctx0" brushRef="#br0">36250 36950 200,'0'-24'2,"0"4"4	,0 3 4,0 3 4,1 1 2,4 1-1,3-1-1,3 1-1,3 1 2,3 3 1,3 3 2,4 4 2,-1 2 0,-3 4 1,-3 3 0,-2 3 0,-3 3-1,1 3 0,-1 3-1,1 4 0,-3 4-1,-2 6-1,-3 7 1,-3 6 0,-6 6 0,-5 6 0,-7 7 0,-5 6 0,-6 6 0,-3 6 0,-3 7 0,-2 6 1,-3-4-1,1-11-2,-1-14 0,1-11-3,1-7 1,3 0 1,3 0 1,4 0 1,-6 4 2,-11 10 0,-14 10 0,-11 9 2,-1-2-1,13-12-1,12-13-1,13-12-15,4-7-3,-3 1 0,-3-1 0,-2 1 0,-6 2 0,-6 7 0,-6 6 0,-6 7 0,-2 0 0,3-2 0,3-3 0,4-3 0,2-4 0,4-3 0,3-3 0,3-2 0,7-15 0,14-25 0,11-25 0,14-25-3,7-10-64,3 7 4,3 6 3,4 7 3,-1 2 3,-3 1 3,-3-1 4,-2 1 2,-5 1 3,-2 3 1,-3 3 2,-3 4 1,-1 1 2,4 0 1,3 0 1,3 0 2</inkml:trace>
</inkml:ink>
</file>

<file path=ppt/ink/ink271.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30T06:37:29"/>
    </inkml:context>
    <inkml:brush xml:id="br0">
      <inkml:brushProperty name="width" value="0.036510" units="cm"/>
      <inkml:brushProperty name="height" value="0.036510" units="cm"/>
      <inkml:brushProperty name="color" value="#F2385B"/>
      <inkml:brushProperty name="ignorePressure" value="0"/>
    </inkml:brush>
  </inkml:definitions>
  <inkml:trace contextRef="#ctx0" brushRef="#br0">35900 37800 228,'1'51'0,"4"4"0	,3 3 0,3 3 0,-1 4 2,-2 7 4,-3 6 5,-3 7 3,-1-3 3,4-8 1,3-10 1,3-9 0,-1-5 0,-2 0 0,-3 0 1,-3 0-2,-2 0 1,0 0-2,0 0 0,0 0-1,0 0 1,0 0 5,0 0 4,0 0 5,-2 3 3,-3 6 2,-3 7 1,-2 6 3,-1-2-1,3-9-3,3-10-2,4-8-4,1-3 1,0 7 2,0 6 3,0 7 3</inkml:trace>
</inkml:ink>
</file>

<file path=ppt/ink/ink272.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30T06:37:29"/>
    </inkml:context>
    <inkml:brush xml:id="br0">
      <inkml:brushProperty name="width" value="0.041667" units="cm"/>
      <inkml:brushProperty name="height" value="0.041667" units="cm"/>
      <inkml:brushProperty name="color" value="#F2385B"/>
      <inkml:brushProperty name="ignorePressure" value="0"/>
    </inkml:brush>
  </inkml:definitions>
  <inkml:trace contextRef="#ctx0" brushRef="#br0">36300 38200 200,'23'-46'-2,"-3"10"-1	,-3 10-4,-2 9-1,-3 4-3,1 1 0,-1-1 3,1 1 8,-1 1 0,1 3 0,-1 3 0,1 4 0,-1 1 0,1 0 0,-1 0 0,1 0 0,-1 0 1,1 0 34,-1 0 4,1 0 4,4 7 4,9 17 4,10 15 3,10 16 3,0 12 1,-5 9-2,-7 10-2,-5 10-1,-6 7-3,-3 6-3,-3 7-2,-2 6-2,-3 6-3,1 6-1,-1 7-3,1 6-35,-3-1-1,-2-5 0,-3-7 0,-3-5 0,-2-8 0,0-5 0,0-7 0,0-5 0,1-6 0,4-3 0,3-3 0,3-2 0,-1-6 0,-2-6 0,-3-6 0,-3-6 0,-1-6 0,4-2 0,3-3 0,3-3 0,1-17 0,1-27 0,-1-28 0,1-28 0,-3-12 0,-2 7 0,-3 6 0,-3 7 0,-4 2 0,-3 1 0,-3-1 0,-2 1 0,-3-3 0,1-2 0,-1-3-33,1-3 1,-1-1 0,1 4 0,-1 3-1,1 3 0,-3 1 0,-2 1 1,-3-1 2,-3 1 1,-1-1 0,4 1-1,3-1-1,3 1-1,-1-3 0,-2-2-1,-3-3-1,-3-3 0,-2 1 1,0 6 2,0 7 1,0 6 2,1 1 2,4-3 0,3-3 0,3-2 1</inkml:trace>
</inkml:ink>
</file>

<file path=ppt/ink/ink273.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30T06:37:29"/>
    </inkml:context>
    <inkml:brush xml:id="br0">
      <inkml:brushProperty name="width" value="0.025517" units="cm"/>
      <inkml:brushProperty name="height" value="0.025517" units="cm"/>
      <inkml:brushProperty name="color" value="#F2385B"/>
      <inkml:brushProperty name="ignorePressure" value="0"/>
    </inkml:brush>
  </inkml:definitions>
  <inkml:trace contextRef="#ctx0" brushRef="#br0">36300 38850 326,'-24'46'0,"4"-5"0	,3-7 0,3-5 0,3-6 5,3-3 9,3-3 9,4-2 10,1-3 4,0 1 0,0-1 0,0 1 0,4-3 1,10-2 3,10-3 3,9-3 2,4-2 0,1 0-6,-1 0-4,1 0-6,-3 0-3,-2 0-1,-3 0 0,-3 0-2,-2 0-5,0 0-12,0 0-10,0 0-11,0 0-14,0 0-20,0 0-18,0 0-19</inkml:trace>
</inkml:ink>
</file>

<file path=ppt/ink/ink274.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30T06:37:29"/>
    </inkml:context>
    <inkml:brush xml:id="br0">
      <inkml:brushProperty name="width" value="0.029702" units="cm"/>
      <inkml:brushProperty name="height" value="0.029702" units="cm"/>
      <inkml:brushProperty name="color" value="#F2385B"/>
      <inkml:brushProperty name="ignorePressure" value="0"/>
    </inkml:brush>
  </inkml:definitions>
  <inkml:trace contextRef="#ctx0" brushRef="#br0">36750 39300 280,'-27'50'0,"-3"0"0	,-3 0 0,-2 0 0,-5 0 1,-2 0 3,-3 0 2,-3 0 3,-1-2 1,4-3 0,3-3 1,3-2 1,3-5 3,3-2 9,3-3 8,4-3 8,2-4 3,4-3 0,3-3-1,3-2-1,7-5 2,14-2 4,11-3 6,14-3 4,5-4-4,1-3-11,-1-3-13,1-2-11,1-3-7,3 1-1,3-1-3,4 1 0,-1-1-9,-3 1-14,-3-1-14,-2 1-15,-3-1-10,1 1-7,-1-1-8,1 1-6</inkml:trace>
</inkml:ink>
</file>

<file path=ppt/ink/ink275.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30T06:37:29"/>
    </inkml:context>
    <inkml:brush xml:id="br0">
      <inkml:brushProperty name="width" value="0.030847" units="cm"/>
      <inkml:brushProperty name="height" value="0.030847" units="cm"/>
      <inkml:brushProperty name="color" value="#F2385B"/>
      <inkml:brushProperty name="ignorePressure" value="0"/>
    </inkml:brush>
  </inkml:definitions>
  <inkml:trace contextRef="#ctx0" brushRef="#br0">38650 38200 270,'-19'0'11,"13"0"21	,12 0 22,13 0 22,7 0 6,4 0-9,3 0-10,3 0-9,1-2-7,1-3-5,-1-3-4,1-2-4,-1-3-5,1 1-4,-1-1-7,1 1-4,1 1-7,3 3-9,3 3-8,4 4-9,-3 1-8,-5 0-9,-7 0-9,-5 0-9,-8 3-4,-5 6 3,-7 7 1,-5 6 2,-6 1 4,-3-3 7,-3-3 7,-2-2 7,-6-1 4,-6 3 2,-6 3 2,-6 4 2,-2 1 3,3 0 2,3 0 3,4 0 3,-1 1 1,-3 4 1,-3 3 1,-2 3 0,-5 1 4,-2 1 7,-3-1 8,-3 1 6,-1 1 5,4 3-1,3 3 1,3 4 1,1 1 1,1 0 3,-1 0 4,1 0 3,-1-2 2,1-3-1,-1-3-1,1-2-1,1-3-1,3 1-1,3-1-1,4 1-2,2-3-3,4-2-3,3-3-4,3-3-3,1-2-4,1 0-4,-1 0-5,1 0-3,4-7-11,9-11-16,10-14-16,10-11-15,2-7-8,-3 0 2,-3 0 1,-2 0 2,-5 0 2,-2 0 2,-3 0 3,-3 0 2,-1 1 3,4 4 3,3 3 3,3 3 4,-1-1 2,-2-2 4,-3-3 21,-3-3 8</inkml:trace>
</inkml:ink>
</file>

<file path=ppt/ink/ink276.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30T06:37:29"/>
    </inkml:context>
    <inkml:brush xml:id="br0">
      <inkml:brushProperty name="width" value="0.036497" units="cm"/>
      <inkml:brushProperty name="height" value="0.036497" units="cm"/>
      <inkml:brushProperty name="color" value="#F2385B"/>
      <inkml:brushProperty name="ignorePressure" value="0"/>
    </inkml:brush>
  </inkml:definitions>
  <inkml:trace contextRef="#ctx0" brushRef="#br0">38550 38950 228,'23'-22'0,"-3"6"0	,-3 7 0,-2 6 0,-1 3 0,3 0 0,3 0 0,4 0 1,-1 1-1,-3 4 1,-3 3 1,-2 3 0,-1 3 2,3 3 1,3 3 3,4 4 2,-1 2 2,-3 4 0,-3 3 1,-2 3 0,-5 1 2,-2 1 2,-3-1 3,-3 1 3,-2-1 1,0 1-1,0-1 0,0 1 0,1-3 0,4-2 1,3-3 0,3-3 1,-1-2 0,-2 0-2,-3 0 0,-3 0-1,-1-7-3,4-11-7,3-14-7,3-11-7,1-7-4,1 0 0,-1 0-1,1 0-1,-1 0 0,1 0 2,-1 0 1,1 0 2,1 0 1,3 0 2,3 0 1,4 0 1,1 0 1,0 0 0,0 0 2,0 0 0,1 3 1,4 6 2,3 7 2,3 6 2,-2 7 2,-6 10 5,-6 10 3,-6 9 4,-7 7 2,-6 7 3,-6 6 1,-6 7 2,-6-1-2,-2-6-7,-3-6-7,-3-6-6,2-13-17,10-19-27,10-18-29,9-19-26</inkml:trace>
</inkml:ink>
</file>

<file path=ppt/ink/ink277.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30T06:37:29"/>
    </inkml:context>
    <inkml:brush xml:id="br0">
      <inkml:brushProperty name="width" value="0.020090" units="cm"/>
      <inkml:brushProperty name="height" value="0.020090" units="cm"/>
      <inkml:brushProperty name="color" value="#F2385B"/>
      <inkml:brushProperty name="ignorePressure" value="0"/>
    </inkml:brush>
  </inkml:definitions>
  <inkml:trace contextRef="#ctx0" brushRef="#br0">40250 37150 414,'-22'46'0,"6"-5"0	,7-7 0,6-5 0,3-4 3,0 0 6,0 0 6,0 0 5,1 1 5,4 4 3,3 3 4,3 3 3,-1 1 2,-2 1 2,-3-1 2,-3 1 1,-1-3 1,4-2-1,3-3-1,3-3 1,1-4-6,1-3-9,-1-3-8,1-2-9,2-3-13,7 1-16,6-1-16,7 1-16,-1-4-10,-6-6-4,-6-6-6,-6-6-4</inkml:trace>
</inkml:ink>
</file>

<file path=ppt/ink/ink278.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30T06:37:29"/>
    </inkml:context>
    <inkml:brush xml:id="br0">
      <inkml:brushProperty name="width" value="0.023304" units="cm"/>
      <inkml:brushProperty name="height" value="0.023304" units="cm"/>
      <inkml:brushProperty name="color" value="#F2385B"/>
      <inkml:brushProperty name="ignorePressure" value="0"/>
    </inkml:brush>
  </inkml:definitions>
  <inkml:trace contextRef="#ctx0" brushRef="#br0">40900 37400 357,'1'-22'-3,"4"6"-7	,3 7-7,3 6-7,-1 6 6,-2 6 15,-3 7 16,-3 6 16,-4 3 10,-3 0 0,-3 0 2,-2 0 2,-3-2 1,1-3 1,-1-3 1,1-2 1,1-1-1,3 3-1,3 3-2,4 4-1,-1 1-4,-3 0-4,-3 0-4,-2 0-4,-5 0-7,-2 0-11,-3 0-10,-3 0-10,-2 0-16,0 0-18,0 0-20,0 0-20</inkml:trace>
</inkml:ink>
</file>

<file path=ppt/ink/ink279.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30T06:37:29"/>
    </inkml:context>
    <inkml:brush xml:id="br0">
      <inkml:brushProperty name="width" value="0.041667" units="cm"/>
      <inkml:brushProperty name="height" value="0.041667" units="cm"/>
      <inkml:brushProperty name="color" value="#F2385B"/>
      <inkml:brushProperty name="ignorePressure" value="0"/>
    </inkml:brush>
  </inkml:definitions>
  <inkml:trace contextRef="#ctx0" brushRef="#br0">40250 38150 200,'-47'3'0,"6"6"0	,7 7 0,6 6 0,4 1 0,4-3 3,3-3 1,3-2 2,1-3 2,1 1 1,-1-1 2,1 1 1,1 1 4,3 3 6,3 3 5,4 4 6,2-1 5,4-3 5,3-3 4,3-2 4,3-5 1,3-2-3,3-3-4,4-3-2,2-2-3,4 0-1,3 0-1,3 0-1,1-2-3,1-3-2,-1-3-3,1-2-4,1-3-19,3 1-6,3-1 0,4 1 0,-4 5 0,-9 14 0,-10 11 0,-8 14 0,-12 7 0,-12 3 0,-13 3 0,-12 4 0,-5-1 0,3-3 0,3-3 0,4-2 0,-1-3 0,-3 1 0,-3-1 0,-2 1 0,-3-1 0,1 1 0,-1-1 0,1 1 0,10-6 0,22-8 0,22-10 0,23-9 0,8-7 0,-3-3 0,-3-3 0,-2-2 0,-8 6 0,-8 20 0,-10 18 0,-9 20 0,-10 5 0,-9-6-7,-10-6-7,-8-6 2,-4-4 1,3 1 2,3-1 1,4 1 2,1-3 0,0-2 2,0-3 1,0-3 1,1-10-11,4-16-22,3-15-23,3-15-22</inkml:trace>
</inkml:ink>
</file>

<file path=ppt/ink/ink28.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26T05:25:29"/>
    </inkml:context>
    <inkml:brush xml:id="br0">
      <inkml:brushProperty name="width" value="0.041667" units="cm"/>
      <inkml:brushProperty name="height" value="0.041667" units="cm"/>
      <inkml:brushProperty name="color" value="#F2385B"/>
      <inkml:brushProperty name="ignorePressure" value="0"/>
    </inkml:brush>
  </inkml:definitions>
  <inkml:trace contextRef="#ctx0" brushRef="#br0">53750 47800 200,'-66'-46'0,"19"10"0	,19 10 0,19 9 0,10 6 6,4 3 13,3 3 12,3 4 13,4-1 5,7-3-3,6-3-1,7-2-2,5-1-2,7 3-3,6 3-2,7 4-2,2 1-2,1 0-2,-1 0-2,1 0-1,-1 0-3,1 0-1,-1 0-1,1 0-2,-1 0-1,1 0-4,-1 0-2,1 0-3,-4 0-2,-6 0 0,-6 0 0,-6 0-1,-2 1-3,3 4-3,3 3-4,4 3-4,-6 4-8,-11 7-11,-14 6-12,-11 7-11,-11 0-5,-5-2 2,-7-3 2,-5-3 1,-4-4 1,0-3 3,0-3 2,0-2 2,1-5 2,4-2 3,3-3 4,3-3 2,3-4 3,3-3 3,3-3 3,4-2 2,1-3 4,0 1 2,0-1 8,0 1 5,0-1 0,0 1 0,0-1 0,0 1 0,0-1 0,0 1 0,0-1 0,0 1 0,-2 1 0,-3 3 0,-3 3 0,-2 4 8,-3 1 4,1 0 2,-1 0 4,1 0 2,-3 1 1,-2 4-1,-3 3 1,-3 3-2,-4 4 1,-3 7-1,-3 6-1,-2 7 0,-3 0-1,1-2-2,-1-3-1,1-3-3,-1-1 0,1 4 1,-1 3-1,1 3 0,-3 1-1,-2 1-2,-3-1-2,-3 1-2,-2-1 0,0 1-1,0-1 0,0 1-1,3-3 0,6-2 0,7-3-1,6-3 0,3-4-2,0-3-1,0-3-3,0-2-2,6-6 0,13-6 0,12-6 2,13-6 0,6 1 2,0 9 3,0 10 4,0 10 2,-2 7 3,-3 6-1,-3 7 1,-2 6 1,-3 6 0,1 6 2,-1 7 1,1 6 1,-3 1 2,-2-3 0,-3-3 1,-3-2 0,-2-3 1,0 1 0,0-1 0,0 1 0,0-3 0,0-2-2,0-3 0,0-3-2,0-4-2,0-3-5,0-3-4,0-2-4,3-12-6,6-19-8,7-18-9,6-19-7,1-8-6,-3 3-1,-3 3-2,-2 4-2,-5-1 1,-2-3 1,-3-3 2,-3-2 2,-2-3 2,0 1 1,0-1 2,0 1 1,0 1 3,0 3 1,0 3 3,0 4 1,-2-1 2,-3-3 3,-3-3 17,-2-2 0,-1-3 0,3 1 0,3-1 0,4 1 0,1 2 0,0 7 0,0 6 0,0 7 0,0 0 0,0-2 0,0-3 0,0-3 0,3-1 0,6 4 0,7 3 0,6 3 0,3-1 0,0-2 0,0-3 4,0-3 24,0-4 3,0-3 1,0-3 0,0-2 2,0-1-1,0 3 0,0 3-1,0 4-1,1 1 0,4 0 0,3 0 0,3 0 1,1 1-1,1 4-2,-1 3 0,1 3-3,-1 3 0,1 3-1,-1 3-1,1 4-1,-1 7-1,1 13 0,-1 12-1,1 13-1,-4 7-1,-6 4 0,-6 3-2,-6 3 0,-4 1-1,1 1 1,-1-1 1,1 1-5,-3-3-13,-2-2 0,-3-3 0,-3-3 0,-2-4 0,0-3 0,0-3 0,0-2 0,1-3 0,4 1 0,3-1 0,3 1 0,-1-10 0,-2-19 0,-3-18 0,-3-19 0,-7-8-15,-9 3-63,-10 3 4,-8 4 2,-4 2 4,3 4 5,3 3 5,4 3 5,1 1 4,0 1 3,0-1 2,0 1 2,1-1 4,4 1 3,3-1 4,3 1 3</inkml:trace>
</inkml:ink>
</file>

<file path=ppt/ink/ink280.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30T06:37:29"/>
    </inkml:context>
    <inkml:brush xml:id="br0">
      <inkml:brushProperty name="width" value="0.011711" units="cm"/>
      <inkml:brushProperty name="height" value="0.011711" units="cm"/>
      <inkml:brushProperty name="color" value="#F2385B"/>
      <inkml:brushProperty name="ignorePressure" value="0"/>
    </inkml:brush>
  </inkml:definitions>
  <inkml:trace contextRef="#ctx0" brushRef="#br0">40050 39550 711,'23'0'21,"-3"0"-1	,-3 0-1,-2 0-1,-1 0-1,3 0 3,3 0 2,4 0 1,-1 0 1,-3 0-1,-3 0 0,-2 0-1,-3 0-3,1 0-7,-1 0-7,1 0-5,2-2-7,7-3-7,6-3-6,7-2-7,0-3-9,-2 1-16,-3-1-13,-3 1-15</inkml:trace>
</inkml:ink>
</file>

<file path=ppt/ink/ink281.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30T06:37:29"/>
    </inkml:context>
    <inkml:brush xml:id="br0">
      <inkml:brushProperty name="width" value="0.015851" units="cm"/>
      <inkml:brushProperty name="height" value="0.015851" units="cm"/>
      <inkml:brushProperty name="color" value="#F2385B"/>
      <inkml:brushProperty name="ignorePressure" value="0"/>
    </inkml:brush>
  </inkml:definitions>
  <inkml:trace contextRef="#ctx0" brushRef="#br0">40700 39300 525,'-2'45'0,"-3"-9"0	,-3-10 0,-2-8 0,-1-4 1,3 3 0,3 3 2,4 4 0,1-1 1,0-3-1,0-3 0,0-2-1,0-3 5,0 1 9,0-1 10,0 1 9,0-1 5,0 1 2,0-1 1,0 1 1,1-3 1,4-2 0,3-3-1,3-3-1,3-6-19,3-5-36,3-7-39,4-5-36</inkml:trace>
</inkml:ink>
</file>

<file path=ppt/ink/ink282.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30T06:37:29"/>
    </inkml:context>
    <inkml:brush xml:id="br0">
      <inkml:brushProperty name="width" value="0.036741" units="cm"/>
      <inkml:brushProperty name="height" value="0.036741" units="cm"/>
      <inkml:brushProperty name="color" value="#F2385B"/>
      <inkml:brushProperty name="ignorePressure" value="0"/>
    </inkml:brush>
  </inkml:definitions>
  <inkml:trace contextRef="#ctx0" brushRef="#br0">41050 38700 226,'-2'25'2,"-3"0"5	,-3 0 3,-2 0 5,-3 1 3,1 4 1,-1 3 2,1 3 1,1-1 0,3-2 1,3-3 0,4-3 0,-1-2-1,-3 0 0,-3 0-3,-2 0 0,2-4-3,9-5-1,10-7-4,10-5-1,4-6-5,0-3-6,0-3-7,0-2-5,0-5-4,0-2 2,0-3 0,0-3 1,-2-1-1,-3 4-2,-3 3-1,-2 3-1,-3 3 0,1 3 4,-1 3 3,1 4 4,-1 1 2,1 0 3,-1 0 3,1 0 1,-3 3 7,-2 6 11,-3 7 11,-3 6 10,-4 4 6,-3 4 1,-3 3 1,-2 3 0,-5 1 0,-2 1-3,-3-1-2,-3 1-3,-1-1-2,4 1-2,3-1 0,3 1-3,-1-1-7,-2 1-14,-3-1-13,-3 1-14,2-10-16,10-19-18,10-18-18,9-19-18</inkml:trace>
</inkml:ink>
</file>

<file path=ppt/ink/ink283.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30T06:37:29"/>
    </inkml:context>
    <inkml:brush xml:id="br0">
      <inkml:brushProperty name="width" value="0.013300" units="cm"/>
      <inkml:brushProperty name="height" value="0.013300" units="cm"/>
      <inkml:brushProperty name="color" value="#F2385B"/>
      <inkml:brushProperty name="ignorePressure" value="0"/>
    </inkml:brush>
  </inkml:definitions>
  <inkml:trace contextRef="#ctx0" brushRef="#br0">40800 39550 626,'0'23'-3,"0"-3"-8	,0-3-6,0-2-7,1-5 5,4-2 17,3-3 18,3-3 17,3-2 10,3 0 2,3 0 3,4 0 3,1 0-2,0 0-5,0 0-5,0 0-5,1-2-8,4-3-10,3-3-11,3-2-9,-2-3-7,-6 1-4,-6-1-2,-6 1-4,-2-1-10,3 1-16,3-1-17,4 1-17</inkml:trace>
</inkml:ink>
</file>

<file path=ppt/ink/ink284.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30T06:37:29"/>
    </inkml:context>
    <inkml:brush xml:id="br0">
      <inkml:brushProperty name="width" value="0.026234" units="cm"/>
      <inkml:brushProperty name="height" value="0.026234" units="cm"/>
      <inkml:brushProperty name="color" value="#F2385B"/>
      <inkml:brushProperty name="ignorePressure" value="0"/>
    </inkml:brush>
  </inkml:definitions>
  <inkml:trace contextRef="#ctx0" brushRef="#br0">41700 39450 317,'-22'68'2,"6"-11"2	,7-14 3,6-11 3,3-6 2,0 4 1,0 3 1,0 3 0,-2-2 6,-3-6 9,-3-6 10,-2-6 8,-1-2 9,3 3 9,3 3 8,4 4 8,4-4-4,6-9-19,7-10-18,6-8-18,1-8-24,-3-2-29,-3-3-28,-2-3-30</inkml:trace>
</inkml:ink>
</file>

<file path=ppt/ink/ink285.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30T06:37:29"/>
    </inkml:context>
    <inkml:brush xml:id="br0">
      <inkml:brushProperty name="width" value="0.041667" units="cm"/>
      <inkml:brushProperty name="height" value="0.041667" units="cm"/>
      <inkml:brushProperty name="color" value="#F2385B"/>
      <inkml:brushProperty name="ignorePressure" value="0"/>
    </inkml:brush>
  </inkml:definitions>
  <inkml:trace contextRef="#ctx0" brushRef="#br0">43050 36850 200,'-25'23'60,"0"-3"-8	,0-3-9,0-2-10,1-1-4,4 3-2,3 3 0,3 4-1,-1-1-1,-2-3-3,-3-3-2,-3-2-3,-2-1-2,0 3-4,0 3-2,0 4-4,1 2-4,4 4-5,3 3-6,3 3-5,3 1-2,3 1 0,3-1 0,4 1-1,1 1 1,0 3 1,0 3-1,0 4 1,1 2 2,4 4 4,3 3 3,3 3 4,-1-1 3,-2-2 2,-3-3 1,-3-3 3,-2-2 3,0 0 7,0 0 6,0 0 5,0-4 4,0-5-1,0-7-1,0-5 0,0-12-9,0-16-14,0-15-15,0-15-16,1-9-8,4 1-3,3-1-1,3 1-2,-1-1 0,-2 1 0,-3-1 0,-3 1 2,-2-1 1,0 1 4,0-1 2,0 1 4,1-3 3,4-2 2,3-3 18,3-3 3,1-1 0,1 4 0,-1 3 0,1 3 0,-1 3 0,1 3 0,-1 3 0,1 4 0,-1 1 0,1 0 0,-1 0 0,1 0 0,-1 1 0,1 4 0,-1 3 0,1 3 0,-1 3 0,1 3 0,-1 3 0,1 4 0,-1 2 12,1 4 18,-1 3 1,1 3 4,-1 6 1,1 9 2,-1 10 2,1 10 1,-1 5 1,1 4-3,-1 3-2,1 3-1,-1 4-2,1 7 0,-1 6-1,1 7 0,-1 2 0,1 1-2,-1-1-2,1 1-1,-3-3-2,-2-2 1,-3-3 0,-3-3 1,-2-4-2,0-3 1,0-3-11,0-2-16,0-5 0,0-2 0,0-3 0,0-3 0,0-4 0,0-3 0,0-3 0,0-2 0,1-3 0,4 1 0,3-1 0,3 1 0,-2-13 0,-6-25 0,-6-25 0,-6-25 0,-6-13-14,-2 1-54,-3-1 0,-3 1 1,-2 4 2,0 9 3,0 10 2,0 10 3,1 4 4,4 0 2,3 0 4,3 0 2</inkml:trace>
</inkml:ink>
</file>

<file path=ppt/ink/ink286.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30T06:37:29"/>
    </inkml:context>
    <inkml:brush xml:id="br0">
      <inkml:brushProperty name="width" value="0.019883" units="cm"/>
      <inkml:brushProperty name="height" value="0.019883" units="cm"/>
      <inkml:brushProperty name="color" value="#F2385B"/>
      <inkml:brushProperty name="ignorePressure" value="0"/>
    </inkml:brush>
  </inkml:definitions>
  <inkml:trace contextRef="#ctx0" brushRef="#br0">42650 37800 419,'0'-24'0,"0"4"0	,0 3 0,0 3 0,1 3 8,4 3 15,3 3 17,3 4 15,1-1 7,1-3-3,-1-3-3,1-2-4,1-1-3,3 3-4,3 3-4,4 4-5,1-1-7,0-3-11,0-3-11,0-2-10,0-1-14,0 3-14,0 3-16,0 4-14,-4 2-8,-5 4-1,-7 3 1,-5 3-1</inkml:trace>
</inkml:ink>
</file>

<file path=ppt/ink/ink287.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30T06:37:29"/>
    </inkml:context>
    <inkml:brush xml:id="br0">
      <inkml:brushProperty name="width" value="0.028155" units="cm"/>
      <inkml:brushProperty name="height" value="0.028155" units="cm"/>
      <inkml:brushProperty name="color" value="#F2385B"/>
      <inkml:brushProperty name="ignorePressure" value="0"/>
    </inkml:brush>
  </inkml:definitions>
  <inkml:trace contextRef="#ctx0" brushRef="#br0">42150 38050 295,'-24'0'0,"4"0"0	,3 0 0,3 0 0,6 0 4,9 0 7,10 0 8,10 0 7,5 0 4,4 0-1,3 0-1,3 0 0,1 0 0,1 0 0,-1 0 1,1 0 0,-1-2-1,1-3-1,-1-3-2,1-2-1,1-3-2,3 1-3,3-1-2,4 1-4,-3 1-1,-5 3 0,-7 3 0,-5 4-1,-3-1 0,4-3-3,3-3-1,3-2-2,-1-1-2,-2 3 2,-3 3-1,-3 4 1,-4 5 1,-3 10 3,-3 10 1,-2 9 3,-6 2 1,-6-2-1,-6-3-2,-6-3 1,-6-2-3,-2 0-1,-3 0-2,-3 0-1,-2 0-1,0 0 0,0 0 1,0 0 1,0 0-1,0 0-2,0 0-1,0 0-1,1 0-3,4 0 0,3 0-2,3 0 0,7-4-4,14-5-6,11-7-7,14-5-4,3-4-10,-2 0-10,-3 0-10,-3 0-11,-7 3-4,-9 6 4,-10 7 3,-8 6 3</inkml:trace>
</inkml:ink>
</file>

<file path=ppt/ink/ink288.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30T06:37:29"/>
    </inkml:context>
    <inkml:brush xml:id="br0">
      <inkml:brushProperty name="width" value="0.027159" units="cm"/>
      <inkml:brushProperty name="height" value="0.027159" units="cm"/>
      <inkml:brushProperty name="color" value="#F2385B"/>
      <inkml:brushProperty name="ignorePressure" value="0"/>
    </inkml:brush>
  </inkml:definitions>
  <inkml:trace contextRef="#ctx0" brushRef="#br0">42650 38850 306,'-24'25'-1,"4"0"-3	,3 0-3,3 0-2,1 0-2,1 0-1,-1 0-1,1 0-1,-1 0 9,1 0 5,-1 0 0,1 0 0,1-2 0,3-3 0,3-3 0,4-2 0,1 2 0,0 9 28,0 10 5,0 10 4,0 0 2,0-5 2,0-7 1,0-5 0,0 0 3,0 10 1,0 10 2,0 9 1,0-1 1,0-8-2,0-10-2,0-9-2,0-5-3,0 0-6,0 0-4,0 0-7</inkml:trace>
</inkml:ink>
</file>

<file path=ppt/ink/ink289.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30T06:37:29"/>
    </inkml:context>
    <inkml:brush xml:id="br0">
      <inkml:brushProperty name="width" value="0.041667" units="cm"/>
      <inkml:brushProperty name="height" value="0.041667" units="cm"/>
      <inkml:brushProperty name="color" value="#F2385B"/>
      <inkml:brushProperty name="ignorePressure" value="0"/>
    </inkml:brush>
  </inkml:definitions>
  <inkml:trace contextRef="#ctx0" brushRef="#br0">42050 39150 200,'46'21'2,"-5"-5"5	,-7-7 5,-5-5 5,-3-4 4,4 0 1,3 0 4,3 0 2,-1 0 0,-2 0-2,-3 0-2,-3 0-1,2 0 1,10 0 5,10 0 6,9 0 4,-1 0 2,-8 0-4,-10 0-3,-9 0-2,2-5-3,17-9 2,15-10 1,16-8 0,5-4-1,-2 3-3,-3 3-5,-3 4-3,-7 4-3,-9 6-2,-10 7-1,-8 6-2,-6 3-4,1 0-8,-1 0 0,1 0 0,-3 4 0,-2 10 0,-3 10 0,-3 9 0,-4 6 0,-3 3 0,-3 3 0,-2 4 0,-5 1 0,-2 0 0,-3 0 0,-3 0 0,-2-2 0,0-3 0,0-3 0,0-2 0,-4 3 0,-5 14 0,-7 11 0,-5 14 0,-4-1 0,0-12 0,0-13 0,0-12 0,0-5 0,0 3 0,0 3 0,0 4 0,-2-7 0,-3-16 0,-3-15 0,-2-15 0,-1-11-54,3-2-12,3-3 2,4-3 4,1-1 3,0 4 2,0 3 4,0 3 2,1 1 4,4 1 2,3-1 3,3 1 4,-1-1 1,-2 1 1,-3-1 2,-3 1 1</inkml:trace>
</inkml:ink>
</file>

<file path=ppt/ink/ink29.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26T05:25:29"/>
    </inkml:context>
    <inkml:brush xml:id="br0">
      <inkml:brushProperty name="width" value="0.036256" units="cm"/>
      <inkml:brushProperty name="height" value="0.036256" units="cm"/>
      <inkml:brushProperty name="color" value="#F2385B"/>
      <inkml:brushProperty name="ignorePressure" value="0"/>
    </inkml:brush>
  </inkml:definitions>
  <inkml:trace contextRef="#ctx0" brushRef="#br0">54550 49000 229,'0'-24'0,"0"4"0	,0 3 0,0 3 0,-2 1-1,-3 1-2,-3-1-2,-2 1-1,-1-1-1,3 1 5,3-1 3,4 1 4,1 2 4,0 7 3,0 6 5,0 7 5,1 4 0,4 3 0,3 3 0,3 4-2,-1 4 0,-2 6-1,-3 7-2,-3 6 0,-2 1-1,0-3 1,0-3-1,0-2 0,0-1 0,0 3 0,0 3-1,0 4-1,0 1 0,0 0 2,0 0 1,0 0 1,-2-2 0,-3-3 1,-3-3-1,-2-2 0,-5-3 1,-2 1 1,-3-1 1,-3 1 1,-1-3 1,4-2-1,3-3 0,3-3 0,-1-2-1,-2 0-1,-3 0 0,-3 0-2,-2 0-1,0 0-3,0 0-2,0 0-3,-2-4-6,-3-5-7,-3-7-9,-2-5-8,-3-4-10,1 0-12,-1 0-13,1 0-11,1-2-5,3-3 3,3-3 3,4-2 3</inkml:trace>
</inkml:ink>
</file>

<file path=ppt/ink/ink290.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30T06:37:29"/>
    </inkml:context>
    <inkml:brush xml:id="br0">
      <inkml:brushProperty name="width" value="0.041667" units="cm"/>
      <inkml:brushProperty name="height" value="0.041667" units="cm"/>
      <inkml:brushProperty name="color" value="#F2385B"/>
      <inkml:brushProperty name="ignorePressure" value="0"/>
    </inkml:brush>
  </inkml:definitions>
  <inkml:trace contextRef="#ctx0" brushRef="#br0">42600 39150 200,'21'1'0,"-5"4"0	,-7 3 0,-5 3 0,-4 1 0,0 1 0,0-1 0,0 1 0,1-3-1,4-2 0,3-3 0,3-3-2,-1 1 1,-2 6-1,-3 7 1,-3 6 0,-2 1 0,0-3 2,0-3 0,0-2 2,1 0 1,4 7 0,3 6 2,3 7 0,-1 0 2,-2-2 2,-3-3 1,-3-3 2,-2-1 2,0 4-1,0 3 1,0 3 0,1-2 0,4-6 0,3-6 1,3-6 0,1-4-1,1 1 1,-1-1-2,1 1 1,-1-1-2,1 1-2,-1-1-2,1 1-1,-1-4-3,1-6-4,-1-6-3,1-6-4,-1-4-1,1 1 0,-1-1 1,1 1 0,-1-3-2,1-2-3,-1-3-4,1-3-3,-3-1-2,-2 4 2,-3 3 2,-3 3 1,-1 1 0,4 1 2,3-1 0,3 1 1,-1-3 0,-2-2 0,-3-3-1,-3-3-1,-1-1 1,4 4 10,3 3 4,3 3 0,1 1 0,1 1 0,-1-1 0,1 1 0,-1 1 0,1 3 0,-1 3 0,1 4 0,-1 2 0,1 4 0,-1 3 0,1 3 0,-3 1 0,-2 1 0,-3-1 0,-3 1 0,-2 1 6,0 3 5,0 3 0,0 4 1,0 1 0,0 0-1,0 0-1,0 0 0,0 0-1,0 0 0,0 0 0,0 0 0,-2 0-2,-3 0 0,-3 0-2,-2 0-1,-5 0 0,-2 0-1,-3 0 0,-3 0 0,-4 0 0,-3 0-2,-3 0 0,-2 0-2,-3-2 0,1-3-1,-1-3 1,1-2-1,-1-1 1,1 3 2,-1 3 3,1 4 3,-1-1 2,1-3 4,-1-3 3,1-2 3,-1-5 2,1-2 1,-1-3 1,1-3 0,10-1 7,22 4 12,22 3 11,23 3 11,13-1 5,6-2-3,7-3-3,6-3-3,3-4-4,0-3-20,0-3-36,0-2 0,0-1 0,0 3 0,0 3 0,0 4 0,-2-1 0,-3-3 0,-3-3 0,-2-2 0,-3-1 0,1 3 0,-1 3 0,1 4 0,-3 1 0,-2 0 0,-3 0 0,-3 0 0,-4 0 0,-3 0 0,-3 0 0,-2 0 0,-3 0 0,1 0 0,-1 0 0,1 0 0</inkml:trace>
</inkml:ink>
</file>

<file path=ppt/ink/ink291.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30T06:37:29"/>
    </inkml:context>
    <inkml:brush xml:id="br0">
      <inkml:brushProperty name="width" value="0.035811" units="cm"/>
      <inkml:brushProperty name="height" value="0.035811" units="cm"/>
      <inkml:brushProperty name="color" value="#F2385B"/>
      <inkml:brushProperty name="ignorePressure" value="0"/>
    </inkml:brush>
  </inkml:definitions>
  <inkml:trace contextRef="#ctx0" brushRef="#br0">45600 38200 232,'0'112'0,"0"-24"-2	,0-26-1,0-24-2,1-9 0,4 10-1,3 10 0,3 9-2,-1 1 1,-2-6 0,-3-6 1,-3-6 3,-2-6 3,0-2 0,0-3 10,0-3 6,1 2 4,4 10 3,3 10 3,3 9 3,-1 1 2,-2-6 1,-3-6 2,-3-6 1,-2-6 0,0-2 0,0-3 0,0-3-2,0-2 0,0 0-2,0 0-2,0 0-2,-4-7-8,-5-11-15,-7-14-14,-5-11-16,-1-7-6,6 0-1,7 0 0,6 0 1,1-2 0,-3-3 1,-3-3 0,-2-2 2,-1 0 0,3 7 1,3 6 1,4 7 1,-1 0 1,-3-2 1,-3-3 1,-2-3 2,-3-2 0,1 0 2,-1 0 14,1 0 5,-1 0 0,1 0 0,-1 0 0,1 0 0,-1 1 0,1 4 0,-1 3 0,1 3 0,-1 1 0,1 1 0,-1-1 0,1 1 0,-3-1 0,-2 1 0,-3-1 0,-3 1 0,-2-1 0,0 1 0,0-1 0,0 1 0,1 1 0,4 3 0,3 3 0,3 4 0,1 1 0,1 0 0,-1 0 0,1 0 0,1 1 0,3 4 0,3 3 0,4 3 0,-1-1 0,-3-2 0,-3-3 0,-2-3 11,-1-1 14,3 4 11,3 3 12,4 3 10,7-1 5,13-2-2,12-3-1,13-3-3,6-2-2,0 0-5,0 0-5,0 0-4,-4 1-4,-5 4-3,-7 3-4,-5 3-3,0 1-3,10 1-3,10-1-5,9 1-2,-1 1-5,-8 3-5,-10 3-6,-9 4-5,-9 2-2,-5 4 0,-7 3 1,-5 3 1,-6 1-2,-3 1-6,-3-1-5,-2 1-6,-3-3-2,1-2 2,-1-3 0,1-3 2,-1-2 1,1 0 3,-1 0 2,1 0 3,-4 1 1,-6 4 1,-6 3-1,-6 3 0,-2-1 3,3-2 3,3-3 3,4-3 5,-1-2 2,-3 0 2,-3 0 2,-2 0 2,5-5 6,16-9 11,15-10 10,17-8 11,10-9 1,6-6-5,7-6-5,6-6-7,4-4-9,4 1-13,3-1-13,3 1-13,-4 1-6,-8 3 2,-10 3 2,-9 4 1,-5 2-2,0 4-5,0 3-5,0 3-5,3-2-6,6-6-7,7-6-6,6-6-7</inkml:trace>
</inkml:ink>
</file>

<file path=ppt/ink/ink292.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30T06:37:29"/>
    </inkml:context>
    <inkml:brush xml:id="br0">
      <inkml:brushProperty name="width" value="0.041667" units="cm"/>
      <inkml:brushProperty name="height" value="0.041667" units="cm"/>
      <inkml:brushProperty name="color" value="#F2385B"/>
      <inkml:brushProperty name="ignorePressure" value="0"/>
    </inkml:brush>
  </inkml:definitions>
  <inkml:trace contextRef="#ctx0" brushRef="#br0">46350 37800 200,'-22'1'1,"6"4"5	,7 3 3,6 3 4,3 1 3,0 1 2,0-1 2,0 1 1,1-1 3,4 1 2,3-1 1,3 1 3,1-1 1,1 1-1,-1-1 1,1 1 0,4-1 1,9 1 4,10-1 3,10 1 3,2-3 0,-3-2-2,-3-3-3,-2-3-3,-3-2-1,1 0-3,-1 0-2,1 0-1,-1 0-3,1 0-3,-1 0-21,1 0 0,-1 0 0,1 0 0,-1 0 0,1 0 0,-1 0 0,1 0 0,-1 0 0,1 0 0,-6 4 0,-8 10 0,-10 10 0,-9 9 0,-12 4 0,-11 1 0,-14-1 0,-11 1 0,-6-1 0,4 1 0,3-1 0,3 1-6,1-1-3,1 1 1,-1-1-1,1 1 0,-6 1 0,-8 3 0,-10 3 0,-9 4 1,1-3 0,13-5 0,12-7 1,13-5 0,2-4 1,-5 0 0,-7 0 1,-5 0 1,-1 0 1,6 0-1,7 0 1,6 0-1,3 0 1,0 0 1,0 0 1,0 0 1,7-4 2,17-5 6,15-7 5,16-5 4,7-4 3,1 0 0,-1 0-2,1 0 1,1-2-2,3-3-4,3-3-13,4-2 0,4-5 0,6-2 0,7-3 0,6-3 0,-1-1 0,-5 4 0,-7 3 0,-5 3-5,-6 1-17,-3 1-11,-3-1-10,-2 1-10,-9-4-7,-12-6-4,-13-6-3,-12-6-4</inkml:trace>
</inkml:ink>
</file>

<file path=ppt/ink/ink293.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30T06:37:29"/>
    </inkml:context>
    <inkml:brush xml:id="br0">
      <inkml:brushProperty name="width" value="0.041667" units="cm"/>
      <inkml:brushProperty name="height" value="0.041667" units="cm"/>
      <inkml:brushProperty name="color" value="#F2385B"/>
      <inkml:brushProperty name="ignorePressure" value="0"/>
    </inkml:brush>
  </inkml:definitions>
  <inkml:trace contextRef="#ctx0" brushRef="#br0">46600 37850 200,'-24'1'-1,"4"4"0	,3 3 0,3 3-1,3 3 0,3 3 0,3 3 0,4 4 0,1 1 3,0 0 3,0 0 3,0 0 3,0 3 3,0 6 1,0 7 1,0 6 2,0 1 0,0-3 1,0-3 0,0-2 0,0 0 1,0 7 1,0 6-1,0 7 1,0 0-1,0-2 0,0-3-1,0-3 0,0-1 0,0 4 2,0 3 2,0 3 1,0-1 2,0-2-2,0-3 0,0-3-1,-2-2 2,-3 0 1,-3 0 3,-2 0 2,-1-2 0,3-3 0,3-3-1,4-2-1,-1-1 0,-3 3 1,-3 3 1,-2 4-9,-6-9-21,-6-18 0,-6-19-5,-6-18-48,-2-12-13,3-3-5,3-3-4,4-2-4</inkml:trace>
</inkml:ink>
</file>

<file path=ppt/ink/ink294.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30T06:37:29"/>
    </inkml:context>
    <inkml:brush xml:id="br0">
      <inkml:brushProperty name="width" value="0.034030" units="cm"/>
      <inkml:brushProperty name="height" value="0.034030" units="cm"/>
      <inkml:brushProperty name="color" value="#F2385B"/>
      <inkml:brushProperty name="ignorePressure" value="0"/>
    </inkml:brush>
  </inkml:definitions>
  <inkml:trace contextRef="#ctx0" brushRef="#br0">46650 39400 244,'28'1'0,"6"4"0	,7 3 0,6 3 0,3 1 3,0 1 7,0-1 5,0 1 7,0 1 5,0 3 6,0 3 4,0 4 6,-2 1 2,-3 0 1,-3 0 1,-2 0 1,-3-2-1,1-3-1,-1-3-1,1-2-2,-3-1 1,-2 3 4,-3 3 3,-3 4 4</inkml:trace>
</inkml:ink>
</file>

<file path=ppt/ink/ink295.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30T06:37:29"/>
    </inkml:context>
    <inkml:brush xml:id="br0">
      <inkml:brushProperty name="width" value="0.028115" units="cm"/>
      <inkml:brushProperty name="height" value="0.028115" units="cm"/>
      <inkml:brushProperty name="color" value="#F2385B"/>
      <inkml:brushProperty name="ignorePressure" value="0"/>
    </inkml:brush>
  </inkml:definitions>
  <inkml:trace contextRef="#ctx0" brushRef="#br0">49150 37250 296,'0'46'0,"0"-5"0	,0-7 0,0-5 0,0-1 4,0 6 9,0 7 8,0 6 9,0 1 5,0-3-2,0-3 1,0-2 0,0-3 0,0 1 3,0-1 2,0 1 3,0-3-1,0-2 0,0-3-1,0-3-2,0-2 2,0 0 5,0 0 4,0 0 4</inkml:trace>
</inkml:ink>
</file>

<file path=ppt/ink/ink296.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30T06:37:29"/>
    </inkml:context>
    <inkml:brush xml:id="br0">
      <inkml:brushProperty name="width" value="0.041667" units="cm"/>
      <inkml:brushProperty name="height" value="0.041667" units="cm"/>
      <inkml:brushProperty name="color" value="#F2385B"/>
      <inkml:brushProperty name="ignorePressure" value="0"/>
    </inkml:brush>
  </inkml:definitions>
  <inkml:trace contextRef="#ctx0" brushRef="#br0">48650 37850 200,'25'21'128,"0"-5"-19	,0-7-19,0-5-18,4-4-10,10 0 1,10 0 0,9 0 2,1 0-3,-6 0-4,-6 0-31,-6 0-27,-4-2 0,1-3 0,-1-3 0,1-2 0,-1-3 0,1 1 0,-1-1 0,1 1 0,-1-3 0,1-2 0,-1-3 0,1-3 0,-10 7 0,-19 19 0,-18 19 0,-19 19 0,-10 5 0,1-5 0,-1-7-44,1-5-20,-1-4 4,1 0 4,-1 0 3,1 0 5,-3 0 3,-2 0 2,-3 0 2,-3 0 1,-2 0 3,0 0 2,0 0 1,0 0 3,1 0 2,4 0 1,3 0 3,3 0 2,1-2 3,1-3 3,-1-3 4,1-2 4,2-3 2,7 1 0,6-1 1,7 1 0,2-1 2,1 1 2,-1-1 2,1 1 3,4-3 4,9-2 8,10-3 6,10-3 8,7-2 2,6 0 1,7 0 0,6 0-1,3 0 1,0 0 3,0 0 1,0 0 2,0 0 0,0 0-2,0 0-4,0 0-2,0 0-3,0 0-2,0 0-2,0 0-3,0 0-4,0 0-4,0 0-6,0 0-3,-2-2-4,-3-3 1,-3-3 0,-2-2 0,-3-3-3,1 1-4,-1-1-5,1 1-5,-1-1-4,1 1-3,-1-1-4,1 1-2,-4-3-4,-6-2-3,-6-3-4,-6-3-3,-7-1 0,-6 4 1,-6 3 1,-6 3 2</inkml:trace>
</inkml:ink>
</file>

<file path=ppt/ink/ink297.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30T06:37:29"/>
    </inkml:context>
    <inkml:brush xml:id="br0">
      <inkml:brushProperty name="width" value="0.041667" units="cm"/>
      <inkml:brushProperty name="height" value="0.041667" units="cm"/>
      <inkml:brushProperty name="color" value="#F2385B"/>
      <inkml:brushProperty name="ignorePressure" value="0"/>
    </inkml:brush>
  </inkml:definitions>
  <inkml:trace contextRef="#ctx0" brushRef="#br0">49350 37400 200,'-22'-24'0,"6"4"1	,7 3 1,6 3 1,3 1 0,0 1 0,0-1-1,0 1 0,1-1 2,4 1 4,3-1 3,3 1 5,1-1 1,1 1 1,-1-1 1,1 1 0,1-1-1,3 1 1,3-1 0,4 1-1,-1-1 0,-3 1-1,-3-1-1,-2 1-1,-1 2-1,3 7 0,3 6 0,4 7-2,-1 5 0,-3 7-1,-3 6-1,-2 7-2,-6 5 0,-6 7 1,-6 6 1,-6 7 0,-6 5 0,-2 7 0,-3 6 0,-3 7 0,-6 2 1,-5 1 2,-7-1 3,-5 1 2,-4-1 1,0 1 1,0-1-1,0 1 0,-4 1 1,-5 3 2,-7 3 2,-5 4 1,-3-3 1,4-5-1,3-7-1,3-5 0,1-4-1,1 0-12,-1 0-11,1 0 0,-1-4 0,1-5 0,-1-7 0,1-5 0,2-6 0,7-3 0,6-3 0,7-2 0,7-15 0,9-25 0,10-25 0,10-25 0,5-10 0,4 7-26,3 6-37,3 7 1,1 2 1,1 1 2,-1-1 3,1 1 2,-1 1 4,1 3 3,-1 3 4,1 4 3,-1 1 3,1 0 0,-1 0 0,1 0 1</inkml:trace>
</inkml:ink>
</file>

<file path=ppt/ink/ink298.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30T06:37:29"/>
    </inkml:context>
    <inkml:brush xml:id="br0">
      <inkml:brushProperty name="width" value="0.040188" units="cm"/>
      <inkml:brushProperty name="height" value="0.040188" units="cm"/>
      <inkml:brushProperty name="color" value="#F2385B"/>
      <inkml:brushProperty name="ignorePressure" value="0"/>
    </inkml:brush>
  </inkml:definitions>
  <inkml:trace contextRef="#ctx0" brushRef="#br0">48800 38600 207,'23'48'-1,"-3"-3"1	,-3-3 0,-2-2 0,-3-1 1,1 3 4,-1 3 4,1 4 3,-3 1 2,-2 0 3,-3 0 1,-3 0 2,-2-2 3,0-3 2,0-3 3,0-2 3,1-5 1,4-2-1,3-3-1,3-3 0,-1-2-2,-2 0 0,-3 0-1,-3 0-1,1-7-10,6-11-19,7-14-18,6-11-19,1-7-8,-3 0 2,-3 0 3,-2 0 2,-3-2 3,1-3 2,-1-3 2,1-2 2,-1-3 3,1 1 2,-1-1 2,1 1 3,-1-1 5,1 1 17,-1-1 0,1 1 0,-1 1 0,1 3 0,-1 3 0,1 4 0,-1 2 0,1 4 0,-1 3 0,1 3 0,-1 1 0,1 1 0,-1-1 0,1 1 8,-1 2 20,1 7 1,-1 6 2,1 7 2,-1 5 1,1 7 2,-1 6 2,1 7 2,-1 2-1,1 1-1,-1-1-3,1 1-1,-3 1-2,-2 3-1,-3 3-2,-3 4 0,-1-1-1,4-3-1,3-3-2,3-2-1,-1-3 0,-2 1 0,-3-1 0,-3 1 1,-1-1-1,4 1-1,3-1-1,3 1-1,1-10-12,1-19-19,-1-18-20,1-19-20,-6-8-9,-8 3 1,-10 3 1,-9 4 3,-5 2 2,0 4 3,0 3 4,0 3 4,1 1 2,4 1 2,3-1 1,3 1 2,1-1 2,1 1 1,-1-1 3,1 1 1,1-1 2,3 1 2,3-1 2,4 1 15,1-1 6,0 1 0,0-1 0,0 1 0,0 2 0,0 7 0,0 6 0,0 7 0,0 2 0,0 1 0,0-1 0,0 1 0,0 1 0,0 3 0,0 3 0,0 4 0,0 1 0,0 0 0,0 0 0,0 0 28,0 0 9,0 0-2,0 0 0,0 0-1,-2-2 0,-3-3 0,-3-3-1,-2-2 1,0-8-5,7-8-8,6-10-8,7-9-8,4-2-8,3 6-7,3 7-8,4 6-7</inkml:trace>
</inkml:ink>
</file>

<file path=ppt/ink/ink299.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30T06:37:29"/>
    </inkml:context>
    <inkml:brush xml:id="br0">
      <inkml:brushProperty name="width" value="0.041667" units="cm"/>
      <inkml:brushProperty name="height" value="0.041667" units="cm"/>
      <inkml:brushProperty name="color" value="#F2385B"/>
      <inkml:brushProperty name="ignorePressure" value="0"/>
    </inkml:brush>
  </inkml:definitions>
  <inkml:trace contextRef="#ctx0" brushRef="#br0">50550 37800 200,'1'-24'0,"4"4"0	,3 3 0,3 3 0,1 3 0,1 3 0,-1 3 0,1 4 0,-1 1 0,1 0 0,-1 0 0,1 0 0,-1 0 1,1 0 5,-1 0 4,1 0 4,-1 0 2,1 0-1,-1 0-1,1 0 0,-3 1-1,-2 4 1,-3 3 1,-3 3 0,-1 4 1,4 7 0,3 6 1,3 7 0,-1 2 1,-2 1 2,-3-1 2,-3 1 1,-4-3-1,-3-2-2,-3-3-4,-2-3-2,-1-2-2,3 0-1,3 0 0,4 0-1,4-2-1,6-3 0,7-3-1,6-2 0,3-5-1,0-2-4,0-3-3,0-3-2,0-2-2,0 0 0,0 0-1,0 0 1,0 0-1,0 0 0,0 0-1,0 0 1,0 3 1,0 6 7,0 7 5,0 6 6,-4 6 5,-5 6 7,-7 7 5,-5 6 6,-8 4 3,-5 4 0,-7 3 1,-5 3 0,-4-2-2,0-6-5,0-6-20,0-6-14,0-13 0,0-19 0,0-18 0,0-19-52,3-12-16,6-2-1,7-3-2,6-3-2,1 1 2,-3 6 5,-3 7 6,-2 6 5,-1 4 6,3 4 5,3 3 5,4 3 5,-3-1 5,-5-2 2,-7-3 4,-5-3 4</inkml:trace>
</inkml:ink>
</file>

<file path=ppt/ink/ink3.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26T05:25:29"/>
    </inkml:context>
    <inkml:brush xml:id="br0">
      <inkml:brushProperty name="width" value="0.030771" units="cm"/>
      <inkml:brushProperty name="height" value="0.030771" units="cm"/>
      <inkml:brushProperty name="color" value="#F2385B"/>
      <inkml:brushProperty name="ignorePressure" value="0"/>
    </inkml:brush>
  </inkml:definitions>
  <inkml:trace contextRef="#ctx0" brushRef="#br0">71600 11300 270,'-22'4'1,"6"10"0	,7 10 2,6 9 0,3 4 1,0 1-1,0-1 0,0 1 0,0 2 2,0 7 6,0 6 5,0 7 5,0 4 4,0 3 3,0 3 3,0 4 1,1 1 2,4 0 1,3 0-1,3 0 0,-1-4 0,-2-5 1,-3-7 0,-3-5 1,-1-6-1,4-3 0,3-3-2,3-2 1,1-5-3,1-2-1,-1-3-3,1-3-3,-3-10-11,-2-16-20,-3-15-20,-3-15-21,-4-7-11,-3 3-3,-3 3-3,-2 4-2,-5 4 1,-2 6 4,-3 7 3,-3 6 4</inkml:trace>
</inkml:ink>
</file>

<file path=ppt/ink/ink30.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26T05:25:29"/>
    </inkml:context>
    <inkml:brush xml:id="br0">
      <inkml:brushProperty name="width" value="0.030514" units="cm"/>
      <inkml:brushProperty name="height" value="0.030514" units="cm"/>
      <inkml:brushProperty name="color" value="#F2385B"/>
      <inkml:brushProperty name="ignorePressure" value="0"/>
    </inkml:brush>
  </inkml:definitions>
  <inkml:trace contextRef="#ctx0" brushRef="#br0">54300 49800 273,'26'1'0,"4"4"0	,3 3 0,3 3 0,1 3 3,1 3 7,-1 3 7,1 4 6,-1 1 4,1 0-1,-1 0 1,1 0 0,-1 0 3,1 0 7,-1 0 6,1 0 7,-3-2 3,-2-3-3,-3-3-1,-3-2-3,-1-1 1,4 3 3,3 3 4,3 4 3</inkml:trace>
</inkml:ink>
</file>

<file path=ppt/ink/ink300.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30T06:37:29"/>
    </inkml:context>
    <inkml:brush xml:id="br0">
      <inkml:brushProperty name="width" value="0.041667" units="cm"/>
      <inkml:brushProperty name="height" value="0.041667" units="cm"/>
      <inkml:brushProperty name="color" value="#F2385B"/>
      <inkml:brushProperty name="ignorePressure" value="0"/>
    </inkml:brush>
  </inkml:definitions>
  <inkml:trace contextRef="#ctx0" brushRef="#br0">50600 38200 200,'-24'1'0,"4"4"0	,3 3 0,3 3 0,3 6 0,3 9 2,3 10 1,4 10 1,1 5 0,0 4 2,0 3 0,0 3 0,0 3 3,0 3 5,0 3 5,0 4 4,1 2 3,4 4-1,3 3 1,3 3-2,1 1 1,1 1 2,-1-1 1,1 1 1,-1-4 3,1-6 2,-1-6 4,1-6 3,-3-6 2,-2-2-1,-3-3 2,-3-3-1,-2-4 1,0-3-1,0-3 1,0-2-2,4-11-39,10-15-3,10-15 0,9-16 0,-1-10 0,-8-3 0,-10-3 0,-9-2-37,-4-3-19,4 1-8,3-1-9,3 1-9</inkml:trace>
</inkml:ink>
</file>

<file path=ppt/ink/ink301.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30T06:37:29"/>
    </inkml:context>
    <inkml:brush xml:id="br0">
      <inkml:brushProperty name="width" value="0.037437" units="cm"/>
      <inkml:brushProperty name="height" value="0.037437" units="cm"/>
      <inkml:brushProperty name="color" value="#F2385B"/>
      <inkml:brushProperty name="ignorePressure" value="0"/>
    </inkml:brush>
  </inkml:definitions>
  <inkml:trace contextRef="#ctx0" brushRef="#br0">52600 38000 222,'-25'0'0,"0"0"0	,0 0 0,0 0 0,1 0 3,4 0 6,3 0 5,3 0 6,4 0 8,7 0 12,6 0 11,7 0 11,4 0 4,3 0-4,3 0-4,4 0-2,4 0-5,6 0-2,7 0-5,6 0-3,1 1-4,-3 4-5,-3 3-5,-2 3-5,-12 1-17,-19 1-25,-18-1-28,-19 1-27</inkml:trace>
</inkml:ink>
</file>

<file path=ppt/ink/ink302.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30T06:37:29"/>
    </inkml:context>
    <inkml:brush xml:id="br0">
      <inkml:brushProperty name="width" value="0.027684" units="cm"/>
      <inkml:brushProperty name="height" value="0.027684" units="cm"/>
      <inkml:brushProperty name="color" value="#F2385B"/>
      <inkml:brushProperty name="ignorePressure" value="0"/>
    </inkml:brush>
  </inkml:definitions>
  <inkml:trace contextRef="#ctx0" brushRef="#br0">52550 38350 301,'-22'67'0,"6"-16"0	,7-15 0,6-15 0,3-6 0,0 7 0,0 6 0,0 7 0,0 4 2,0 3 4,0 3 4,0 4 4,0-1 4,0-3 2,0-3 2,0-2 3,0-3 1,0 1 1,0-1 0,0 1 2,0-3 0,0-2 3,0-3 3,0-3 1,1-2 1,4 0-1,3 0-1,3 0-1,-1 0 1,-2 0 2,-3 0 3,-3 0 3,-1-7-10,4-11-23,3-14-21,3-11-22,1-7-11,1 0 0,-1 0 0,1 0 0</inkml:trace>
</inkml:ink>
</file>

<file path=ppt/ink/ink303.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30T06:37:29"/>
    </inkml:context>
    <inkml:brush xml:id="br0">
      <inkml:brushProperty name="width" value="0.041667" units="cm"/>
      <inkml:brushProperty name="height" value="0.041667" units="cm"/>
      <inkml:brushProperty name="color" value="#F2385B"/>
      <inkml:brushProperty name="ignorePressure" value="0"/>
    </inkml:brush>
  </inkml:definitions>
  <inkml:trace contextRef="#ctx0" brushRef="#br0">52850 37150 200,'-24'1'0,"4"4"0	,3 3 0,3 3 0,6 1 4,9 1 8,10-1 10,10 1 7,5-3 7,4-2 3,3-3 4,3-3 3,1-2 1,1 0-2,-1 0-2,1 0-2,2-2-1,7-3-3,6-3-1,7-2-3,2-3-3,1 1-4,-1-1-6,1 1-4,-1-1-4,1 1 0,-1-1-2,1 1-1,-1-1-1,1 1-1,-1-1 0,1 1-2,-3 1-1,-2 3-3,-3 3-2,-3 4-4,-4 4-1,-3 6-2,-3 7-1,-2 6-1,-5 4 0,-2 4 3,-3 3 1,-3 3 3,-2 1 1,0 1 2,0-1 0,0 1 1,-2-1 0,-3 1 1,-3-1-1,-2 1 1,-5-1-2,-2 1 0,-3-1-1,-3 1-2,-2 1 0,0 3 1,0 3-1,0 4 1,0 1-1,0 0 1,0 0 0,0 0 0,0 3 0,0 6 2,0 7 1,0 6 2,0 3 1,0 0 0,0 0 1,0 0 1,0 0 1,0 0 3,0 0 1,0 0 3,0-5 1,0-9-1,0-10 1,0-8-1,0-3 1,0 7 2,0 6-8,0 7-9,0 2 0,0 1 0,0-1 0,0 1 0,0-3 0,0-2 0,0-3 0,0-3 0,0-4 0,0-3 0,0-3 0,0-2 0,1-3 0,4 1 0,3-1 0,3 1 0,-7-3 0,-15-2 0,-15-3 0,-16-3 0,-8-9 0,0-11 0,0-14 0,0-11 0,1-7 0,4 0 0,3 0 0,3 0 0,3-2 0,3-3 0,3-3-36,4-2-6,-3-3-1,-5 1 2,-7-1 1,-5 1 0,-1-3 0,6-2-1,7-3-2,6-3-2,1-1 1,-3 4 2,-3 3 2,-2 3 3,0 3 2,7 3 2,6 3 1,7 4 1,0 1 3,-2 0 0,-3 0 3,-3 0 0</inkml:trace>
</inkml:ink>
</file>

<file path=ppt/ink/ink304.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30T06:37:29"/>
    </inkml:context>
    <inkml:brush xml:id="br0">
      <inkml:brushProperty name="width" value="0.040229" units="cm"/>
      <inkml:brushProperty name="height" value="0.040229" units="cm"/>
      <inkml:brushProperty name="color" value="#F2385B"/>
      <inkml:brushProperty name="ignorePressure" value="0"/>
    </inkml:brush>
  </inkml:definitions>
  <inkml:trace contextRef="#ctx0" brushRef="#br0">53400 38400 207,'-22'-25'0,"6"0"0	,7 0 0,6 0 0,3 1 0,0 4 2,0 3 1,0 3 1,-2 3 1,-3 3 1,-3 3 2,-2 4 0,-1 2 1,3 4 0,3 3-1,4 3 0,1 3 0,0 3 2,0 3 1,0 4 2,0 4 1,0 6 1,0 7 1,0 6 1,0-1 0,0-5-1,0-7 0,0-5-1,0-4-1,0 0 1,0 0 0,0 0 1,0 1 0,0 4 0,0 3 1,0 3 1,0-1-1,0-2-1,0-3 0,0-3-1,3-2-2,6 0-2,7 0-1,6 0-3,3-2-3,0-3-5,0-3-5,0-2-4,0-8-4,0-8-4,0-10-1,0-9-4,-4-5-2,-5 0-3,-7 0-3,-5 0-2,-3-2-1,4-3-1,3-3-1,3-2-1,1-1 1,1 3 4,-1 3 2,1 4 3,-3 1 2,-2 0 3,-3 0 18,-3 0 4,-1-2 0,4-3 0,3-3 0,3-2 0,-1 0 0,-2 7 0,-3 6 0,-3 7 0,-2-3 0,0-8 0,0-10 0,0-9 0,0-5 0,0 0 0,0 0 0,0 0 0,0 1 0,0 4 0,0 3 0,0 3 0,0 4 4,0 7 22,0 6 4,0 7 3,0 5 2,0 7 4,0 6 2,0 7 3,1 7 0,4 9-3,3 10-2,3 10-3,3 7-3,3 6-2,3 7-3,4 6-2,-1 3-2,-3 0-2,-3 0-2,-2 0-1,-3 0-3,1 0 0,-1 0-1,1 0-2,-1-2 0,1-3 0,-1-3 0,1-2 0,-3-5 0,-2-2 0,-3-3 1,-3-3 0,-1-4 0,4-3 0,3-3 0,3-2-1,1-12-4,1-19-13,-1-18-11,1-19-11,-6-8-8,-8 3-3,-10 3-2,-9 4-4,-4 1-1,4 0 1,3 0 2,3 0 0,1 0 2,1 0 1,-1 0 0,1 0 2,-1 0-1,1 0-1,-1 0-1,1 0-1</inkml:trace>
</inkml:ink>
</file>

<file path=ppt/ink/ink305.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30T06:37:29"/>
    </inkml:context>
    <inkml:brush xml:id="br0">
      <inkml:brushProperty name="width" value="0.033871" units="cm"/>
      <inkml:brushProperty name="height" value="0.033871" units="cm"/>
      <inkml:brushProperty name="color" value="#F2385B"/>
      <inkml:brushProperty name="ignorePressure" value="0"/>
    </inkml:brush>
  </inkml:definitions>
  <inkml:trace contextRef="#ctx0" brushRef="#br0">53650 38750 246,'-24'45'0,"4"-9"0	,3-10 0,3-8 0,-1-4 0,-2 3 0,-3 3 0,-3 4 0,1-1 0,6-3 0,7-3 0,6-2 0,3-3 4,0 1 10,0-1 9,0 1 9,0-1 7,0 1 4,0-1 4,0 1 4,9-1 3,19 1 1,19-1 1,19 1 2,10-4-3,4-6-4,3-6-6,3-6-4,-4-4-8,-8 1-8,-10-1-8,-9 1-9,-7 1-5,-3 3-5,-3 3-2,-2 4-4,-11 5-12,-15 10-21,-15 10-22,-16 9-21,-7 1-6,4-6 9,3-6 9,3-6 8,-1-4 10,-2 1 8,-3-1 9,-3 1 9,-6 1 7,-5 3 2,-7 3 4,-5 4 4,-3-1 4,4-3 7,3-3 6,3-2 6,4-3 5,7 1 0,6-1 0,7 1 2,2-3-1,1-2 1,-1-3-2,1-3 1,-1-1 1,1 4 4,-1 3 3,1 3 4,4-1 5,9-2 5,10-3 5,10-3 6,5-2-1,4 0-5,3 0-8,3 0-5,1-2-9,1-3-8,-1-3-10,1-2-10,1-3-13,3 1-20,3-1-18,4 1-19</inkml:trace>
</inkml:ink>
</file>

<file path=ppt/ink/ink306.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30T06:37:29"/>
    </inkml:context>
    <inkml:brush xml:id="br0">
      <inkml:brushProperty name="width" value="0.041667" units="cm"/>
      <inkml:brushProperty name="height" value="0.041667" units="cm"/>
      <inkml:brushProperty name="color" value="#F2385B"/>
      <inkml:brushProperty name="ignorePressure" value="0"/>
    </inkml:brush>
  </inkml:definitions>
  <inkml:trace contextRef="#ctx0" brushRef="#br0">56700 37600 200,'0'25'0,"0"0"0	,0 0 0,0 0 0,0 0 0,0 0 0,0 0 0,0 0 0,0 0 0,0 0 2,0 0 2,0 0 0,0 4 3,0 10 0,0 10 2,0 9 2,0 2 0,0-2-1,0-3 0,0-3-1,0-2 0,0 0 4,0 0 1,0 0 3,0 4 1,0 10 2,0 10 1,0 9 1,0 4 1,0 1 2,0-1 1,0 1 2,0-4 0,0-6 0,0-6 0,0-6 0,0-6 0,0-2 3,0-3 1,0-3 3,0-4 0,0-3 1,0-3-1,0-2 0,-5-8-1,-9-8-2,-10-10-2,-8-9-26,-4-12-4,3-11 0,3-14 0,4-11 0,2-6 0,4 4-6,3 3-24,3 3-4,1 1-2,1 1 2,-1-1 1,1 1 2,-3-3-1,-2-2-1,-3-3-2,-3-3-1,-1-2 0,4 0 1,3 0 2,3 0 1,-1 0 1,-2 0 2,-3 0 2,-3 0 2,-1 1 1,4 4 2,3 3 1,3 3 2,1 4 1,1 7 2,-1 6 2,1 7 2,1 2 1,3 1 3,3-1 3,4 1 2,1-1 5,0 1 6,0-1 6,0 1 7,3 1 4,6 3 4,7 3 4,6 4 3,3 1 2,0 0-2,0 0-2,0 0 0,1 0-4,4 0-3,3 0-4,3 0-4,1 0-3,1 0 0,-1 0-2,1 0-2,-3 1-2,-2 4-6,-3 3-4,-3 3-6,-6 4-4,-5 7-4,-7 6-3,-5 7-4,-8 0-3,-5-2-1,-7-3-1,-5-3-1,-6-1 0,-3 4 1,-3 3 0,-2 3 1,-3-2 3,1-6 6,-1-6 5,1-6 7,1-4 2,3 1 0,3-1 1,4 1 0,1-1 3,0 1 6,0-1 6,0 1 6,6-4 6,13-6 3,12-6 4,13-6 4,9-4 0,6 1-4,7-1-4,6 1-4,4-3-5,4-2-7,3-3-7,3-3-6,1-2-4,1 0 1,-1 0-2,1 0 1,-1 1-8,1 4-17,-1 3-16,1 3-16</inkml:trace>
</inkml:ink>
</file>

<file path=ppt/ink/ink307.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30T06:37:29"/>
    </inkml:context>
    <inkml:brush xml:id="br0">
      <inkml:brushProperty name="width" value="0.011436" units="cm"/>
      <inkml:brushProperty name="height" value="0.011436" units="cm"/>
      <inkml:brushProperty name="color" value="#F2385B"/>
      <inkml:brushProperty name="ignorePressure" value="0"/>
    </inkml:brush>
  </inkml:definitions>
  <inkml:trace contextRef="#ctx0" brushRef="#br0">57750 36850 728,'-24'23'0,"4"-3"0	,3-3 0,3-2 0,3-3 5,3 1 9,3-1 10,4 1 10,1-1 6,0 1 6,0-1 6,0 1 5</inkml:trace>
</inkml:ink>
</file>

<file path=ppt/ink/ink308.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30T06:37:29"/>
    </inkml:context>
    <inkml:brush xml:id="br0">
      <inkml:brushProperty name="width" value="0.027931" units="cm"/>
      <inkml:brushProperty name="height" value="0.027931" units="cm"/>
      <inkml:brushProperty name="color" value="#F2385B"/>
      <inkml:brushProperty name="ignorePressure" value="0"/>
    </inkml:brush>
  </inkml:definitions>
  <inkml:trace contextRef="#ctx0" brushRef="#br0">57350 37050 298,'-19'21'5,"13"-5"11	,12-7 10,13-5 10,6-3 6,0 4 2,0 3 2,0 3 1,0-1 0,0-2-3,0-3 0,0-3-3,1-2-3,4 0-3,3 0-3,3 0-4,1 0-3,1 0 0,-1 0-2,1 0 0,-3 0-5,-2 0-6,-3 0-7,-3 0-7,-2 1-3,0 4 0,0 3 2,0 3 0,0-1-1,0-2-3,0-3-4,0-3-2</inkml:trace>
</inkml:ink>
</file>

<file path=ppt/ink/ink309.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30T06:37:29"/>
    </inkml:context>
    <inkml:brush xml:id="br0">
      <inkml:brushProperty name="width" value="0.041667" units="cm"/>
      <inkml:brushProperty name="height" value="0.041667" units="cm"/>
      <inkml:brushProperty name="color" value="#F2385B"/>
      <inkml:brushProperty name="ignorePressure" value="0"/>
    </inkml:brush>
  </inkml:definitions>
  <inkml:trace contextRef="#ctx0" brushRef="#br0">57600 37250 200,'0'23'0,"0"-3"0	,0-3 0,0-2 0,0-3 0,0 1 0,0-1 0,0 1 0,0 1 0,0 3 2,0 3 0,0 4 2,0-1 0,0-3 0,0-3 1,0-2-1,0-3 1,0 1 0,0-1 1,0 1 0,0 1 2,0 3 0,0 3 1,0 4 1,0 2 1,0 4 2,0 3 1,0 3 2,0-1 0,0-2 1,0-3-1,0-3 0,1-4-1,4-3 1,3-3-1,3-2 0,1-1 0,1 3-3,-1 3-2,1 4-3,1-4-3,3-9-8,3-10-6,4-8-8,-1-8-2,-3-2 0,-3-3 0,-2-3 0,-3-2-1,1 0-2,-1 0-3,1 0-3,-1-2 0,1-3 1,-1-3 2,1-2 1,-1-1 2,1 3 5,-1 3 18,1 4 0,-3 2 0,-2 4 0,-3 3 0,-3 3 0,-2 1 0,0 1 0,0-1 0,0 1 0,1 1 0,4 3 0,3 3 0,3 4 0,-1 2 0,-2 4 0,-3 3 0,-3 3 0,-2 3 0,0 3 0,0 3 0,0 4 12,-2 1 15,-3 0 0,-3 0 1,-2 0-1,-3 0 1,1 0-2,-1 0 0,1 0-1,-1 0-2,1 0-3,-1 0-2,1 0-2,-1 0-2,1 0-1,-1 0 0,1 0 0,-3 1-2,-2 4-5,-3 3-3,-3 3-3,-2-2-5,0-6-5,0-6-5,0-6-4,-2-6-3,-3-2-2,-3-3-1,-2-3-2,-1-2 0,3 0 0,3 0 0,4 0-1,2 0 4,4 0 4,3 0 5,3 0 4,1 0 4,1 0 0,-1 0 0,1 0 1,4 0 8,9 0 16,10 0 14,10 0 16,4 0 8,0 0 0,0 0-1,0 0 1,0 0-1,0 0-3,0 0-3,0 0-4,1 0-2,4 0-2,3 0-3,3 0-2,3 1-3,3 4-3,3 3-3,4 3-3,-1 1-3,-3 1-12,-3-1-9,-2 1 0,-3-3 0,1-2 0,-1-3 0,1-3-13,-10-4-35,-19-3-11,-18-3-13,-19-2-12,-8-3-2,3 1 9,3-1 9,4 1 9,2 4 10,4 9 9,3 10 10,3 10 10,-1 4 5,-2 0 3,-3 0 3,-3 0 2,-2 1 5,0 4 7,0 3 7,0 3 8,0 1 2,0 1 1,0-1 0,0 1 1,0-1 0,0 1 2,0-1 2,0 1 1,-2-1 0,-3 1-1,-3-1-1,-2 1-1,-1-3-1,3-2-1,3-3-1,4-3-2,8-4-5,17-3-10,15-3-10,16-2-9,5 0-4,-2 7 3,-3 6 2,-3 7 3,-2 2 2,0 1 3,0-1 3,0 1 2,-2 1 3,-3 3 0,-3 3 2,-2 4 2,-1-1 1,3-3 3,3-3 1,4-2 3,-1-3 1,-3 1 0,-3-1 0,-2 1 0,-1-1 0,3 1 1,3-1 0,4 1 0,1-9-7,0-15-14,0-15-16,0-16-13,-4-12-11,-5-5-3,-7-7-4,-5-5-5,-6-3 0,-3 4 1,-3 3 2,-2 3 2</inkml:trace>
</inkml:ink>
</file>

<file path=ppt/ink/ink31.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26T05:25:29"/>
    </inkml:context>
    <inkml:brush xml:id="br0">
      <inkml:brushProperty name="width" value="0.024947" units="cm"/>
      <inkml:brushProperty name="height" value="0.024947" units="cm"/>
      <inkml:brushProperty name="color" value="#F2385B"/>
      <inkml:brushProperty name="ignorePressure" value="0"/>
    </inkml:brush>
  </inkml:definitions>
  <inkml:trace contextRef="#ctx0" brushRef="#br0">57250 47150 334,'-44'-21'3,"13"10"9	,12 10 8,13 9 8,6 4 5,0 1 5,0-1 5,0 1 4,3-1 3,6 1 2,7-1 2,6 1 2,3-1-1,0 1-7,0-1-5,0 1-6,1-1-9,4 1-13,3-1-12,3 1-12,-2 1-14,-6 3-15,-6 3-16,-6 4-15</inkml:trace>
</inkml:ink>
</file>

<file path=ppt/ink/ink310.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30T06:37:29"/>
    </inkml:context>
    <inkml:brush xml:id="br0">
      <inkml:brushProperty name="width" value="0.039803" units="cm"/>
      <inkml:brushProperty name="height" value="0.039803" units="cm"/>
      <inkml:brushProperty name="color" value="#F2385B"/>
      <inkml:brushProperty name="ignorePressure" value="0"/>
    </inkml:brush>
  </inkml:definitions>
  <inkml:trace contextRef="#ctx0" brushRef="#br0">57900 39150 209,'-24'48'0,"4"-3"0	,3-3 0,3-2 0,1-1 1,1 3 4,-1 3 2,1 4 4,-1-1 2,1-3 1,-1-3 3,1-2 1,-1-3 1,1 1 0,-1-1 1,1 1 0,-1-4 1,1-6-1,-1-6-1,1-6 0,-1-4-2,1 1-1,-1-1-2,1 1-2,-4-1-5,-6 1-8,-6-1-8,-6 1-8,-2-4-4,3-6 1,3-6-1,4-6 1,-1-4-2,-3 1-3,-3-1-3,-2 1-3,-5-1 0,-2 1 1,-3-1 3,-3 1 2,-2-1 3,0 1 11,0-1 11,0 1 0,1-3 0,4-2 0,3-3 0,3-3 0,3-1 0,3 4 0,3 3 0,4 3 0,2 1 0,4 1 0,3-1 0,3 1 0,3-1 0,3 1 0,3-1 0,4 1 0,4 1 0,6 3 0,7 3 13,6 4 29,6-1 4,6-3-1,7-3-1,6-2-1,4-1 0,4 3 2,3 3 3,3 4 1,1 1 0,1 0-3,-1 0-2,1 0-2,1 0-4,3 0-2,3 0-3,4 0-3,-3 0-4,-5 0-4,-7 0-5,-5 0-3,-4 0-4,0 0-2,0 0-2,0 0-2,-2 0-5,-3 0-4,-3 0-7,-2 0-6,-1 0-6,3 0-6,3 0-6,4 0-7,-3-2-6,-5-3-7,-7-3-8,-5-2-6</inkml:trace>
</inkml:ink>
</file>

<file path=ppt/ink/ink311.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30T06:37:29"/>
    </inkml:context>
    <inkml:brush xml:id="br0">
      <inkml:brushProperty name="width" value="0.041667" units="cm"/>
      <inkml:brushProperty name="height" value="0.041667" units="cm"/>
      <inkml:brushProperty name="color" value="#F2385B"/>
      <inkml:brushProperty name="ignorePressure" value="0"/>
    </inkml:brush>
  </inkml:definitions>
  <inkml:trace contextRef="#ctx0" brushRef="#br0">60150 37650 200,'-2'21'0,"-3"-5"3	,-3-7 1,-2-5 2,-1-3 2,3 4 1,3 3 2,4 3 1,-1 1 3,-3 1 2,-3-1 2,-2 1 2,2-3 2,9-2 2,10-3 2,10-3 0,4-1 2,0 4-2,0 3-1,0 3 0,-4 3-2,-5 3-1,-7 3-1,-5 4-1,-4 2-2,0 4-1,0 3-1,0 3-2,0 3-1,0 3 0,0 3 1,0 4 0,0 2 0,0 4-1,0 3-1,0 3 1,0 3-1,0 3 2,0 3 0,0 4 1,0-1 1,0-3 2,0-3 1,0-2 1,0-5 0,0-2 1,0-3-10,0-3-12,0-2 0,0 0 0,0 0 0,0 0 0,0 0 0,0 0 0,0 0 0,0 0 0,-7-13 0,-11-24 0,-14-26 0,-11-24 0,-9-15 0,-3-3 0,-3-3 0,-2-2-24,0 0-28,7 7 4,6 6 3,7 7 4,4 4 2,3 3 2,3 3 3,4 4 1,1 1 3,0 0 3,0 0 5,0 0 3,3 0 3,6 0 5,7 0 3,6 0 5,6 1 3,6 4 3,7 3 5,6 3 2,4 1 3,4 1-1,3-1 1,3 1-1,3-3 1,3-2 0,3-3 0,4-3 1,-1 1 0,-3 6 0,-3 7 0,-2 6 1,-3 3-2,1 0-2,-1 0-2,1 0-3,-4 3-4,-6 6-5,-6 7-7,-6 6-5,-7 3-3,-6 0 0,-6 0 0,-6 0-1,-6 1 0,-2 4 1,-3 3-1,-3 3 0,-4-1 3,-3-2 5,-3-3 5,-2-3 4,-3-2 4,1 0-1,-1 0 0,1 0 1,1-2 3,3-3 6,3-3 5,4-2 6,1-3 4,0 1 4,0-1 3,0 1 3,7-3 1,17-2-2,15-3-2,16-3-3,7-6-4,1-5-9,-1-7-6,1-5-9,1-4-4,3 0 0,3 0 0,4 0 0,1 0-6,0 0-9,0 0-11,0 0-9,-4 1-5,-5 4 2,-7 3 3,-5 3 1,-4 1-2,0 1-5,0-1-6,0 1-6</inkml:trace>
</inkml:ink>
</file>

<file path=ppt/ink/ink312.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30T06:37:29"/>
    </inkml:context>
    <inkml:brush xml:id="br0">
      <inkml:brushProperty name="width" value="0.036031" units="cm"/>
      <inkml:brushProperty name="height" value="0.036031" units="cm"/>
      <inkml:brushProperty name="color" value="#F2385B"/>
      <inkml:brushProperty name="ignorePressure" value="0"/>
    </inkml:brush>
  </inkml:definitions>
  <inkml:trace contextRef="#ctx0" brushRef="#br0">60950 37600 231,'-2'-47'0,"-3"6"0	,-3 7 0,-2 6 0,-1 4 1,3 4 4,3 3 3,4 3 3,1 6 4,0 9 5,0 10 5,0 10 6,0 5 2,0 4-3,0 3 0,0 3-3,0 1-1,0 1-2,0-1-1,0 1-2,0-3-1,0-2 0,0-3-2,0-3 0,1-1-2,4 4 1,3 3-1,3 3 0,-1-1-1,-2-2 1,-3-3-1,-3-3-1,-2-1 2,0 4 0,0 3 2,0 3 1,4-4 1,10-8 0,10-10 2,9-9-1,4-7 0,1-3-4,-1-3-3,1-2-4,-1-1-2,1 3-2,-1 3-1,1 4-2,-1 1-1,1 0-3,-1 0-1,1 0-1,-1 0-5,1 0-5,-1 0-5,1 0-6,-4-4-10,-6-5-16,-6-7-15,-6-5-15</inkml:trace>
</inkml:ink>
</file>

<file path=ppt/ink/ink313.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30T06:37:29"/>
    </inkml:context>
    <inkml:brush xml:id="br0">
      <inkml:brushProperty name="width" value="0.012856" units="cm"/>
      <inkml:brushProperty name="height" value="0.012856" units="cm"/>
      <inkml:brushProperty name="color" value="#F2385B"/>
      <inkml:brushProperty name="ignorePressure" value="0"/>
    </inkml:brush>
  </inkml:definitions>
  <inkml:trace contextRef="#ctx0" brushRef="#br0">61450 37600 648,'-25'50'0,"0"0"0	,0 0 0,0 0 0,1-2 2,4-3 6,3-3 4,3-2 5,1-5 4,1-2 0,-1-3 2,1-3 1,-1-1 1,1 4 3,-1 3 2,1 3 2,1-2-2,3-6-6,3-6-7,4-6-6,-1-2-3,-3 3-1,-3 3-1,-2 4 0,-1-1-7,3-3-13,3-3-11,4-2-13,1-1-11,0 3-9,0 3-11,0 4-9</inkml:trace>
</inkml:ink>
</file>

<file path=ppt/ink/ink314.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30T06:37:29"/>
    </inkml:context>
    <inkml:brush xml:id="br0">
      <inkml:brushProperty name="width" value="0.041667" units="cm"/>
      <inkml:brushProperty name="height" value="0.041667" units="cm"/>
      <inkml:brushProperty name="color" value="#F2385B"/>
      <inkml:brushProperty name="ignorePressure" value="0"/>
    </inkml:brush>
  </inkml:definitions>
  <inkml:trace contextRef="#ctx0" brushRef="#br0">61000 38600 200,'-2'26'0,"-3"4"0	,-3 3 0,-2 3 0,-1-1 0,3-2 0,3-3 0,4-3 0,-1-2 0,-3 0 0,-3 0 0,-2 0 0,-1-2 2,3-3 4,3-3 4,4-2 5,1 2 2,0 9 3,0 10 2,0 10 2,-2-1 1,-3-9-1,-3-10 0,-2-8 0,-1-3 0,3 7 0,3 6-1,4 7 0,1 0 1,0-2 1,0-3 1,0-3 1,0-9-8,0-11-17,0-14-18,0-11-18,1-9-8,4-3-1,3-3 1,3-2-1,-1 0 2,-2 7 3,-3 6 4,-3 7 3,-2 0 3,0-2 2,0-3 2,0-3 2,1-1 6,4 4 16,3 3 0,3 3 0,-1-1 0,-2-2 0,-3-3 0,-3-3 0,-1-1 0,4 4 0,3 3 0,3 3 0,1-4 0,1-8 0,-1-10 0,1-9 0,-1-1 0,1 10 0,-1 10 0,1 9 0,-1 2 0,1-2 0,-1-3 0,1-3 0,-1-4 0,1-3 0,-1-3 0,1-2 0,1-3 0,3 1 0,3-1 0,4 1 0,-1 1 0,-3 3 0,-3 3 0,-2 4 0,-3 4 6,1 6 17,-1 7 2,1 6 0,-1 3 0,1 0 0,-1 0-1,1 0 0,-1-2 0,1-3-1,-1-3 0,1-2 0,1 0 0,3 7-1,3 6 0,4 7 0,-1 4-1,-3 3-2,-3 3-1,-2 4-2,-3 2-2,1 4 0,-1 3 0,1 3-1,-3-1 0,-2-2-1,-3-3-1,-3-3-1,-1 2-1,4 10 0,3 10-1,3 9-1,-1 2 1,-2-2 0,-3-3 0,-3-3 2,-2-4 0,0-3 0,0-3 1,0-2 1,0-1 1,0 3 0,0 3 2,0 4 2,0 1-1,0 0 1,0 0-1,0 0 0,0 1 1,0 4 2,0 3 3,0 3 1,0-2-22,0-6-1,0-6 0,0-6 0,0-4 0,0 1 0,0-1 0,0 1 0,0-1 0,0 1 0,0-1 0,0 1 0,-2-12 0,-3-21 0,-3-22 0,-2-22 0,-1-10 0,3 4 0,3 3 0,4 3 0,-1 1 0,-3 1 0,-3-1 0,-2 1 0,-3-1 0,1 1-17,-1-1-48,1 1-2,-1-3-1,1-2-2,-1-3 0,1-3-1</inkml:trace>
</inkml:ink>
</file>

<file path=ppt/ink/ink315.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30T06:37:29"/>
    </inkml:context>
    <inkml:brush xml:id="br0">
      <inkml:brushProperty name="width" value="0.034595" units="cm"/>
      <inkml:brushProperty name="height" value="0.034595" units="cm"/>
      <inkml:brushProperty name="color" value="#F2385B"/>
      <inkml:brushProperty name="ignorePressure" value="0"/>
    </inkml:brush>
  </inkml:definitions>
  <inkml:trace contextRef="#ctx0" brushRef="#br0">61100 39050 240,'-68'23'6,"17"-3"11	,15-3 10,16-2 12,12-5 6,9-2 1,10-3 1,10-3 1,5-2 0,4 0-4,3 0-1,3 0-4,4 0-2,7 0-4,6 0-3,7 0-2,0-2-4,-2-3 0,-3-3-1,-3-2-2,-2-3-4,0 1-8,0-1-7,0 1-8,-5 4-14,-9 9-20,-10 10-21,-8 10-20,-12 4-6,-12 0 10,-13 0 8,-12 0 10,-9 1 7,-2 4 6,-3 3 5,-3 3 5,1-2 5,6-6 3,7-6 5,6-6 23,3-4 0,0 1 0,0-1 0,0 1 0,-4 2 0,-5 7 0,-7 6 0,-5 7 15,0-1 4,10-6 3,10-6 4,9-6 2,4-4 2,1 1 0,-1-1 0,1 1 0,-1-1 2,1 1 0,-1-1 1,1 1 2,4-1 3,9 1 6,10-1 6,10 1 6,7-3 0,6-2-5,7-3-7,6-3-6,3-2-6,0 0-9,0 0-7,0 0-8,0-4-7,0-5-2,0-7-4,0-5-4,0-4-12,0 0-22,0 0-21,0 0-21</inkml:trace>
</inkml:ink>
</file>

<file path=ppt/ink/ink316.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30T06:37:29"/>
    </inkml:context>
    <inkml:brush xml:id="br0">
      <inkml:brushProperty name="width" value="0.037749" units="cm"/>
      <inkml:brushProperty name="height" value="0.037749" units="cm"/>
      <inkml:brushProperty name="color" value="#F2385B"/>
      <inkml:brushProperty name="ignorePressure" value="0"/>
    </inkml:brush>
  </inkml:definitions>
  <inkml:trace contextRef="#ctx0" brushRef="#br0">64450 37300 220,'-2'23'0,"-3"-3"0	,-3-3 0,-2-2 0,-3-3 0,1 1 0,-1-1 0,1 1 0,-3 1 3,-2 3 7,-3 3 6,-3 4 6,-2-1 3,0-3-1,0-3-1,0-2 0,1-1-2,4 3-1,3 3-1,3 4-1,-2 2-1,-6 4 1,-6 3-1,-6 3 1,-6 1-2,-2 1-3,-3-1-3,-3 1-3,1-4-2,6-6-3,7-6-2,6-6-2,3-2-1,0 3-2,0 3 0,0 4 0,0-3-1,0-5 1,0-7 0,0-5 0,0-4-3,0 0-8,0 0-6,0 0-8,4 3-4,10 6 2,10 7 0,9 6 1,2 3 5,-2 0 8,-3 0 8,-3 0 8,1 3 6,6 6 5,7 7 3,6 6 4,1 4 4,-3 4 2,-3 3 2,-2 3 3,-5 1 1,-2 1 1,-3-1 0,-3 1 0,-2-4 0,0-6-2,0-6-3,0-6-2,0-6 1,0-2 0,0-3 2,0-3 2,0-1 0,0 4 1,0 3 1,0 3 0,0 1 2,0 1 3,0-1 3,0 1 3,0-12-12,0-21-26,0-22-25,0-22-27,0-10-12,0 4 2,0 3 0,0 3 1,-2 3 1,-3 3 0,-3 3 1,-2 4 0</inkml:trace>
</inkml:ink>
</file>

<file path=ppt/ink/ink317.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30T06:37:29"/>
    </inkml:context>
    <inkml:brush xml:id="br0">
      <inkml:brushProperty name="width" value="0.041667" units="cm"/>
      <inkml:brushProperty name="height" value="0.041667" units="cm"/>
      <inkml:brushProperty name="color" value="#F2385B"/>
      <inkml:brushProperty name="ignorePressure" value="0"/>
    </inkml:brush>
  </inkml:definitions>
  <inkml:trace contextRef="#ctx0" brushRef="#br0">63500 38450 200,'23'-22'0,"-3"6"1	,-3 7 1,-2 6 1,-3 1 0,1-3 1,-1-3 1,1-2 0,1-1 2,3 3 4,3 3 4,4 4 4,1 1 4,0 0 1,0 0 1,0 0 3,0 0 1,0 0-1,0 0 2,0 0-1,1 0 0,4 0 0,3 0-2,3 0 1,1-2-2,1-3 0,-1-3-1,1-2-2,-1-1 0,1 3 0,-1 3-1,1 4-1,1 1 0,3 0-1,3 0-1,4 0-2,-1 0 0,-3 0 0,-3 0 0,-2 0-1,-6 9 0,-6 19-1,-6 19-1,-6 19 0,-6 7-11,-2-3-3,-3-3 0,-3-2 0,-2 0 0,0 7 0,0 6 0,0 7 0,0-3 0,0-8 0,0-10 0,0-9 0,0-5 0,0 0 0,0 0 0,0 0 0,0 4 0,0 10 0,0 10 0,0 9 0,0 1 0,0-6 0,0-6 0,0-6 0,0-6 0,0-2 0,0-3 0,0-3 0,0-4 0,0-3 0,0-3 0,0-2 0,-5-11 0,-9-15 0,-10-15 0,-8-16 0,-4-10 0,3-3 0,3-3 0,4-2 0,-1-6 0,-3-6 0,-3-6 0,-2-6 0,-1-1-18,3 7-57,3 6 4,4 7 4,2 4 2,4 3 0,3 3 1,3 4 0</inkml:trace>
</inkml:ink>
</file>

<file path=ppt/ink/ink318.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30T06:37:29"/>
    </inkml:context>
    <inkml:brush xml:id="br0">
      <inkml:brushProperty name="width" value="0.041667" units="cm"/>
      <inkml:brushProperty name="height" value="0.041667" units="cm"/>
      <inkml:brushProperty name="color" value="#F2385B"/>
      <inkml:brushProperty name="ignorePressure" value="0"/>
    </inkml:brush>
  </inkml:definitions>
  <inkml:trace contextRef="#ctx0" brushRef="#br0">64050 39150 200,'0'45'12,"0"-9"-2	,0-10 0,0-8-1,0-6-1,0 1 0,0-1 1,0 1-1,0 2 2,0 7 2,0 6 2,0 7 2,0 0 2,0-2 0,0-3 0,0-3 2,0-1 1,0 4 3,0 3 3,0 3 3,0-8 1,0-19 1,0-18-1,0-19 0,0-10-3,0 1-5,0-1-6,0 1-6,3 1-3,6 3-3,7 3-2,6 4-3,3 7 4,0 13 8,0 12 9,0 13 8,-2 10 5,-3 10 2,-3 10 1,-2 9 1,-6 1 0,-6-6-10,-6-6-28,-6-6 0,-4-4 0,1 1 0,-1-1 0,1 1 0</inkml:trace>
</inkml:ink>
</file>

<file path=ppt/ink/ink319.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30T06:37:29"/>
    </inkml:context>
    <inkml:brush xml:id="br0">
      <inkml:brushProperty name="width" value="0.041667" units="cm"/>
      <inkml:brushProperty name="height" value="0.041667" units="cm"/>
      <inkml:brushProperty name="color" value="#F2385B"/>
      <inkml:brushProperty name="ignorePressure" value="0"/>
    </inkml:brush>
  </inkml:definitions>
  <inkml:trace contextRef="#ctx0" brushRef="#br0">67550 38500 200,'-68'-22'0,"17"6"0	,15 7 0,16 6 0,7 3 2,1 0 4,-1 0 5,1 0 5,1-2 4,3-3 7,3-3 6,4-2 7,5-1 3,10 3 1,10 3 0,9 4 1,4 1-2,1 0-2,-1 0-3,1 0-3,-1 1-3,1 4-1,-1 3-1,1 3-2,-3 9-3,-2 16-2,-3 15-3,-3 17-3,-7 3-1,-9-5-2,-10-7-1,-8-5-1,-8-4-1,-2 0-1,-3 0 0,-3 0-1,-4-2-1,-3-3-6,-3-3-2,-2-2 0,-1-3 0,3 1 0,3-1 0,4 1 0,-1-3 0,-3-2 0,-3-3 0,-2-3 0,6-7 0,20-9 0,18-10 0,20-8 0,10-8 0,3-2 0,3-3 0,4-3 0,1-4 0,0-3 0,0-3 0,0-2 0,0-3 0,0 1 0,0-1 0,0 1 0,-2-1 0,-3 1 0,-3-1 0,-2 1 0,-5-1 0,-2 1 0,-3-1-12,-3 1-18,-2-4-3,0-6-1,0-6-2,0-6-2,-4-4 1,-5 1 3,-7-1 3,-5 1 3,-4 4 3,0 9 3,0 10 5,0 10 3,0 2 2,0-3 3,0-3 0,0-2 3,0-1 1,0 3 3,0 3 1,0 4 3,1 1 3,4 0 4,3 0 4,3 0 4,-1 7 4,-2 17 6,-3 15 4,-3 16 6,-1 9 0,4 3-1,3 3-3,3 4-3,1 1-2,1 0-2,-1 0-2,1 0-3,1 0 0,3 0-4,3 0-17,4 0 0,1 0 0,0 0 0,0 0 0,0 0 0,1 0 0,4 0 0,3 0 0,3 0 0,1-2 0,1-3 0,-1-3 0,1-2 0,-3-3 0,-2 1 0,-3-1 0,-3 1 0,-10-1 0,-16 1 0,-15-1 0,-15 1 0,-9-4 0,1-6 0,-1-6 0,1-6 0,-3-6 0,-2-2 0,-3-3 0,-3-3 0,-2-4 0,0-3 0,0-3 0,0-2 0,1-9 0,4-12 0,3-13 0,3-12 0,3-7 0,3 1-22,3-1-73,4 1-2</inkml:trace>
</inkml:ink>
</file>

<file path=ppt/ink/ink32.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26T05:25:29"/>
    </inkml:context>
    <inkml:brush xml:id="br0">
      <inkml:brushProperty name="width" value="0.036210" units="cm"/>
      <inkml:brushProperty name="height" value="0.036210" units="cm"/>
      <inkml:brushProperty name="color" value="#F2385B"/>
      <inkml:brushProperty name="ignorePressure" value="0"/>
    </inkml:brush>
  </inkml:definitions>
  <inkml:trace contextRef="#ctx0" brushRef="#br0">56900 47750 230,'-68'0'0,"17"0"0	,15 0 0,16 0 0,7 0 0,1 0 0,-1 0 0,1 0 0,-1 0 0,1 0 0,-1 0 0,1 0 0,5 0 6,14 0 13,11 0 12,14 0 13,3 0 5,-2 0-3,-3 0-4,-3 0-3,-2 0-3,0 0-3,0 0-2,0 0-2,0 1-3,0 4-2,0 3-1,0 3-1,1-1-2,4-2-2,3-3 0,3-3-2,4-2-1,7 0 0,6 0-1,7 0 0,2 0 0,1 0-1,-1 0-1,1 0 0,-1 0-1,1 0-1,-1 0 1,1 0-2,-1-2 0,1-3-2,-1-3-1,1-2-2,-4-1 0,-6 3 1,-6 3 1,-6 4 1,-13-1-13,-19-3-22,-18-3-25,-19-2-23,-8-1-8,3 3 7,3 3 8,4 4 6,1 1 7,0 0 5,0 0 4,0 0 5,0 0 4,0 0 3,0 0 3,0 0 3,0 0 4,0 0 8,0 0 17,0 0 0,-2 0 0,-3 0 0,-3 0 0,-2 0 0,-1-2 0,3-3 0,3-3 0,4-2 0,-1-1 0,-3 3 0,-3 3 0,-2 4 0,-1 1 0,3 0 0,3 0 0,4 0 0,1 0 0,0 0 0,0 0 0,0 0 0,1 1 0,4 4 0,3 3 0,3 3 0,1 4 0,1 7 0,-1 6 0,1 7 0,-1 4 0,1 3 0,-1 3 0,1 4 0,1 4 0,3 6 0,3 7 0,4 6 0,-1 3 0,-3 0 0,-3 0 0,-2 0 0,-1 3 0,3 6 11,3 7 8,4 6 1,1 3-1,0 0 2,0 0 1,0 0 2,0-2-1,0-3 1,0-3-1,0-2-1,-2-6 2,-3-6 2,-3-6 3,-2-6 2,-1-4 2,3 1 1,3-1 2,4 1 1,1-4 1,0-6-3,0-6 0,0-6-2,0-4-2,0 1-2,0-1-1,0 1-2,-4-12-12,-5-21-24,-7-22-24,-5-22-24,-3-8-12,4 6 1,3 7 0,3 6 1</inkml:trace>
</inkml:ink>
</file>

<file path=ppt/ink/ink320.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30T06:37:29"/>
    </inkml:context>
    <inkml:brush xml:id="br0">
      <inkml:brushProperty name="width" value="0.030120" units="cm"/>
      <inkml:brushProperty name="height" value="0.030120" units="cm"/>
      <inkml:brushProperty name="color" value="#F2385B"/>
      <inkml:brushProperty name="ignorePressure" value="0"/>
    </inkml:brush>
  </inkml:definitions>
  <inkml:trace contextRef="#ctx0" brushRef="#br0">68400 38100 276,'1'-22'6,"4"6"12	,3 7 13,3 6 11,1 4 6,1 4 1,-1 3 0,1 3-1,2-1 0,7-2-2,6-3-3,7-3-1,2-2-4,1 0-3,-1 0-3,1 0-4,1 0-3,3 0 0,3 0-2,4 0-1,1 0-5,0 0-9,0 0-8,0 0-8,1 0-4,4 0-1,3 0 1,3 0 1,-1-2-6,-2-3-9,-3-3-11,-3-2-10,-2-3-4,0 1 2,0-1 2,0 1 1,-2-1 0,-3 1-2,-3-1-2,-2 1-3</inkml:trace>
</inkml:ink>
</file>

<file path=ppt/ink/ink321.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30T06:37:29"/>
    </inkml:context>
    <inkml:brush xml:id="br0">
      <inkml:brushProperty name="width" value="0.041667" units="cm"/>
      <inkml:brushProperty name="height" value="0.041667" units="cm"/>
      <inkml:brushProperty name="color" value="#F2385B"/>
      <inkml:brushProperty name="ignorePressure" value="0"/>
    </inkml:brush>
  </inkml:definitions>
  <inkml:trace contextRef="#ctx0" brushRef="#br0">70400 37750 200,'0'-24'0,"0"4"0	,0 3 0,0 3 0,0 4 2,0 7 6,0 6 5,0 7 6,-2 5 4,-3 7 1,-3 6 3,-2 7 2,-3 5 2,1 7-1,-1 6 1,1 7 0,-1 4 0,1 3 0,-1 3 1,1 4 1,-1 1-1,1 0 0,-1 0-1,1 0 0,1 0 0,3 0 0,3 0 1,4 0 1,1-4 0,0-5-2,0-7-1,0-5-2,3-6 1,6-3-29,7-3 0,6-2 0,4-8 0,4-8 0,3-10 0,3-9 0,3-10 0,3-9 0,3-10 0,4-8 0,-3-6 0,-5 1 0,-7-1 0,-5 1 0,-8-3 0,-5-2 0,-7-3 0,-5-3 0,-9 1 0,-9 6 0,-10 7 0,-8 6-44,-8 6 2,-2 6 0,-3 7 1,-3 6 1,-1 6 2,4 6 4,3 7 2,3 6 3,3 1 3,3-3 2,3-3 4,4-2 2,8-5 0,17-2-7,15-3-5,16-3-6,4-4-2,-6-3-1,-6-3 1,-6-2 0</inkml:trace>
</inkml:ink>
</file>

<file path=ppt/ink/ink322.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30T06:37:29"/>
    </inkml:context>
    <inkml:brush xml:id="br0">
      <inkml:brushProperty name="width" value="0.036462" units="cm"/>
      <inkml:brushProperty name="height" value="0.036462" units="cm"/>
      <inkml:brushProperty name="color" value="#F2385B"/>
      <inkml:brushProperty name="ignorePressure" value="0"/>
    </inkml:brush>
  </inkml:definitions>
  <inkml:trace contextRef="#ctx0" brushRef="#br0">72400 37100 228,'-25'26'0,"0"4"0	,0 3 0,0 3 0,0 1 4,0 1 8,0-1 9,0 1 8,0-1 3,0 1 0,0-1 0,0 1 0,0-1 0,0 1 2,0-1 2,0 1 2,0-1 0,0 1-2,0-1-1,0 1-1,0-1-1,0 1 3,0-1 1,0 1 2,0-1 1,0 1-2,0-1-2,0 1-1</inkml:trace>
</inkml:ink>
</file>

<file path=ppt/ink/ink323.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30T06:37:29"/>
    </inkml:context>
    <inkml:brush xml:id="br0">
      <inkml:brushProperty name="width" value="0.036833" units="cm"/>
      <inkml:brushProperty name="height" value="0.036833" units="cm"/>
      <inkml:brushProperty name="color" value="#F2385B"/>
      <inkml:brushProperty name="ignorePressure" value="0"/>
    </inkml:brush>
  </inkml:definitions>
  <inkml:trace contextRef="#ctx0" brushRef="#br0">72500 37450 226,'25'45'3,"0"-9"6	,0-10 7,0-8 7,0-6 3,0 1 3,0-1 1,0 1 3,3-1 2,6 1 3,7-1 2,6 1 2,1-3 1,-3-2-3,-3-3-1,-2-3-3,-3-1-1,1 4-3,-1 3-3,1 3-1,1-1-3,3-2-1,3-3-1,4-3-1,-1-2-2,-3 0-1,-3 0-1,-2 0-1</inkml:trace>
</inkml:ink>
</file>

<file path=ppt/ink/ink324.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30T06:37:29"/>
    </inkml:context>
    <inkml:brush xml:id="br0">
      <inkml:brushProperty name="width" value="0.041667" units="cm"/>
      <inkml:brushProperty name="height" value="0.041667" units="cm"/>
      <inkml:brushProperty name="color" value="#F2385B"/>
      <inkml:brushProperty name="ignorePressure" value="0"/>
    </inkml:brush>
  </inkml:definitions>
  <inkml:trace contextRef="#ctx0" brushRef="#br0">72900 38000 200,'0'26'0,"0"4"0	,0 3 0,0 3 0,0 3 2,0 3 6,0 3 5,0 4 5,0 2 3,0 4 0,0 3-1,0 3 1,0 3 0,0 3 0,0 3 1,0 4 1,1 1 1,4 0 4,3 0 4,3 0 2,-1-2 3,-2-3 0,-3-3 0,-3-2 0,-2-3 2,0 1 1,0-1 3,0 1 1,1-4 1,4-6-1,3-6 1,3-6-23,-1-4-22,-2 1 0,-3-1 0,-3 1 0,-2-10 0,0-19 0,0-18 0,0-19 0,-2-10 0,-3 1 0,-3-1-35,-2 1-65</inkml:trace>
</inkml:ink>
</file>

<file path=ppt/ink/ink325.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30T06:37:29"/>
    </inkml:context>
    <inkml:brush xml:id="br0">
      <inkml:brushProperty name="width" value="0.030654" units="cm"/>
      <inkml:brushProperty name="height" value="0.030654" units="cm"/>
      <inkml:brushProperty name="color" value="#F2385B"/>
      <inkml:brushProperty name="ignorePressure" value="0"/>
    </inkml:brush>
  </inkml:definitions>
  <inkml:trace contextRef="#ctx0" brushRef="#br0">75050 37350 271,'-44'1'10,"13"4"18	,12 3 20,13 3 18,7 3 7,4 3-5,3 3-5,3 4-6,3-1-4,3-3-3,3-3-5,4-2-2,1-3-6,0 1-5,0-1-6,0 1-7,0-1-9,0 1-13,0-1-14,0 1-14</inkml:trace>
</inkml:ink>
</file>

<file path=ppt/ink/ink326.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30T06:37:29"/>
    </inkml:context>
    <inkml:brush xml:id="br0">
      <inkml:brushProperty name="width" value="0.041667" units="cm"/>
      <inkml:brushProperty name="height" value="0.041667" units="cm"/>
      <inkml:brushProperty name="color" value="#F2385B"/>
      <inkml:brushProperty name="ignorePressure" value="0"/>
    </inkml:brush>
  </inkml:definitions>
  <inkml:trace contextRef="#ctx0" brushRef="#br0">74900 38000 200,'-27'3'0,"-3"6"0	,-3 7 0,-2 6 0,0 1 1,7-3 3,6-3 3,7-2 2,0-5 3,-2-2 1,-3-3 2,-3-3 2,1-1 3,6 4 8,7 3 7,6 3 6,6-1 5,6-2 1,7-3 2,6-3 1,4-2-1,4 0-3,3 0-2,3 0-3,1 0-2,1 0-1,-1 0-1,1 0-1,1-2-1,3-3-2,3-3-26,4-2-7,1-1 0,0 3 0,0 3 0,0 4 0,-2 1 0,-3 0 0,-3 0 0,-2 0 0,-3-2 0,1-3 0,-1-3 0,1-2 0,-1-1 0,1 3 0,-1 3 0,1 4 0,1-1 0,3-3 0,3-3 0,4-2 0,-10-5 0,-22-2 0,-22-3-72,-21-3-16,-9 4-2,7 13 10,6 12 8,7 13 10,2 4 8,1-3 5,-1-3 7,1-2 5,-1-1 5,1 3 5,-1 3 4,1 4 5,-1 2 3,1 4 5,-1 3 4,1 3 3,-3 1 4,-2 1 1,-3-1 2,-3 1 1,-2-1 3,0 1 0,0-1 3,0 1 0,0-1 2,0 1 0,0-1 1,0 1 0,1-1 2,4 1 5,3-1 4,3 1 4,-1-1 2,-2 1-1,-3-1-1,-3 1-1,-2-1 1,0 1 2,0-1 3,0 1 2,0-4-1,0-6-3,0-6-4,0-6-2,0-9-13,0-8-21,0-10-20,0-9-20,1-5-10,4 0 5,3 0 2,3 0 5,1 1 2,1 4 2,-1 3 3,1 3 3,-1 1 1,1 1 3,-1-1 1,1 1 3</inkml:trace>
</inkml:ink>
</file>

<file path=ppt/ink/ink327.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30T06:37:29"/>
    </inkml:context>
    <inkml:brush xml:id="br0">
      <inkml:brushProperty name="width" value="0.041667" units="cm"/>
      <inkml:brushProperty name="height" value="0.041667" units="cm"/>
      <inkml:brushProperty name="color" value="#F2385B"/>
      <inkml:brushProperty name="ignorePressure" value="0"/>
    </inkml:brush>
  </inkml:definitions>
  <inkml:trace contextRef="#ctx0" brushRef="#br0">75050 38350 200,'68'50'2,"-11"0"7	,-14 0 6,-11 0 6,-6 0 4,4 0 3,3 0 2,3 0 4,-1-2 2,-2-3 3,-3-3 5,-3-2 2,-2-3 2,0 1 0,0-1 0,0 1 1,0-1-1,0 1 0,0-1 1,0 1 0,3-3 1,6-2-17,7-3-33,6-3 0,3-6 0,0-5 0,0-7 0,0-5 0,-2-8 0,-3-5 0,-3-7 0,-2-5 0</inkml:trace>
</inkml:ink>
</file>

<file path=ppt/ink/ink328.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30T06:37:29"/>
    </inkml:context>
    <inkml:brush xml:id="br0">
      <inkml:brushProperty name="width" value="0.022770" units="cm"/>
      <inkml:brushProperty name="height" value="0.022770" units="cm"/>
      <inkml:brushProperty name="color" value="#F2385B"/>
      <inkml:brushProperty name="ignorePressure" value="0"/>
    </inkml:brush>
  </inkml:definitions>
  <inkml:trace contextRef="#ctx0" brushRef="#br0">77650 37300 365,'-71'71'0,"10"-5"0	,10-7 0,9-5 0,4-8 4,1-5 6,-1-7 6,1-5 7,1-3 5,3 4 3,3 3 2,4 3 4,1-1 2,0-2 1,0-3 2,0-3 1,1-2 2,4 0-1,3 0 0,3 0 0,6-7-13,9-11-26,10-14-27,10-11-26,4-4-12,0 6 2,0 7 2,0 6 2,0 3 3,0 0 2,0 0 5,0 0 2,-2 0 3,-3 0 3,-3 0 1,-2 0 3,-3 4 8,1 10 24,-1 10 0,1 9 0,-1 6 0,1 3 0,-1 3 0,1 4 0,-3 1 0,-2 0 0,-3 0 0,-3 0 13,-2-2 20,0-3-1,0-3 0,0-2-1,0-3 3,0 1 6,0-1 7,0 1 7,0-3 4,0-2 2,0-3 3,0-3 3,1-9-6,4-11-15,3-14-15,3-11-15,1-7-8,1 0-3,-1 0-2,1 0-4,-1 0-8,1 0-14,-1 0-14,1 0-14,-1 0-10,1 0-3,-1 0-4,1 0-5</inkml:trace>
</inkml:ink>
</file>

<file path=ppt/ink/ink329.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30T06:37:29"/>
    </inkml:context>
    <inkml:brush xml:id="br0">
      <inkml:brushProperty name="width" value="0.027009" units="cm"/>
      <inkml:brushProperty name="height" value="0.027009" units="cm"/>
      <inkml:brushProperty name="color" value="#F2385B"/>
      <inkml:brushProperty name="ignorePressure" value="0"/>
    </inkml:brush>
  </inkml:definitions>
  <inkml:trace contextRef="#ctx0" brushRef="#br0">78000 37250 308,'0'26'0,"0"4"0	,0 3 0,0 3 0,0 3 5,0 3 9,0 3 10,0 4 9,-2 1 6,-3 0 2,-3 0 2,-2 0 3,-3-2 0,1-3 0,-1-3 0,1-2-2,-1-3 0,1 1-3,-1-1-2,1 1-3,1-3-3,3-2-5,3-3-4,4-3-4</inkml:trace>
</inkml:ink>
</file>

<file path=ppt/ink/ink33.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26T05:25:29"/>
    </inkml:context>
    <inkml:brush xml:id="br0">
      <inkml:brushProperty name="width" value="0.029495" units="cm"/>
      <inkml:brushProperty name="height" value="0.029495" units="cm"/>
      <inkml:brushProperty name="color" value="#F2385B"/>
      <inkml:brushProperty name="ignorePressure" value="0"/>
    </inkml:brush>
  </inkml:definitions>
  <inkml:trace contextRef="#ctx0" brushRef="#br0">57400 48650 282,'1'-46'0,"4"10"0	,3 10 0,3 9 0,1 4 0,1 1 0,-1-1 0,1 1 0,-1-1 3,1 1 5,-1-1 6,1 1 6,-1 1 4,1 3 3,-1 3 3,1 4 3,1 1 2,3 0 1,3 0 2,4 0 2,-1-2 0,-3-3-2,-3-3-2,-2-2-2,0-3-2,7 1 1,6-1-1,7 1-1,2 1-1,1 3-2,-1 3-3,1 4-3,-4 4-4,-6 6-9,-6 7-8,-6 6-7,-9 4-8,-8 4-5,-10 3-6,-9 3-6,-4-1-2,4-2 0,3-3 1,3-3 0,-1-2 2,-2 0 1,-3 0 2,-3 0 3,-1-2 0,4-3 2,3-3-1,3-2 1,1-3 5,1 1 6,-1-1 7,1 1 8,-1-1 5,1 1 3,-1-1 3,1 1 2,4-3 9,9-2 12,10-3 14,10-3 12,4-4-3,0-3-18,0-3-19,0-2-19,-2 2-19,-3 9-19,-3 10-21,-2 10-19</inkml:trace>
</inkml:ink>
</file>

<file path=ppt/ink/ink330.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30T06:37:29"/>
    </inkml:context>
    <inkml:brush xml:id="br0">
      <inkml:brushProperty name="width" value="0.041667" units="cm"/>
      <inkml:brushProperty name="height" value="0.041667" units="cm"/>
      <inkml:brushProperty name="color" value="#F2385B"/>
      <inkml:brushProperty name="ignorePressure" value="0"/>
    </inkml:brush>
  </inkml:definitions>
  <inkml:trace contextRef="#ctx0" brushRef="#br0">78150 37650 200,'23'0'5,"-3"0"11	,-3 0 10,-2 0 11,-1 0 5,3 0-1,3 0-1,4 0-1,2 0 0,4 0 1,3 0 0,3 0 1,1 0 0,1 0-3,-1 0-1,1 0-2,1-2-2,3-3-1,3-3-1,4-2-2,-1-5-1,-3-2-3,-3-3-2,-2-3-3,-1-1-1,3 4-17,3 3-2,4 3 0,-4 7 0,-9 14 0,-10 11 0,-8 14 0,-12 3 0,-12-2 0,-13-3 0,-12-3 0,-12 2 0,-8 10 0,-10 10 0,-9 9 0,-1-1-10,10-8-1,10-10-1,9-9 1,2-5 0,-2 0 1,-3 0-1,-3 0 1,-2-2-2,0-3 0,0-3-2,0-2-2,1-3 0,4 1 0,3-1 1,3 1-1,-1 1 2,-2 3 1,-3 3 2,-3 4 1,-1-1 1,4-3 2,3-3 2,3-2 2,3-3 1,3 1 2,3-1 0,4 1 1,10-1 7,19 1 11,19-1 11,19 1 12,10-3 4,4-2-3,3-3-3,3-3-3,1-4-26,1-3-11,-1-3 0,1-2 0,-1-5 0,1-2 0,-1-3 0,1-3 0,-4 1 0,-6 6 0,-6 7 0,-6 6 0,-4 1 0,1-3 0,-1-3 0,1-2 0,-1-1 0,1 3 0,-1 3 0,1 4 0,-1-1 0,1-3 0,-1-3 0,1-2 0,-6-6 0,-8-6 0,-10-6-12,-9-6-25,-7-4-4,-3 1-3,-3-1-2,-2 1-3,-3 1-1,1 3 2,-1 3 1,1 4 1,-1 1 2,1 0 2,-1 0 1,1 0 3,-1-2 1,1-3 1,-1-3 0,1-2 2,-1-3 2,1 1 3,-1-1 4,1 1 2</inkml:trace>
</inkml:ink>
</file>

<file path=ppt/ink/ink331.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30T06:37:29"/>
    </inkml:context>
    <inkml:brush xml:id="br0">
      <inkml:brushProperty name="width" value="0.041667" units="cm"/>
      <inkml:brushProperty name="height" value="0.041667" units="cm"/>
      <inkml:brushProperty name="color" value="#F2385B"/>
      <inkml:brushProperty name="ignorePressure" value="0"/>
    </inkml:brush>
  </inkml:definitions>
  <inkml:trace contextRef="#ctx0" brushRef="#br0">78750 36650 200,'-24'-24'0,"4"4"0	,3 3 0,3 3 0,1 6 1,1 9 3,-1 10 3,1 10 3,1 7 3,3 6 0,3 7 3,4 6 0,1 7 2,0 10-1,0 10 0,0 9 0,0 7 0,0 7 0,0 6 1,0 7 0,1 5 1,4 7 0,3 6 1,3 7 0,-1 4 1,-2 3-1,-3 3 1,-3 4 1,-2-9-2,0-18-1,0-19-2,0-18-2,0-10 2,0 0 1,0 0 4,0 0 2,0 7 3,0 17 0,0 15 2,0 16 1,1 2 3,4-8 3,3-10 4,3-9 4,3-10-44,3-9 0,3-10 0,4-8 0,-1-9 0,-3-6 0,-3-6 0,-2-6 0,-1-4 0,3 1 0,3-1 0,4 1 0,2-12 0,4-21 0,3-22 0,3-22 0,-4-13 0,-8-3 0,-10-3 0,-9-2 0,-4-1 0,4 3 0,3 3 0,3 4 0,-1 2-60,-2 4-15,-3 3-5,-3 3-5</inkml:trace>
</inkml:ink>
</file>

<file path=ppt/ink/ink332.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30T06:37:29"/>
    </inkml:context>
    <inkml:brush xml:id="br0">
      <inkml:brushProperty name="width" value="0.041667" units="cm"/>
      <inkml:brushProperty name="height" value="0.041667" units="cm"/>
      <inkml:brushProperty name="color" value="#F2385B"/>
      <inkml:brushProperty name="ignorePressure" value="0"/>
    </inkml:brush>
  </inkml:definitions>
  <inkml:trace contextRef="#ctx0" brushRef="#br0">81000 37550 200,'-24'76'0,"4"4"0	,3 3 0,3 3 0,1-5 2,1-12 6,-1-13 5,1-12 5,-1-2 4,1 9 3,-1 10 1,1 10 3,-1 2 2,1-3 0,-1-3 1,1-2 1,-1-5 0,1-2 0,-1-3-1,1-3-1,1-6 0,3-5 2,3-7 0,4-5 1,-1-3 2,-3 4 1,-3 3 2,-2 3 1,2-10-4,9-21-12,10-22-11,10-22-11,2-13-11,-3-3-10,-3-3-10,-2-2-10,-6-1-6,-6 3 0,-6 3-2,-6 4 0,-6 4 2,-2 6 2,-3 7 4,-3 6 3,-2 4 3,0 4 4,0 3 4,0 3 3,-2 1 3,-3 1 2,-3-1 3,-2 1 1,0-1 1,7 1 1,6-1 2,7 1 0,2 1 2,1 3 2,-1 3 4,1 4 2,-3-1 1,-2-3 1,-3-3 1,-3-2 0,4-3 5,13 1 8,12-1 9,13 1 8,7 1 3,4 3-2,3 3-2,3 4-2,3 1-2,3 0-2,3 0-2,4 0-3,2 1-2,4 4-3,3 3-4,3 3-3,-4 3-2,-8 3-1,-10 3 0,-9 4-2,-10 7-2,-9 13-7,-10 12-6,-8 13-7,-9 1-2,-6-9-2,-6-10 0,-6-8-2,-4-6 2,1 1 4,-1-1 4,1 1 3,-3-1 3,-2 1 3,-3-1 1,-3 1 3,-1-3 1,4-2 3,3-3 2,3-3 3,1-2 0,1 0 2,-1 0 0,1 0 1,1-2 6,3-3 9,3-3 9,4-2 9,13-5 4,26-2-2,24-3-2,26-3-2,8-4-5,-5-3-8,-7-3-7,-5-2-15,-4-6-8,0-6 0,0-6 0,0-6 0,0-2 0,0 3 0,0 3 0,0 4-12,0 1-6,0 0-2,0 0-3,0 0-1,-2-2-5,-3-3-6,-3-3-7,-2-2-7,-6-1-5,-6 3-2,-6 3-4,-6 4-3</inkml:trace>
</inkml:ink>
</file>

<file path=ppt/ink/ink333.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30T06:37:29"/>
    </inkml:context>
    <inkml:brush xml:id="br0">
      <inkml:brushProperty name="width" value="0.041667" units="cm"/>
      <inkml:brushProperty name="height" value="0.041667" units="cm"/>
      <inkml:brushProperty name="color" value="#F2385B"/>
      <inkml:brushProperty name="ignorePressure" value="0"/>
    </inkml:brush>
  </inkml:definitions>
  <inkml:trace contextRef="#ctx0" brushRef="#br0">81250 37600 200,'-21'-22'3,"10"6"9	,10 7 8,9 6 8,6 3 3,3 0 1,3 0 0,4 0-1,2 1 1,4 4-2,3 3 0,3 3-2,1 1 1,1 1-1,-1-1 1,1 1 0,-1-3 0,1-2-1,-1-3 0,1-3-2,-1-2-1,1 0-2,-1 0-3,1 0-3,-1 0-1,1 0-1,-1 0 0,1 0 0,-1 0-2,1 0-1,-1 0-1,1 0-2,-1 0 0,1 0 0,-1 0-1,1 0 1,-1 0-1,1 0-3,-1 0-2,1 0-3,-1 0-1,1 0 0,-1 0 1,1 0 1,-9 6-2,-15 13-4,-15 12-3,-16 13-5,-10 1 0,-3-9 0,-3-10 1,-2-8 0,-3-4 2,1 3 0,-1 3 0,1 4 1,-3 2 1,-2 4 2,-3 3 2,-3 3 1,-2-1 1,0-2 0,0-3 0,0-3-1,1-2 1,4 0 1,3 0 0,3 0 2,1 0 1,1 0 3,-1 0 1,1 0 2,1 0 2,3 0 1,3 0 0,4 0 1,1 0 3,0 0 5,0 0 6,0 0 6,12-4-18,26-5-14,24-7 0,26-5 0,10-4 0,-3 0 0,-3 0 0,-2 0 0,-3-2 0,1-3 0,-1-3 0,1-2 0,-4-3 0,-6 1 0,-6-1 0,-6 1 0,-4-1 0,1 1 0,-1-1 0,1 1 0,-1 1 0,1 3 0,-1 3 0,1 4 0,-3-4 0,-2-9 0,-3-10 0,-3-8 0,-7-6 0,-9 1-32,-10-1-35,-8 1 1,-6 1 4,1 3 4,-1 3 4,1 4 5,-1 1 2,1 0 1,-1 0 1,1 0 0,-1 1 1,1 4 4,-1 3 2,1 3 3</inkml:trace>
</inkml:ink>
</file>

<file path=ppt/ink/ink334.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30T06:37:29"/>
    </inkml:context>
    <inkml:brush xml:id="br0">
      <inkml:brushProperty name="width" value="0.041667" units="cm"/>
      <inkml:brushProperty name="height" value="0.041667" units="cm"/>
      <inkml:brushProperty name="color" value="#F2385B"/>
      <inkml:brushProperty name="ignorePressure" value="0"/>
    </inkml:brush>
  </inkml:definitions>
  <inkml:trace contextRef="#ctx0" brushRef="#br0">82200 37150 200,'-46'-22'0,"10"6"0	,10 7 0,9 6 0,4 3 0,1 0 2,-1 0 0,1 0 2,-1 3 1,1 6 0,-1 7 1,1 6 0,1 1 2,3-3 0,3-3 2,4-2 1,1 0 1,0 7-1,0 6 1,0 7 0,0 2-1,0 1 1,0-1-1,0 1 0,0 1 0,0 3 0,0 3-2,0 4 0,-2 1 0,-3 0 0,-3 0 0,-2 0 0,-3 0 2,1 0-1,-1 0 2,1 0 1,-1 1-1,1 4 1,-1 3-1,1 3 0,-3-1 0,-2-2 2,-3-3 1,-3-3 0,-1-2 1,4 0 0,3 0-1,3 0-1,-1 0 1,-2 0 3,-3 0 2,-3 0 3,-2-4 3,0-5 0,0-7 2,0-5 2,0-3 1,0 4 3,0 3 1,0 3 2,3-8-11,6-19-23,7-18-20,6-19-24,3-10-13,0 1-2,0-1-4,0 1-2,0 1 0,0 3 3,0 3 3,0 4 3,1 1 4,4 0 3,3 0 3,3 0 4</inkml:trace>
</inkml:ink>
</file>

<file path=ppt/ink/ink335.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30T06:37:29"/>
    </inkml:context>
    <inkml:brush xml:id="br0">
      <inkml:brushProperty name="width" value="0.041667" units="cm"/>
      <inkml:brushProperty name="height" value="0.041667" units="cm"/>
      <inkml:brushProperty name="color" value="#F2385B"/>
      <inkml:brushProperty name="ignorePressure" value="0"/>
    </inkml:brush>
  </inkml:definitions>
  <inkml:trace contextRef="#ctx0" brushRef="#br0">82000 38450 200,'1'23'0,"4"-3"0	,3-3 0,3-2 0,1-1 3,1 3 6,-1 3 8,1 4 5,-1 1 4,1 0 0,-1 0-1,1 0 0,1 0 2,3 0 4,3 0 3,4 0 4,-1 1 1,-3 4-2,-3 3-2,-2 3-1,-3-1 0,1-2 2,-1-3 3,1-3 2,1-2 0,3 0-1,3 0-1,4 0-1,2 3-2,4 6-9,3 7-27,3 6 0,-1 1 0,-2-3 0,-3-3 0,-3-2 0,-1-6 0,4-6 0,3-6 0,3-6 0,1-10 0,1-12 0,-1-13 0,1-12 0</inkml:trace>
</inkml:ink>
</file>

<file path=ppt/ink/ink336.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30T06:37:29"/>
    </inkml:context>
    <inkml:brush xml:id="br0">
      <inkml:brushProperty name="width" value="0.010547" units="cm"/>
      <inkml:brushProperty name="height" value="0.010547" units="cm"/>
      <inkml:brushProperty name="color" value="#F2385B"/>
      <inkml:brushProperty name="ignorePressure" value="0"/>
    </inkml:brush>
  </inkml:definitions>
  <inkml:trace contextRef="#ctx0" brushRef="#br0">83500 39350 790,'0'45'9,"0"-9"19	,0-10 20,0-8 18,1-11-14,4-8-45,3-10-47,3-9-47</inkml:trace>
</inkml:ink>
</file>

<file path=ppt/ink/ink337.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30T06:37:29"/>
    </inkml:context>
    <inkml:brush xml:id="br0">
      <inkml:brushProperty name="width" value="0.041667" units="cm"/>
      <inkml:brushProperty name="height" value="0.041667" units="cm"/>
      <inkml:brushProperty name="color" value="#F2385B"/>
      <inkml:brushProperty name="ignorePressure" value="0"/>
    </inkml:brush>
  </inkml:definitions>
  <inkml:trace contextRef="#ctx0" brushRef="#br0">58000 54400 200,'-24'-22'0,"4"6"2	,3 7 1,3 6 0,3 1 4,3-3 4,3-3 4,4-2 5,2-3 4,4 1 4,3-1 5,3 1 4,3 1 2,3 3-2,3 3-2,4 4-2,1 1-2,0 0-2,0 0-2,0 0-2,3 0-2,6 0 0,7 0-1,6 0 0,3 3-1,0 6-2,0 7 0,0 6-1,0 1-2,0-3-2,0-3-3,0-2-3,1-3 0,4 1-2,3-1 0,3 1-1,-2-1-1,-6 1 0,-6-1-1,-6 1 1,-4-1-2,1 1 0,-1-1-1,1 1 0,-1 1-1,1 3 0,-1 3 2,1 4 0,-3 2 1,-2 4-1,-3 3-1,-3 3 0,-4 1 0,-3 1 1,-3-1-1,-2 1 0,-5 1 1,-2 3 0,-3 3 0,-3 4 1,-2 1 0,0 0 1,0 0 2,0 0 0,-4-4 1,-5-5 1,-7-7 1,-5-5 0,-11 0 2,-11 10-1,-14 10-10,-11 9 0,-3 1 0,10-6 0,10-6 0,9-6 0,2-4 0,-2 1 0,-3-1 0,-3 1 0,-4-1 0,-3 1 0,-3-1 0,-2 1 0,-1-3 0,3-2 0,3-3 0,4-3 0,2-1 0,4 4 0,3 3 0,3 3 0,-1 1 0,-2 1 0,-3-1 0,-3 1 0,13-9 0,32-15 0,31-15 0,32-16 0,13-7 0,-3 4 0,-3 3 0,-2 3 0,-1 1 0,3 1 0,3-1 0,4 1 0,1 1 0,0 3 0,0 3 0,0 4 0,0 1 0,0 0 0,0 0 0,0 0 0,-2 0 0,-3 0 0,-3 0 0,-2 0 0,-3 1 0,1 4 0,-1 3 0,1 3 0,-4 1 0,-6 1 0,-6-1 0,-6 1 0,-4-1 0,1 1 0,-1-1 0,1 1 0,-6-9 0,-8-15 0,-10-15 0,-9-16 0,-9-7-47,-5 4-25,-7 3 0,-5 3 1,-3 3 1,4 3 3,3 3 3,3 4 3</inkml:trace>
</inkml:ink>
</file>

<file path=ppt/ink/ink338.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30T06:37:29"/>
    </inkml:context>
    <inkml:brush xml:id="br0">
      <inkml:brushProperty name="width" value="0.041667" units="cm"/>
      <inkml:brushProperty name="height" value="0.041667" units="cm"/>
      <inkml:brushProperty name="color" value="#F2385B"/>
      <inkml:brushProperty name="ignorePressure" value="0"/>
    </inkml:brush>
  </inkml:definitions>
  <inkml:trace contextRef="#ctx0" brushRef="#br0">60850 52100 200,'0'-21'3,"0"10"8	,0 10 8,0 9 6,0 6 4,0 3-1,0 3-1,0 4-1,0 2-2,0 4 0,0 3-1,0 3-2,0 1 1,0 1 2,0-1 1,0 1 3,-2 1-1,-3 3 1,-3 3-2,-2 4-1,-5-1 0,-2-3-1,-3-3 0,-3-2 0,-2-1-2,0 3-1,0 3-2,0 4-2,-2 2-1,-3 4 0,-3 3 0,-2 3-1,-1-4 0,3-8-1,3-10-1,4-9-1,-1-2-2,-3 6-1,-3 7-1,-2 6-3,-1 1 1,3-3-3,3-3-3,4-2 0,8-5 0,17-2 0,15-3 0,16-3 0,7-6 0,1-5 0,-1-7 0,1-5 0,-1-4 0,1 0 0,-1 0 0,1 0 0,-1 0 0,1 0 0,-1 0 0,1 0 0,-1 1 0,1 4 0,-1 3 0,1 3 0,1-1 0,3-2 0,3-3 0,4-3 0,-1-2 0,-3 0 0,-3 0 0,-2 0 0,-3 0 0,1 0 0,-1 0 0,1 0 0,1 0 0,3 0 0,3 0 0,4 0 0,1 0 0,0 0 0,0 0 0,0 0 0,-2 0 0,-3 0 0,-3 0 0,-2 0 0,-8-5 0,-8-9-4,-10-10-50,-9-8-13,-7-6-5,-3 1 2,-3-1 2,-2 1 2</inkml:trace>
</inkml:ink>
</file>

<file path=ppt/ink/ink339.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30T06:37:29"/>
    </inkml:context>
    <inkml:brush xml:id="br0">
      <inkml:brushProperty name="width" value="0.038496" units="cm"/>
      <inkml:brushProperty name="height" value="0.038496" units="cm"/>
      <inkml:brushProperty name="color" value="#F2385B"/>
      <inkml:brushProperty name="ignorePressure" value="0"/>
    </inkml:brush>
  </inkml:definitions>
  <inkml:trace contextRef="#ctx0" brushRef="#br0">61350 52750 216,'-24'4'1,"4"10"1	,3 10 1,3 9 1,3 6 2,3 3 1,3 3 1,4 4 2,1 2 1,0 4 2,0 3 1,0 3 2,0 3 1,0 3 0,0 3 1,0 4 0,0-1 3,0-3 4,0-3 5,0-2 4,0-5 2,0-2-1,0-3-1,0-3-2,0-4 2,0-3 2,0-3 3,0-2 3,0-1 2,0 3 0,0 3 0,0 4 1,1-10-11,4-22-25,3-22-23,3-21-23</inkml:trace>
</inkml:ink>
</file>

<file path=ppt/ink/ink34.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26T05:25:29"/>
    </inkml:context>
    <inkml:brush xml:id="br0">
      <inkml:brushProperty name="width" value="0.041667" units="cm"/>
      <inkml:brushProperty name="height" value="0.041667" units="cm"/>
      <inkml:brushProperty name="color" value="#F2385B"/>
      <inkml:brushProperty name="ignorePressure" value="0"/>
    </inkml:brush>
  </inkml:definitions>
  <inkml:trace contextRef="#ctx0" brushRef="#br0">57250 49300 200,'-24'0'-1,"4"0"-1	,3 0-1,3 0-1,1 0 1,1 0 1,-1 0 3,1 0 1,2 0 5,7 0 9,6 0 8,7 0 8,2 0 3,1 0-3,-1 0-2,1 0-2,2 0-2,7 0-1,6 0 0,7 0-1,2 0 0,1 0-1,-1 0-2,1 0 0,1 0-2,3 0 0,3 0-1,4 0-1,-1-2-1,-3-3-2,-3-3-1,-2-2-1,-3-1-1,1 3-1,-1 3-1,1 4-1,1 1 0,3 0-1,3 0-1,4 0 0,1-2-1,0-3 0,0-3 1,0-2 0,-2-3 0,-3 1 0,-3-1-1,-2 1 0,-3-1 0,1 1 0,-1-1 0,1 1-1,-1-1 1,1 1-2,-1-1 0,1 1-1,-3-3 0,-2-2-1,-3-3 1,-3-3-1,-12 1-3,-18 6-3,-19 7-6,-18 6-4,-7 7-1,6 10 1,7 10 2,6 9 1,4 6 2,4 3 3,3 3 3,3 4 2,3 4 2,3 6 2,3 7 1,4 6 2,2 4 2,4 4 3,3 3 4,3 3 3,1 3 1,1 3 0,-1 3 0,1 4 0,-3-3 0,-2-5 3,-3-7 1,-3-5 3,-2-4 1,0 0-13,0 0-13,0 0 0,0-2 0,0-3 0,0-3 0,0-2 0,-4-3 0,-5 1 0,-7-1 0,-5 1 0,-6-3 0,-3-2 0,-3-3 0,-2-3 0,-5-4 0,-2-3 0,-3-3 0,-3-2 0,-2-5 0,0-2 0,0-3 0,0-3 0,1-6 0,4-5 0,3-7 0,3-5 0,-2-6 0,-6-3 0,-6-3 0,-6-2 0,1-6 0,9-6 0,10-6 0,10-6 0,5-9 0,4-8 0,3-10 0,3-9-37,1-5-15,1 0-3,-1 0-3,1 0-2,-1 1-2,1 4 0,-1 3 0,1 3 1</inkml:trace>
</inkml:ink>
</file>

<file path=ppt/ink/ink340.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30T06:37:29"/>
    </inkml:context>
    <inkml:brush xml:id="br0">
      <inkml:brushProperty name="width" value="0.035727" units="cm"/>
      <inkml:brushProperty name="height" value="0.035727" units="cm"/>
      <inkml:brushProperty name="color" value="#F2385B"/>
      <inkml:brushProperty name="ignorePressure" value="0"/>
    </inkml:brush>
  </inkml:definitions>
  <inkml:trace contextRef="#ctx0" brushRef="#br0">64200 54000 233,'-2'25'-1,"-3"0"-2	,-3 0-1,-2 0-3,-3 0 2,1 0 5,-1 0 4,1 0 4,-1 1 4,1 4 3,-1 3 1,1 3 3,-1-1 2,1-2 1,-1-3 2,1-3 1,-1-2 0,1 0 0,-1 0-1,1 0-1,-3 3 1,-2 6-1,-3 7 2,-3 6-1,-2 3 2,0 0 4,0 0 2,0 0 3,1-2 2,4-3 0,3-3 0,3-2 0,3-3-1,3 1 0,3-1-1,4 1-1,-3-10-18,-5-19-35,-7-18-34,-5-19-35</inkml:trace>
</inkml:ink>
</file>

<file path=ppt/ink/ink341.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30T06:37:29"/>
    </inkml:context>
    <inkml:brush xml:id="br0">
      <inkml:brushProperty name="width" value="0.041072" units="cm"/>
      <inkml:brushProperty name="height" value="0.041072" units="cm"/>
      <inkml:brushProperty name="color" value="#F2385B"/>
      <inkml:brushProperty name="ignorePressure" value="0"/>
    </inkml:brush>
  </inkml:definitions>
  <inkml:trace contextRef="#ctx0" brushRef="#br0">63750 54450 202,'21'1'0,"-5"4"0	,-7 3 0,-5 3 0,-3 1 3,4 1 5,3-1 5,3 1 5,1 2 4,1 7 3,-1 6 2,1 7 2,-1 0 2,1-2 0,-1-3 1,1-3 1,1-1 1,3 4-2,3 3 0,4 3 0,1-2 1,0-6 3,0-6 3,0-6 3,0-2 1,0 3-2,0 3-3,0 4-1,1-1-5,4-3-7,3-3-7,3-2-6</inkml:trace>
</inkml:ink>
</file>

<file path=ppt/ink/ink342.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30T06:37:29"/>
    </inkml:context>
    <inkml:brush xml:id="br0">
      <inkml:brushProperty name="width" value="0.041667" units="cm"/>
      <inkml:brushProperty name="height" value="0.041667" units="cm"/>
      <inkml:brushProperty name="color" value="#F2385B"/>
      <inkml:brushProperty name="ignorePressure" value="0"/>
    </inkml:brush>
  </inkml:definitions>
  <inkml:trace contextRef="#ctx0" brushRef="#br0">66650 54250 200,'-24'-22'16,"4"6"0	,3 7-1,3 6-1,1 3 1,1 0 0,-1 0 1,1 0 1,5 0 6,14 0 14,11 0 14,14 0 13,5 0 4,1 0-6,-1 0-5,1 0-7,1 1-4,3 4-4,3 3-3,4 3-5,-1-1-2,-3-2-3,-3-3-2,-2-3-13,-3-1-14,1 4 0,-1 3 0,1 3 0,2 4 0,7 7 0,6 6 0,7 7 0,-1 0 0,-6-2 0,-6-3 0,-6-3 0,-4-1 0,1 4 0,-1 3 0,1 3 0,-4 3 0,-6 3 0,-6 3 0,-6 4 0,-6-1 0,-2-3 0,-3-3 0,-3-2 0,-7-1 0,-9 3 0,-10 3 0,-8 4 0,-9 2 0,-6 4 0,-6 3 0,-6 3 0,-2-2 0,3-6 0,3-6 0,4-6 0,1-2 0,0 3 0,0 3 0,0 4 0,-4-1 0,-5-3 0,-7-3 0,-5-2 0,-1-3 0,6 1 0,7-1 0,6 1 0,3 1 0,0 3 0,0 3 0,0 4 0,12-4 0,26-9 0,24-10 0,26-8 0,15-9 0,6-6 0,7-6 0,6-6 0,4-4 0,4 1 0,3-1 0,3 1 0,-2-1 0,-6 1 0,-6-1 0,-6 1 0,-4 1 0,1 3 0,-1 3 0,1 4 0,-3 1 0,-2 0 0,-3 0 0,-3 0 0,-2-2 0,0-3 0,0-3 0,0-2 0,0-1 0,0 3 0,0 3 0,0 4 0,-7-4 0,-11-9 0,-14-10 0,-11-8 0</inkml:trace>
</inkml:ink>
</file>

<file path=ppt/ink/ink343.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30T06:37:29"/>
    </inkml:context>
    <inkml:brush xml:id="br0">
      <inkml:brushProperty name="width" value="0.041667" units="cm"/>
      <inkml:brushProperty name="height" value="0.041667" units="cm"/>
      <inkml:brushProperty name="color" value="#F2385B"/>
      <inkml:brushProperty name="ignorePressure" value="0"/>
    </inkml:brush>
  </inkml:definitions>
  <inkml:trace contextRef="#ctx0" brushRef="#br0">69600 52900 200,'23'-22'8,"-3"6"1	,-3 7 2,-2 6 1,-1-1 1,3-5 2,3-7 1,4-5 2,-3-3 0,-5 4-1,-7 3-1,-5 3-1,0-1 0,10-2 0,10-3 0,9-3 0,1-2 1,-6 0 0,-6 0 0,-6 0 1,-4-2 0,1-3 0,-1-3-1,1-2 0,-1-1 0,1 3 2,-1 3-1,1 4 2,-3-1 0,-2-3-1,-3-3-1,-3-2 0,-4-1-1,-3 3 1,-3 3 0,-2 4 1,-6 4 1,-6 6 0,-6 7 0,-6 6-1,-4 4 1,1 4-1,-1 3 0,1 3-1,-3 4-1,-2 7 0,-3 6-1,-3 7-1,-2 2 0,0 1-5,0-1-9,0 1 0,1-1 0,4 1 0,3-1 0,3 1 0,4-1 0,7 1 0,6-1 0,7 1 0,4-1 0,3 1 0,3-1 0,4 1 0,7 1 0,13 3 0,12 3 0,13 4 0,4-3 0,-3-5 0,-3-7 0,-2-5 0,-3-4 0,1 0 0,-1 0 0,1 0 0,1 3 0,3 6 0,3 7 0,4 6 0,-1 4 0,-3 4 0,-3 3 0,-2 3 0,-6-1 0,-6-2 0,-6-3 0,-6-3 0,-7-4 0,-6-3 0,-6-3 0,-6-2 0,-9-5 0,-8-2 0,-10-3 0,-9-3 0,-4-4 0,4-3 0,3-3 0,3-2 0,-1-5 0,-2-2 0,-3-3 0,-3-3 0,1-9 0,6-11 0,7-14 0,6-11 0,6-11 0,6-5 0,7-7 0,6-5 0,4 0 0,4 10 0,3 10 0,3 9 0,3 4 0,3 1 0,3-1 0,4 1 0,4-3 0,6-2 0,7-3 0,6-3 0,3 1 0,0 6 0,0 7 0,0 6 0,-2 4 0,-3 4 0,-3 3 0,-2 3 0,-3 1 0,1 1 0,-1-1-7,1 1-65</inkml:trace>
</inkml:ink>
</file>

<file path=ppt/ink/ink344.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30T06:37:29"/>
    </inkml:context>
    <inkml:brush xml:id="br0">
      <inkml:brushProperty name="width" value="0.041667" units="cm"/>
      <inkml:brushProperty name="height" value="0.041667" units="cm"/>
      <inkml:brushProperty name="color" value="#F2385B"/>
      <inkml:brushProperty name="ignorePressure" value="0"/>
    </inkml:brush>
  </inkml:definitions>
  <inkml:trace contextRef="#ctx0" brushRef="#br0">72300 54450 200,'-44'23'0,"13"-3"2	,12-3 0,13-2 2,4-5 2,-3-2 4,-3-3 4,-2-3 5,-1-1 2,3 4 2,3 3 2,4 3 2,2 1 3,4 1 7,3-1 6,3 1 6,6-1 3,9 1 1,10-1 1,10 1 0,5-3 1,4-2 1,3-3 2,3-3 1,-2-4-13,-6-3-46,-6-3 0,-6-2 0,-4-3 0,1 1 0,-1-1 0,1 1 0,-1-1 0,1 1 0,-1-1 0,1 1 0,-1-1 0,1 1 0,-1-1 0,1 1 0,1-1 0,3 1 0,3-1 0,4 1 0,-7 5 0,-16 14 0,-15 11 0,-15 14 0,-12 3-47,-6-2-41,-6-3 6,-6-3 7,-6-2 4,-2 0 6,-3 0 4,-3 0 6,1 0 4,6 0 4,7 0 6,6 0 3,3-2 5,0-3 4,0-3 4,0-2 4,-4-1 2,-5 3 18,-7 3 1,-5 4 0,-3 1 0,4 0 0,3 0 0,3 0 0,3-2 0,3-3 0,3-3 0,4-2 0,2-5 0,4-2 0,3-3 0,3-3 12,1-1 8,1 4-1,-1 3 1,1 3-1,2-1 5,7-2 8,6-3 9,7-3 9,7-2 3,9 0-1,10 0-1,10 0-3,2-2-2,-3-3-6,-3-3-5,-2-2-4,-1-3-6,3 1-2,3-1-3,4 1-4,1-1-3,0 1-7,0-1-6,0 1-5,0-1-4,0 1-2,0-1-3,0 1-2,0-1-6,0 1-11,0-1-11,0 1-9,-2 1-6,-3 3 3,-3 3 1,-2 4 2</inkml:trace>
</inkml:ink>
</file>

<file path=ppt/ink/ink345.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30T06:37:29"/>
    </inkml:context>
    <inkml:brush xml:id="br0">
      <inkml:brushProperty name="width" value="0.041667" units="cm"/>
      <inkml:brushProperty name="height" value="0.041667" units="cm"/>
      <inkml:brushProperty name="color" value="#F2385B"/>
      <inkml:brushProperty name="ignorePressure" value="0"/>
    </inkml:brush>
  </inkml:definitions>
  <inkml:trace contextRef="#ctx0" brushRef="#br0">77400 54350 200,'-90'-22'0,"23"6"0	,22 7 0,22 6 0,7 1 1,-6-3 3,-6-3 3,-6-2 2,-1-1 3,7 3 1,6 3 1,7 4 2,2 1 1,1 0 1,-1 0 0,1 0 1,-1-2 2,1-3 3,-1-3 4,1-2 4,5-1 6,14 3 10,11 3 9,14 4 10,7 1 1,3 0-4,3 0-7,4 0-4,2 0-5,4 0-3,3 0-44,3 0-1,-1 0 0,-2 0 0,-3 0 0,-3 0 0,-2 0 0,0 0 0,0 0 0,0 0 0,0 1 0,0 4 0,0 3 0,0 3 0,-2 1 0,-3 1 0,-3-1 0,-2 1 0,-3 2 0,1 7 0,-1 6 0,1 7 0,-4 4 0,-6 3 0,-6 3 0,-6 4 0,-9 2 0,-8 4 0,-10 3 0,-9 3 0,-7-2 0,-3-6 0,-3-6 0,-2-6 0,-5-4 0,-2 1 0,-3-1 0,-3 1 0,-4-1 0,-3 1 0,-3-1 0,-2 1 0,-3 1 0,1 3 0,-1 3 0,1 4 0,1-1 0,3-3 0,3-3 0,4-2 0,1-5 0,0-2 0,0-3 0,0-3 0,1-2 0,4 0 0,3 0 0,3 0 0,1-2 0,1-3 0,-1-3 0,1-2 0,10-5 0,22-2 0,22-3 0,23-3 0,10-2 0,0 0 0,0 0 0,0 0 0,0 0 0,0 0 0,0 0 0,0 0 0,0 0 0,0 0 0,0 0 0,0 0 0,0-2 0,0-3 0,0-3 0,0-2 0,0-1 0,0 3 0,0 3 0,0 4 0,-2 1 0,-3 0 0,-3 0 0,-2 0 0,-1-2 0,3-3 0,3-3 0,4-2 0,-1-3 0,-3 1 0,-3-1 0,-2 1 0,-1-4 0,3-6 0,3-6 0,4-6 0,-1-4 0,-3 1 0,-3-1-40,-2 1-63</inkml:trace>
</inkml:ink>
</file>

<file path=ppt/ink/ink346.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30T06:37:29"/>
    </inkml:context>
    <inkml:brush xml:id="br0">
      <inkml:brushProperty name="width" value="0.041667" units="cm"/>
      <inkml:brushProperty name="height" value="0.041667" units="cm"/>
      <inkml:brushProperty name="color" value="#F2385B"/>
      <inkml:brushProperty name="ignorePressure" value="0"/>
    </inkml:brush>
  </inkml:definitions>
  <inkml:trace contextRef="#ctx0" brushRef="#br0">78950 52800 200,'-22'26'14,"6"4"-1	,7 3-3,6 3-1,3 3 2,0 3 8,0 3 7,0 4 8,0 1 4,0 0-1,0 0-1,0 0-1,0 1 0,0 4 1,0 3 2,0 3 1,0-2 1,0-6 3,0-6 2,0-6 2,0-2 1,0 3-1,0 3 1,0 4-1,0-1-43,0-3-4,0-3 0,0-2 0,4-9 0,10-12 0,10-13 0,9-12 0,1-12 0,-6-8 0,-6-10 0,-6-9-31</inkml:trace>
</inkml:ink>
</file>

<file path=ppt/ink/ink347.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30T06:37:29"/>
    </inkml:context>
    <inkml:brush xml:id="br0">
      <inkml:brushProperty name="width" value="0.041667" units="cm"/>
      <inkml:brushProperty name="height" value="0.041667" units="cm"/>
      <inkml:brushProperty name="color" value="#F2385B"/>
      <inkml:brushProperty name="ignorePressure" value="0"/>
    </inkml:brush>
  </inkml:definitions>
  <inkml:trace contextRef="#ctx0" brushRef="#br0">79950 52800 200,'1'-22'13,"4"6"27	,3 7 27,3 6 27,3 3 10,3 0-6,3 0-7,4 0-6,4 3-6,6 6-5,7 7-20,6 6-54,3 3 0,0 0 0,0 0 0,0 0 0,-5 3 0,-9 6 0,-10 7 0,-8 6 0,-11 4 0,-8 4 0,-10 3 0,-9 3 0,-7-2 0,-3-6 0,-3-6 0,-2-6 0,-1-4 0,3 1 0,3-1 0,4 1 0,-1-3 0,-3-2 0,-3-3 0,-2-3 0,-5-2 0,-2 0 0,-3 0 0,-3 0 0,-1-2 0,4-3 0,3-3 0,3-2 0,10-3 0,20 1 0,18-1 0,20 1 0,11-3 0,7-2 0,6-3 0,7-3 0,0-2 0,-2 0 0,-3 0 0,-3 0 0,-2 0 0,0 0 0,0 0 0,0 0 0,0-2 0,0-3 0,0-3 0,0-2 0,-2-3 0,-3 1 0,-3-1 0,-2 1 0,-1-1 0,3 1 0,3-1 0,4 1 0,1-1 0,0 1 0,0-1-40,0 1-23,-4-3-4,-5-2-2,-7-3-4,-5-3-2</inkml:trace>
</inkml:ink>
</file>

<file path=ppt/ink/ink348.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30T06:37:29"/>
    </inkml:context>
    <inkml:brush xml:id="br0">
      <inkml:brushProperty name="width" value="0.009709" units="cm"/>
      <inkml:brushProperty name="height" value="0.009709" units="cm"/>
      <inkml:brushProperty name="color" value="#F2385B"/>
      <inkml:brushProperty name="ignorePressure" value="0"/>
    </inkml:brush>
  </inkml:definitions>
  <inkml:trace contextRef="#ctx0" brushRef="#br0">82250 53650 858,'-2'23'7,"-3"-3"13	,-3-3 14,-2-2 13,-3-5-13,1-2-41,-1-3-40,1-3-40</inkml:trace>
</inkml:ink>
</file>

<file path=ppt/ink/ink349.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30T06:37:29"/>
    </inkml:context>
    <inkml:brush xml:id="br0">
      <inkml:brushProperty name="width" value="0.032309" units="cm"/>
      <inkml:brushProperty name="height" value="0.032309" units="cm"/>
      <inkml:brushProperty name="color" value="#F2385B"/>
      <inkml:brushProperty name="ignorePressure" value="0"/>
    </inkml:brush>
  </inkml:definitions>
  <inkml:trace contextRef="#ctx0" brushRef="#br0">84600 54350 257,'-24'23'0,"4"-3"0	,3-3 0,3-2 0,-2-1 0,-6 3 0,-6 3 0,-6 4 0,-1-1 3,7-3 4,6-3 6,7-2 5,2-3 2,1 1 2,-1-1 0,1 1 1,-3 2 1,-2 7 3,-3 6 3,-3 7 2,-4 2 0,-3 1 1,-3-1-1,-2 1 0,-3 1 1,1 3 5,-1 3 4,1 4 5,2-3 1,7-5-1,6-7-1,7-5-1,0-11-19,-2-11-37,-3-14-39,-3-11-37</inkml:trace>
</inkml:ink>
</file>

<file path=ppt/ink/ink35.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26T05:25:29"/>
    </inkml:context>
    <inkml:brush xml:id="br0">
      <inkml:brushProperty name="width" value="0.014803" units="cm"/>
      <inkml:brushProperty name="height" value="0.014803" units="cm"/>
      <inkml:brushProperty name="color" value="#F2385B"/>
      <inkml:brushProperty name="ignorePressure" value="0"/>
    </inkml:brush>
  </inkml:definitions>
  <inkml:trace contextRef="#ctx0" brushRef="#br0">61550 47450 562,'-65'1'6,"23"4"10	,22 3 12,22 3 10,8 1 5,-2 1-4,-3-1-2,-3 1-4,1-1-2,6 1-2,7-1-2,6 1-2,3-1-3,0 1-5,0-1-4,0 1-5,0-1-2,0 1 0,0-1 1,0 1-1,0-1-6,0 1-15,0-1-15,0 1-16,-2-3-10,-3-2-7,-3-3-7,-2-3-6</inkml:trace>
</inkml:ink>
</file>

<file path=ppt/ink/ink350.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30T06:37:29"/>
    </inkml:context>
    <inkml:brush xml:id="br0">
      <inkml:brushProperty name="width" value="0.041667" units="cm"/>
      <inkml:brushProperty name="height" value="0.041667" units="cm"/>
      <inkml:brushProperty name="color" value="#F2385B"/>
      <inkml:brushProperty name="ignorePressure" value="0"/>
    </inkml:brush>
  </inkml:definitions>
  <inkml:trace contextRef="#ctx0" brushRef="#br0">83550 54600 200,'0'-24'0,"0"4"0	,0 3 0,0 3 0,1 3 1,4 3 2,3 3 3,3 4 2,1 1 2,1 0 1,-1 0 2,1 0 2,1 1 2,3 4 5,3 3 4,4 3 4,2 3 1,4 3 0,3 3-2,3 4 0,-1 1 0,-2 0 2,-3 0 3,-3 0 1,-1 1 1,4 4-2,3 3-2,3 3-1,-1 1-2,-2 1 0,-3-1 0,-3 1 0,-2-3-1,0-2-1,0-3-1,0-3-1,1-1-2,4 4-13,3 3-10,3 3 0,-1-8 0,-2-19 0,-3-18-47,-3-19-45</inkml:trace>
</inkml:ink>
</file>

<file path=ppt/ink/ink351.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30T06:37:29"/>
    </inkml:context>
    <inkml:brush xml:id="br0">
      <inkml:brushProperty name="width" value="0.041667" units="cm"/>
      <inkml:brushProperty name="height" value="0.041667" units="cm"/>
      <inkml:brushProperty name="color" value="#F2385B"/>
      <inkml:brushProperty name="ignorePressure" value="0"/>
    </inkml:brush>
  </inkml:definitions>
  <inkml:trace contextRef="#ctx0" brushRef="#br0">87450 53150 200,'0'51'41,"0"4"-4	,0 3-6,0 3-4,0 1-3,0 1-1,0-1-1,0 1 0,0 2-1,0 7 2,0 6 0,0 7 2,-2 2 0,-3 1 3,-3-1 0,-2 1 2,-3-3 0,1-2 0,-1-3 0,1-3 0,1-4 1,3-3 1,3-3 2,4-2 1,-1-3 0,-3 1 0,-3-1 0,-2 1-23,-1-4-12,3-6 0,3-6 0,4-6 0,1-2 0,0 3 0,0 3 0,0 4 0,4-10 0,10-22 0,10-22 0,9-21 0,4-15 0,1-6 0,-1-6 0,1-6-10,-3-2-55,-2 3-6,-3 3-7,-3 4-5</inkml:trace>
</inkml:ink>
</file>

<file path=ppt/ink/ink352.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30T06:37:29"/>
    </inkml:context>
    <inkml:brush xml:id="br0">
      <inkml:brushProperty name="width" value="0.040224" units="cm"/>
      <inkml:brushProperty name="height" value="0.040224" units="cm"/>
      <inkml:brushProperty name="color" value="#F2385B"/>
      <inkml:brushProperty name="ignorePressure" value="0"/>
    </inkml:brush>
  </inkml:definitions>
  <inkml:trace contextRef="#ctx0" brushRef="#br0">88600 54150 207,'-24'71'0,"4"-5"0	,3-7 0,3-5 0,3-4 2,3 0 5,3 0 5,4 0 5,1-2 3,0-3 3,0-3 2,0-2 3,0-5 1,0-2 4,0-3 1,0-3 3,3-2 3,6 0 4,7 0 3,6 0 4,6-7 0,6-11-5,7-14-4,6-11-3,-1-9-5,-5-3-3,-7-3-3,-5-2-3,-6-3-5,-3 1-5,-3-1-6,-2 1-6,-3-1-3,1 1 0,-1-1 0,1 1 0,-3-1-1,-2 1-3,-3-1-2,-3 1-2,-4-3-4,-3-2-5,-3-3-4,-2-3-4,-8 2-1,-8 10 3,-10 10 3,-9 9 3,-4 6 5,4 3 6,3 3 5,3 4 6,1 1 3,1 0 0,-1 0 1,1 0 0,-1 1 3,1 4 5,-1 3 4,1 3 5,8-1-6,20-2-19,18-3-17,20-3-18</inkml:trace>
</inkml:ink>
</file>

<file path=ppt/ink/ink353.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30T06:37:29"/>
    </inkml:context>
    <inkml:brush xml:id="br0">
      <inkml:brushProperty name="width" value="0.041667" units="cm"/>
      <inkml:brushProperty name="height" value="0.041667" units="cm"/>
      <inkml:brushProperty name="color" value="#F2385B"/>
      <inkml:brushProperty name="ignorePressure" value="0"/>
    </inkml:brush>
  </inkml:definitions>
  <inkml:trace contextRef="#ctx0" brushRef="#br0">91150 53850 200,'-24'0'0,"4"0"0	,3 0 0,3 0 0,3 1 7,3 4 14,3 3 15,4 3 14,2 1 6,4 1-2,3-1-2,3 1-3,3 1-1,3 3-3,3 3-2,4 4-2,-1 5-1,-3 10-2,-3 10-1,-2 9-1,-5 1-3,-2-6-4,-3-6-3,-3-6-4,-6-2-4,-5 3 0,-7 3-18,-5 4 0,-4-1 0,0-3 0,0-3 0,0-2 0,0-3 0,0 1 0,0-1 0,0 1 0,7-6 0,17-8 0,15-10 0,16-9 0,7-7 0,1-3 0,-1-3 0,1-2 0,2-1 0,7 3 0,6 3 0,7 4 0,0-4 0,-2-9 0,-3-10-31,-3-8-30,-6-4-1,-5 3 3,-7 3 2,-5 4 2,-6 1 2,-3 0 0,-3 0 1,-2 0-1,-1 0 3,3 0 4,3 0 4,4 0 4,-1-4 4,-3-5 3,-3-7 4,-2-5 4,-3-3 2,1 4 20,-1 3 1,1 3 0,-1-1 0,1-2 0,-1-3 0,1-3 0,-1-1 0,1 4 0,-1 3 0,1 3 0,-3 1 0,-2 1 0,-3-1 0,-3 1 0,-2 1 0,0 3 0,0 3 0,0 4 0,0 2 0,0 4 0,0 3 6,0 3 22,0 1 3,0 1 3,0-1 3,0 1 4,0 4 2,0 9 4,0 10 3,0 10 3,0 7-1,0 6-3,0 7-3,0 6-4,-2 1-3,-3-3-4,-3-3-2,-2-2-3,-3-3-3,1 1-1,-1-1-2,1 1-1,-3-1-3,-2 1 0,-3-1-7,-3 1-13,-1-1 0,4 1 0,3-1 0,3 1 0,1-1 0,1 1 0,-1-1 0,1 1 0,5-1 0,14 1 0,11-1 0,14 1 0,7-4 0,3-6 0,3-6 0,4-6 0,1-6 0,0-2 0,0-3 0,0-3 0,0-2 0,0 0 0,0 0 0,0 0 0,-2 0 0,-3 0 0,-3 0 0,-2 0 0,-3-2 0,1-3 0,-1-3 0,1-2 0,-3-6 0,-2-6 0,-3-6 0,-3-6 0,-6-6 0,-5-2-62,-7-3-21,-5-3-5,-4 1 3,0 6 7,0 7 7,0 6 9</inkml:trace>
</inkml:ink>
</file>

<file path=ppt/ink/ink354.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30T06:37:29"/>
    </inkml:context>
    <inkml:brush xml:id="br0">
      <inkml:brushProperty name="width" value="0.041667" units="cm"/>
      <inkml:brushProperty name="height" value="0.041667" units="cm"/>
      <inkml:brushProperty name="color" value="#F2385B"/>
      <inkml:brushProperty name="ignorePressure" value="0"/>
    </inkml:brush>
  </inkml:definitions>
  <inkml:trace contextRef="#ctx0" brushRef="#br0">92750 53300 200,'-2'-22'0,"-3"6"0	,-3 7 0,-2 6 0,-1 1 0,3-3 2,3-3 2,4-2 0,-1 2 2,-3 9 2,-3 10 1,-2 10 1,-1 8 2,3 10 0,3 10 2,4 9 0,1 7 1,0 7 0,0 6 0,0 7-1,-2 4 3,-3 3 4,-3 3 4,-2 4 5,-3 4 1,1 6-1,-1 7 0,1 6-2,-1 1 2,1-3 7,-1-3 5,1-2 6,1-6 5,3-6 2,3-6 5,4-6 2,1-6-16,0-2-46,0-3 0,0-3 0,0-7 0,0-9 0,0-10 0,0-8 0,0-6 0,0 1 0,0-1 0,0 1 0,4-9 0,10-15 0,10-15 0,9-16 0,1-12 0,-6-5 0,-6-7 0,-6-5 0,-4-3 0,1 4 0,-1 3 0,1 3 0</inkml:trace>
</inkml:ink>
</file>

<file path=ppt/ink/ink355.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30T06:37:29"/>
    </inkml:context>
    <inkml:brush xml:id="br0">
      <inkml:brushProperty name="width" value="0.041667" units="cm"/>
      <inkml:brushProperty name="height" value="0.041667" units="cm"/>
      <inkml:brushProperty name="color" value="#F2385B"/>
      <inkml:brushProperty name="ignorePressure" value="0"/>
    </inkml:brush>
  </inkml:definitions>
  <inkml:trace contextRef="#ctx0" brushRef="#br0">96000 54200 200,'-68'0'0,"17"0"0	,15 0 0,16 0 0,7 1 0,1 4 0,-1 3 0,1 3 0,1 1 3,3 1 8,3-1 8,4 1 7,2-1 9,4 1 11,3-1 10,3 1 10,3-3 3,3-2-5,3-3-4,4-3-5,4-2-2,6 0-1,7 0-1,6 0-1,3 0-1,0 0-15,0 0-34,0 0 0,0 0 0,0 0 0,0 0 0,0 0 0,0 0 0,0 0 0,0 0 0,0 0 0,0 0 0,0 0 0,0 0 0,0 0 0,0 0 0,0 0 0,0 0 0,0 0 0,-2 0 0,-3 0 0,-3 0 0,-2 0 0,-6 6 0,-6 13 0,-6 12 0,-6 13-36</inkml:trace>
</inkml:ink>
</file>

<file path=ppt/ink/ink356.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30T06:37:29"/>
    </inkml:context>
    <inkml:brush xml:id="br0">
      <inkml:brushProperty name="width" value="0.031219" units="cm"/>
      <inkml:brushProperty name="height" value="0.031219" units="cm"/>
      <inkml:brushProperty name="color" value="#F2385B"/>
      <inkml:brushProperty name="ignorePressure" value="0"/>
    </inkml:brush>
  </inkml:definitions>
  <inkml:trace contextRef="#ctx0" brushRef="#br0">96550 54800 266,'-47'0'0,"6"0"0	,7 0 0,6 0 0,3 1 4,0 4 6,0 3 7,0 3 7,3 1 9,6 1 11,7-1 12,6 1 10,7-1 4,10 1-6,10-1-6,9 1-7,4-3-4,1-2-3,-1-3-3,1-3-4,2-2-7,7 0-8,6 0-10,7 0-9,-1 0-4,-6 0-1,-6 0 0,-6 0-1,-4-2-11,1-3-25,-1-3-24,1-2-23</inkml:trace>
</inkml:ink>
</file>

<file path=ppt/ink/ink357.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30T06:37:29"/>
    </inkml:context>
    <inkml:brush xml:id="br0">
      <inkml:brushProperty name="width" value="0.041667" units="cm"/>
      <inkml:brushProperty name="height" value="0.041667" units="cm"/>
      <inkml:brushProperty name="color" value="#F2385B"/>
      <inkml:brushProperty name="ignorePressure" value="0"/>
    </inkml:brush>
  </inkml:definitions>
  <inkml:trace contextRef="#ctx0" brushRef="#br0">100350 54100 200,'-47'-24'0,"6"4"0	,7 3 0,6 3 0,4-1 1,4-2 4,3-3 3,3-3 4,1-1 2,1 4 2,-1 3 2,1 3 1,1 1 2,3 1 2,3-1 1,4 1 1,-1-1 1,-3 1 0,-3-1 1,-2 1-1,5 2 9,16 7 15,15 6 16,17 7 16,5 0 4,-3-2-7,-3-3-8,-2-3-32,-1-2-39,3 0 0,3 0 0,4 0 0,1 1 0,0 4 0,0 3 0,0 3 0,0-1 0,0-2 0,0-3 0,0-3 0,-2-1 0,-3 4 0,-3 3 0,-2 3 0,-3 4 0,1 7 0,-1 6 0,1 7 0,-6 2 0,-8 1 0,-10-1 0,-9 1 0,-5 1 0,0 3 0,0 3 0,0 4 0,-5 1 0,-9 0 0,-10 0 0,-8 0 0,-8-2 0,-2-3 0,-3-3 0,-3-2 0,-2-1 0,0 3 0,0 3 0,0 4 0,0-3 0,0-5 0,0-7 0,0-5 0,0-4 0,0 0 0,0 0 0,0 0 0,1 0 0,4 0 0,3 0 0,3 0 0,1-2 0,1-3 0,-1-3 0,1-2 0,12-5 0,25-2 0,25-3 0,25-3 0,9-2 0,-6 0 0,-6 0 0,-6 0 0,-2 0 0,3 0 0,3 0 0,4 0 0,-1 0 0,-3 0 0,-3 0 0,-2 0 0,-1 0 0,3 0 0,3 0 0,4 0 0,4 0 0,6 0 0,7 0 0,6 0 0,1-2 0,-3-3 0,-3-3-22,-2-2-30,-1-3 1,3 1 0,3-1 0,4 1 0,2-1 1,4 1 2,3-1 0,3 1 2,-2 1 2,-6 3 0,-6 3 1,-6 4 2,-7-1 1,-6-3 4,-6-3 4,-6-2 2</inkml:trace>
</inkml:ink>
</file>

<file path=ppt/ink/ink358.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30T06:37:29"/>
    </inkml:context>
    <inkml:brush xml:id="br0">
      <inkml:brushProperty name="width" value="0.041667" units="cm"/>
      <inkml:brushProperty name="height" value="0.041667" units="cm"/>
      <inkml:brushProperty name="color" value="#F2385B"/>
      <inkml:brushProperty name="ignorePressure" value="0"/>
    </inkml:brush>
  </inkml:definitions>
  <inkml:trace contextRef="#ctx0" brushRef="#br0">102450 52450 200,'-22'-46'0,"6"10"0	,7 10 0,6 9 0,1 6 0,-3 3 0,-3 3 0,-2 4 0,-1-1 3,3-3 9,3-3 7,4-2 8,-1-1 9,-3 3 9,-3 3 9,-2 4 10,3 4 5,14 6-2,11 7 0,14 6 0,3 4-4,-2 4-7,-3 3-6,-3 3-7,-6 1-6,-5 1-17,-7-1-20,-5 1 0,-9 1 0,-9 3 0,-10 3 0,-8 4 0,-8-1 0,-2-3 0,-3-3 0,-3-2 0,-1-6 0,4-6 0,3-6 0,3-6 0,10-4 0,20 1 0,18-1 0,20 1 0,10-1 0,3 1 0,3-1 0,4 1 0,-1-3 0,-3-2 0,-3-3 0,-2-3 0,-3-2 0,1 0 0,-1 0 0,1 0 0,-1 1 0,1 4-15,-1 3-27,1 3-5,1-2-4,3-6-1,3-6-2,4-6-3,-3-4 2,-5 1 1,-7-1 2,-5 1 3,-4-1 1,0 1 4,0-1 3,0 1 2</inkml:trace>
</inkml:ink>
</file>

<file path=ppt/ink/ink359.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30T06:37:29"/>
    </inkml:context>
    <inkml:brush xml:id="br0">
      <inkml:brushProperty name="width" value="0.041667" units="cm"/>
      <inkml:brushProperty name="height" value="0.041667" units="cm"/>
      <inkml:brushProperty name="color" value="#F2385B"/>
      <inkml:brushProperty name="ignorePressure" value="0"/>
    </inkml:brush>
  </inkml:definitions>
  <inkml:trace contextRef="#ctx0" brushRef="#br0">103500 52450 200,'0'-46'0,"0"10"0	,0 10 0,0 9 0,0 4 5,0 1 12,0-1 11,0 1 12,3-1 7,6 1 3,7-1 5,6 1 3,3 1 3,0 3 5,0 3 3,0 4 3,1 5 2,4 10-3,3 10-1,3 9-54,-4 6-16,-8 3 0,-10 3 0,-9 4 0,-5-1 0,0-3 0,0-3 0,0-2 0,-2-1 0,-3 3 0,-3 3 0,-2 4 0,-5-1 0,-2-3 0,-3-3 0,-3-2 0,-2-3 0,0 1 0,0-1 0,0 1 0,1-1 0,4 1 0,3-1 0,3 1 0,9-6 0,16-8 0,15-10 0,17-9 0,5-5 0,-3 0 0,-3 0 0,-2 0 0,-3-2 0,1-3 0,-1-3 0,1-2 0,-1-1 0,1 3 0,-1 3 0,1 4 0,1 1 0,3 0 0,3 0 0,4 0 0,-1-2 0,-3-3 0,-3-3 0,-2-2 0,-3-1-15,1 3-50,-1 3 3,1 4 4,-1 1 1,1 0-1,-1 0-2,1 0-1,-1 0 2,1 0 4,-1 0 4,1 0 5,-3 0 4,-2 0 5,-3 0 4,-3 0 4,-4 1 4,-3 4 2,-3 3 10,-2 3 13,-5 1 0,-2 1 0,-3-1 0,-3 1 0,-4-3 0,-3-2 0,-3-3 0,-2-3 0,-3-2 0,1 0 0,-1 0 0,1 0 15,1-2 9,3-3-2,3-3-2,4-2-2,1-3-6,0 1-12,0-1-12,0 1-10</inkml:trace>
</inkml:ink>
</file>

<file path=ppt/ink/ink36.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26T05:25:29"/>
    </inkml:context>
    <inkml:brush xml:id="br0">
      <inkml:brushProperty name="width" value="0.036945" units="cm"/>
      <inkml:brushProperty name="height" value="0.036945" units="cm"/>
      <inkml:brushProperty name="color" value="#F2385B"/>
      <inkml:brushProperty name="ignorePressure" value="0"/>
    </inkml:brush>
  </inkml:definitions>
  <inkml:trace contextRef="#ctx0" brushRef="#br0">61650 48200 225,'-2'-22'0,"-3"6"0	,-3 7 0,-2 6 0,0 3 4,7 0 9,6 0 8,7 0 9,2 0 5,1 0 0,-1 0 0,1 0 1,1 0 0,3 0-2,3 0-2,4 0-1,2 0 0,4 0 0,3 0 2,3 0 1,3 0 0,3 0-2,3 0-1,4 0-2,-1 0-1,-3 0-4,-3 0-2,-2 0-3,-3-2-1,1-3-1,-1-3-1,1-2 0,-1 0-4,1 7-6,-1 6-8,1 7-6,-10 7-5,-19 9-3,-18 10-3,-19 10-3,-10 0-1,1-5 1,-1-7 0,1-5 1,-1-4-1,1 0 1,-1 0 1,1 0 0,1-2 1,3-3 3,3-3 2,4-2 3,1-3 3,0 1 3,0-1 3,0 1 3,6-3 6,13-2 7,12-3 7,13-3 8,9-2 2,6 0-4,7 0-4,6 0-5,3 0-5,0 0-7,0 0-8,0 0-7,-13 0-12,-24 0-17,-26 0-18,-24 0-18,-10-4-4,6-5 8,7-7 8,6-5 8,4-3 6,4 4 6,3 3 4,3 3 6,-1-1 3,-2-2 4,-3-3 8,-3-3 17,-1-1 0,4 4 0,3 3 0,3 3 0,3 1 0,3 1 0,3-1 0,4 1 0,-1-1 0,-3 1 0,-3-1 0,-2 1 0,-3 1 0,1 3 0,-1 3 0,1 4 0,-1-1 0,1-3 0,-1-3 0,1-2 0,1-3 0,3 1 0,3-1 0,4 1 0,-1 1 0,-3 3 0,-3 3 0,-2 4 0,-1-1 0,3-3 0,3-3 0,4-2 0,-1-1 0,-3 3 0,-3 3 0,-2 4 0,-3 4 0,1 6 0,-1 7 0,1 6 0,1 4 0,3 4 0,3 3 0,4 3 0,-3 4 7,-5 7 9,-7 6 3,-5 7 2,-4 0 1,0-2 0,0-3 1,0-3 0,0-1 0,0 4 1,0 3 0,0 3-1,0-1 1,0-2-2,0-3-1,0-3-2,-2-2 1,-3 0 1,-3 0 2,-2 0 1,-1-4 1,3-5 0,3-7 1,4-5-1,2-4 0,4 0 0,3 0-2,3 0-1,1-8-10,1-16-18,-1-15-19,1-15-18,1-9-10,3 1-2,3-1 0,4 1-1,1 1 2,0 3 3,0 3 6,0 4 3,1 2 5,4 4 4,3 3 3,3 3 5,1 1 6,1 1 19,-1-1 0,1 1 0,-1 1 0,1 3 0,-1 3 0,1 4 0,-1 2 0,1 4 0,-1 3 0,1 3 0,1 3 0,3 3 0,3 3 0,4 4 0,-3 2 0,-5 4 0,-7 3 0,-5 3 0,-3 1 0,4 1 0,3-1 0,3 1 0,-1-1 0,-2 1 34,-3-1-1,-3 1 0,-2-1 0,0 1 2,0-1 0,0 1 2,0-3-1,0-2-1,0-3-2,0-3-1,0-2-2,0 0-2,0 0-3,0 0-3</inkml:trace>
</inkml:ink>
</file>

<file path=ppt/ink/ink360.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30T06:37:29"/>
    </inkml:context>
    <inkml:brush xml:id="br0">
      <inkml:brushProperty name="width" value="0.041667" units="cm"/>
      <inkml:brushProperty name="height" value="0.041667" units="cm"/>
      <inkml:brushProperty name="color" value="#F2385B"/>
      <inkml:brushProperty name="ignorePressure" value="0"/>
    </inkml:brush>
  </inkml:definitions>
  <inkml:trace contextRef="#ctx0" brushRef="#br0">108050 52750 200,'-24'0'0,"4"0"0	,3 0 0,3 0 0,1 6 2,1 13 5,-1 12 5,1 13 5,-1 9 2,1 6 0,-1 7 1,1 6-1,1 3 1,3 0 3,3 0 3,4 0 2,-1 1 1,-3 4 0,-3 3-2,-2 3-1,-3 1 2,1 1 1,-1-1 3,1 1 2,1-4 2,3-6 2,3-6 1,4-6 1,1-6 0,0-2 0,0-3-2,0-3 1,0-2-1,0 0-33,0 0-5,0 0 0,4-13 0,10-24 0,10-26 0,9-24 0,1-13 0,-6 0-49,-6 0-8,-6 0 3,-6 0 1,-2 0 1,-3 0 1,-3 0 0,-1 3 2,4 6 3,3 7 3,3 6 3,1 1 2,1-3-1,-1-3 1,1-2 1</inkml:trace>
</inkml:ink>
</file>

<file path=ppt/ink/ink361.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30T06:37:29"/>
    </inkml:context>
    <inkml:brush xml:id="br0">
      <inkml:brushProperty name="width" value="0.041667" units="cm"/>
      <inkml:brushProperty name="height" value="0.041667" units="cm"/>
      <inkml:brushProperty name="color" value="#F2385B"/>
      <inkml:brushProperty name="ignorePressure" value="0"/>
    </inkml:brush>
  </inkml:definitions>
  <inkml:trace contextRef="#ctx0" brushRef="#br0">108050 53150 200,'-4'-29'0,"-5"-5"0	,-7-7 0,-5-5 0,-4-1 0,0 6 0,0 7 0,0 6 0,1 3 1,4 0 3,3 0 3,3 0 3,3 0 2,3 0 1,3 0 3,4 0 0,1 1 4,0 4 4,0 3 4,0 3 4,6 3 5,13 3 3,12 3 4,13 4 4,6 2 0,0 4-3,0 3-3,0 3-4,0 1-3,0 1-1,0-1-3,0 1-1,0 1-2,0 3-3,0 3-3,0 4-2,0 1-2,0 0 0,0 0-5,0 0-13,-2 1 0,-3 4 0,-3 3 0,-2 3 0,-5 4 0,-2 7 0,-3 6 0,-3 7 0,-6-1 0,-5-6 0,-7-6 0,-5-6 0,-9-4 0,-9 1 0,-10-1 0,-8 1 0,-8-1 0,-2 1 0,-3-1 0,-3 1 0,-6-1 0,-5 1 0,-7-1 0,-5 1 0,-3-3 0,4-2 0,3-3 0,3-3 0,-1-2 0,-2 0 0,-3 0 0,-3 0 0,1-2 0,6-3 0,7-3 0,6-2 0,4-5 0,4-2 0,3-3 0,3-3 0,12-2 0,22 0 0,22 0 0,23 0 0,13 0 0,6 0 0,7 0 0,6 0 0,4 1 0,4 4 0,3 3 0,3 3 0,1 1 0,1 1 0,-1-1 0,1 1 0,-3 1 0,-2 3 0,-3 3 0,-3 4 0,-2 1 0,0 0 0,0 0 0,0 0 0,-4 3 0,-5 6 0,-7 7 0,-5 6 0,-4 1 0,0-3 0,0-3 0,0-2 0,-5-3 0,-9 1 0,-10-1 0,-8 1 0,-8-1 0,-2 1 0,-3-1 0,-3 1 0,-12-1 0,-18 1 0,-19-1 0,-18 1 0,-10-1 0,0 1 0,0-1 0,0 1 0,-4-1 0,-5 1 0,-7-1 0,-5 1 0,-1-4 0,6-6 0,7-6 0,6-6 0,7-4 0,10 1 0,10-1 0,9 1 0,12-9 0,16-15 0,15-15 0,17-16 0,13-8 0,13 0 0,12 0 0,13 0 0,2 1 0,-5 4 0,-7 3 0,-5 3 0</inkml:trace>
</inkml:ink>
</file>

<file path=ppt/ink/ink362.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2-18T14:36:34"/>
    </inkml:context>
    <inkml:brush xml:id="br0">
      <inkml:brushProperty name="width" value="0.040710" units="cm"/>
      <inkml:brushProperty name="height" value="0.040710" units="cm"/>
      <inkml:brushProperty name="color" value="#F2385B"/>
      <inkml:brushProperty name="ignorePressure" value="0"/>
    </inkml:brush>
  </inkml:definitions>
  <inkml:trace contextRef="#ctx0" brushRef="#br0">57150 11750 204,'-24'-22'9,"4"6"0	,3 7-1,3 6-1,1 1 0,1-3 1,-1-3 0,1-2 0,-1-1 1,1 3 0,-1 3 1,1 4 0,-3-1 0,-2-3 0,-3-3 0,-3-2-1,-2-1 0,0 3 0,0 3-1,0 4 1,0 1-1,0 0 0,0 0-1,0 0 1,0-2 0,0-3 1,0-3 0,0-2 1,-2-1-1,-3 3 0,-3 3-1,-2 4 0,-3 2-1,1 4 0,-1 3 0,1 3 0,-1-1 0,1-2 0,-1-3-1,1-3 0,-1-1-1,1 4 0,-1 3-1,1 3 0,-1-1 0,1-2-1,-1-3-1,1-3-1,-1-1 1,1 4 0,-1 3 0,1 3 1,-1-1-1,1-2 0,-1-3-1,1-3-2,-1-1 1,1 4-1,-1 3 1,1 3 0,-1-1 1,1-2-1,-1-3 0,1-3 0,-1-1 0,1 4 0,-1 3 2,1 3-1,-1 1 1,1 1 1,-1-1-1,1 1 0,-1-3 0,1-2 1,-1-3 0,1-3 0,-1-1 1,1 4-1,-1 3 1,1 3-1,-1-1 0,1-2 1,-1-3-2,1-3 1,-1-1 0,1 4-1,-1 3 1,1 3 0,1-1 0,3-2-1,3-3 1,4-3-1,1-1 0,0 4 0,0 3 1,0 3-1,0-1 0,0-2 0,0-3 0,0-3-1,-2 1 0,-3 6 1,-3 7-1,-2 6 1,-1 3 1,3 0-2,3 0 0,4 0 0,1 0 0,0 0 0,0 0 0,0 0 0,1 0 0,4 0 0,3 0 0,3 0 0,3 0 1,3 0 0,3 0 1,4 0 0,-1 0 1,-3 0-1,-3 0 0,-2 0 0,-3 1 0,1 4-1,-1 3 0,1 3 0,1 1 0,3 1-1,3-1 1,4 1 0,-1 1 0,-3 3 0,-3 3 0,-2 4 0,-1-1 0,3-3 0,3-3 1,4-2-1,-1-1 0,-3 3 1,-3 3 0,-2 4 1,-1 2-1,3 4 1,3 3-1,4 3 0,1-1 0,0-2 0,0-3 0,0-3 0,0-4 0,0-3 0,0-3 1,0-2-1,0-1 1,0 3-1,0 3 0,0 4 0,0-1 1,0-3-1,0-3 0,0-2 1,0-3-1,0 1 0,0-1 1,0 1-1,1-1 1,4 1-1,3-1 0,3 1 0,1-1-1,1 1 1,-1-1 0,1 1 0,-1-1 0,1 1-1,-1-1 1,1 1-1,-1-1-1,1 1 1,-1-1 0,1 1 0,-1-1 0,1 1 0,-1-1-1,1 1 1,1 2-1,3 7 0,3 6 0,4 7-1,-1-1 1,-3-6 0,-3-6-1,-2-6 1,-1-4 0,3 1-1,3-1 1,4 1-1,2-3 0,4-2-1,3-3 1,3-3 0,1-2-1,1 0 1,-1 0 0,1 0-1,2-2 1,7-3 1,6-3 0,7-2 1,-1-3-1,-6 1 1,-6-1 0,-6 1-1,-4-3 1,1-2-1,-1-3 0,1-3 0,-1-1 1,1 4-1,-1 3 0,1 3 0,-1-1 0,1-2 0,-1-3 1,1-3 0,-1-2-1,1 0 1,-1 0 0,1 0-1,1 0 1,3 0 0,3 0 0,4 0 1,1 0-1,0 0 1,0 0-1,0 0 1,0 0-1,0 0 1,0 0 0,0 0 1,0 0 0,0 0-1,0 0 1,0 0-1,0 0 0,0 0-1,0 0 1,0 0 0,0-2-1,0-3 1,0-3-1,0-2-1,0-3 1,0 1 0,0-1 0,0 1 0,0-1-1,0 1 1,0-1 0,0 1 0,-2-3 0,-3-2-1,-3-3 0,-2-3 0,-3-4-1,1-3 0,-1-3 1,1-2-1,-3-3 1,-2 1-1,-3-1 1,-3 1-2,-2-3 1,0-2-1,0-3 0,0-3 0,-2-6 0,-3-5-1,-3-7 0,-2-5 0,-3-4 0,1 0 0,-1 0 1,1 0-1,-3-5 1,-2-9 0,-3-10-1,-3-8 0,-2-8 0,0-2 0,0-3 0,0-3 1,0-4-1,0-3-2,0-3 0,0-2-2,0 2 0,0 9 0,0 10 1,0 10 0,0 7 1,0 6 0,0 7 1,0 6 0,-2 6 1,-3 6 1,-3 7 0,-2 6 0,-3 4 2,1 4 0,-1 3 0,1 3 0,-3 3 1,-2 3-2,-3 3-1,-3 4-1,-2 1 0,0 0-2,0 0 1,0 0-2,0-4-1,0-5-3,0-7-2,0-5-2,3-3-6,6 4-5,7 3-8,6 3-6,4 3-7,4 3-6,3 3-6,3 4-7</inkml:trace>
</inkml:ink>
</file>

<file path=ppt/ink/ink363.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2-18T14:36:34"/>
    </inkml:context>
    <inkml:brush xml:id="br0">
      <inkml:brushProperty name="width" value="0.035601" units="cm"/>
      <inkml:brushProperty name="height" value="0.035601" units="cm"/>
      <inkml:brushProperty name="color" value="#F2385B"/>
      <inkml:brushProperty name="ignorePressure" value="0"/>
    </inkml:brush>
  </inkml:definitions>
  <inkml:trace contextRef="#ctx0" brushRef="#br0">94350 12100 234,'-2'-44'0,"-3"13"1	,-3 12 2,-2 13 0,-3 4 1,1-3 1,-1-3 1,1-2 1,-3-1 0,-2 3 1,-3 3 1,-3 4 1,-2-1 1,0-3-1,0-3-1,0-2 1,1-1-1,4 3-1,3 3 1,3 4-1,1 1-1,1 0 0,-1 0-1,1 0-1,-4 0 0,-6 0-1,-6 0 2,-6 0-1,-4-2 0,1-3 0,-1-3 0,1-2-1,-1-1 1,1 3 0,-1 3 1,1 4 0,-1 1 0,1 0-1,-1 0 0,1 0-1,-3 0 0,-2 0 0,-3 0 0,-3 0 1,-1 0-1,4 0 0,3 0 0,3 0 1,1 1-1,1 4 1,-1 3 0,1 3 0,-1-1 0,1-2 0,-1-3 0,1-3 0,-1-1 0,1 4-1,-1 3 1,1 3 0,-1-1 0,1-2 0,-1-3 1,1-3 0,1-1 0,3 4-1,3 3 0,4 3 0,1 1-1,0 1 1,0-1-1,0 1-1,0-3 0,0-2 0,0-3-1,0-3 0,1 1-1,4 6 1,3 7 0,3 6 0,1 4 0,1 4 1,-1 3 0,1 3 1,1-1 0,3-2-1,3-3 0,4-3 0,1-2 1,0 0-1,0 0 1,0 0-1,0 1 1,0 4 0,0 3 0,0 3-1,-2 1 1,-3 1-1,-3-1-1,-2 1 1,-1-1-1,3 1 0,3-1 0,4 1-1,1 2 1,0 7-1,0 6 1,0 7-1,-2 0 1,-3-2 0,-3-3 0,-2-3 1,-1-1 0,3 4-1,3 3 1,4 3-1,1-1 1,0-2-1,0-3 1,0-3-1,0-2 1,0 0-1,0 0 1,0 0-1,0 1 0,0 4 2,0 3 0,0 3 0,0-1 1,0-2 0,0-3-1,0-3 0,0-2 0,0 0 1,0 0 0,0 0 0,1 0 0,4 0 0,3 0 0,3 0-1,-1 0 1,-2 0-1,-3 0 0,-3 0 1,-2-2-1,0-3 0,0-3 0,0-2 0,1-3 0,4 1-1,3-1 1,3 1 0,-1 1 0,-2 3-1,-3 3 0,-3 4-1,-1-1 0,4-3-1,3-3 0,3-2 0,3-5-2,3-2 1,3-3 0,4-3-1,5-4 0,10-3 1,10-3 0,9-2 0,1-3 1,-6 1 0,-6-1 0,-6 1-1,-1-3 1,7-2 0,6-3 1,7-3-1,4-2 1,3 0 0,3 0 0,4 0 0,-1 0 0,-3 0 1,-3 0-1,-2 0 2,0 0-1,7 0 1,6 0 0,7 0-1,-1 0 1,-6 0-1,-6 0 0,-6 0 1,-2 0-1,3 0 0,3 0 0,4 0-1,-1 0 1,-3 0 0,-3 0 0,-2 0 0,-3-2-1,1-3 1,-1-3-1,1-2-1,-1-6 1,1-6 0,-1-6 0,1-6 0,-1-4 0,1 1-1,-1-1 1,1 1-2,-4-3 1,-6-2 0,-6-3 0,-6-3 0,-6-4 0,-2-3-2,-3-3 0,-3-2-2,-4-6 1,-3-6-1,-3-6 1,-2-6 1,-5-9-1,-2-8-2,-3-10-1,-3-9-2,-6-2-1,-5 6-2,-7 7-2,-5 6-2,-6 3 0,-3 0-1,-3 0-1,-2 0 1,-3 3 0,1 6 1,-1 7 1,1 6 2,-3 7 0,-2 10 2,-3 10 1,-3 9 0,-4 6 1,-3 3 1,-3 3 1,-2 4 1,-3 1-1,1 0 1,-1 0-1,1 0-1,-3 3 0,-2 6-1,-3 7-2,-3 6-1,1 3-2,6 0-2,7 0-2,6 0-3,3 0-1,0 0-2,0 0 0,0 0-1,3 0-2,6 0-3,7 0-2,6 0-3,4 0-1,4 0-1,3 0-1,3 0-1</inkml:trace>
</inkml:ink>
</file>

<file path=ppt/ink/ink364.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2-18T14:36:34"/>
    </inkml:context>
    <inkml:brush xml:id="br0">
      <inkml:brushProperty name="width" value="0.021745" units="cm"/>
      <inkml:brushProperty name="height" value="0.021745" units="cm"/>
      <inkml:brushProperty name="color" value="#F2385B"/>
      <inkml:brushProperty name="ignorePressure" value="0"/>
    </inkml:brush>
  </inkml:definitions>
  <inkml:trace contextRef="#ctx0" brushRef="#br0">38150 20800 383,'-21'-22'-3,"10"6"-6	,10 7-5,9 6-6,7 3 1,7 0 6,6 0 7,7 0 6,4 0 4,3 0 1,3 0 2,4 0 1,4 0 2,6 0 1,7 0 3,6 0 2,6 0 0,6 0 1,7 0-1,6 0 1,4 0 0,4 0 2,3 0 3,3 0 1,3 0 2,3 0-1,3 0 2,4 0-1,-1 0 0,-3 0-1,-3 0-1,-2 0-1,-1-2-1,3-3 0,3-3-2,4-2 0,1-3-1,0 1 1,0-1-1,0 1 0,-2-3-1,-3-2-2,-3-3-3,-2-3-2,-5-1-1,-2 4 0,-3 3 1,-3 3 0,-7 1-1,-9 1-1,-10-1-3,-8 1-1,-8 1-2,-2 3 1,-3 3-1,-3 4 1,-4-1-1,-3-3-1,-3-3-1,-2-2 0,-12 2-5,-19 9-8,-18 10-9,-19 10-8,-12 4-6,-2 0-4,-3 0-3,-3 0-3,-4 0-2,-3 0 2,-3 0 1,-2 0 1,-1-2 0,3-3-2,3-3-1,4-2-1</inkml:trace>
</inkml:ink>
</file>

<file path=ppt/ink/ink365.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2-18T14:36:34"/>
    </inkml:context>
    <inkml:brush xml:id="br0">
      <inkml:brushProperty name="width" value="0.021652" units="cm"/>
      <inkml:brushProperty name="height" value="0.021652" units="cm"/>
      <inkml:brushProperty name="color" value="#F2385B"/>
      <inkml:brushProperty name="ignorePressure" value="0"/>
    </inkml:brush>
  </inkml:definitions>
  <inkml:trace contextRef="#ctx0" brushRef="#br0">38250 21600 384,'-68'-44'0,"17"13"0	,15 12 0,16 13 0,10 6-1,7 0-2,6 0-3,7 0-2,5 0 1,7 0 4,6 0 3,7 0 5,4 0 2,3 0 3,3 0 3,4 0 1,5 0 4,10 0 1,10 0 3,9 0 1,10-4 3,14-5-1,11-7 2,14-5 0,7-6 0,3-3-1,3-3 0,4-2-1,-9 0-1,-18 7-2,-19 6-3,-18 7-1,-12 2-1,-3 1-2,-3-1 0,-2 1-2,-1-1-1,3 1-1,3-1-1,4 1-1,11-4 0,23-6 0,22-6 0,22-6 0,8-2 1,-2 3 0,-3 3-1,-3 4 1,-6 2-1,-5 4-1,-7 3 0,-5 3-1,-14 1-2,-18 1-1,-19-1-2,-18 1-1,-10 1-2,0 3 0,0 3 0,0 4-1,4-1 1,10-3-1,10-3 1,9-2-1,-2-1-1,-12 3-2,-13 3-3,-12 4-3,-5 2-2,3 4 0,3 3-2,4 3 0,-3 3-3,-5 3-2,-7 3-3,-5 4-3,-6 1-1,-3 0 1,-3 0 0,-2 0 2,-5 0-2,-2 0-3,-3 0-3,-3 0-2,-4 0-5,-3 0-3,-3 0-4,-2 0-4</inkml:trace>
</inkml:ink>
</file>

<file path=ppt/ink/ink366.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2-18T14:36:34"/>
    </inkml:context>
    <inkml:brush xml:id="br0">
      <inkml:brushProperty name="width" value="0.011260" units="cm"/>
      <inkml:brushProperty name="height" value="0.011260" units="cm"/>
      <inkml:brushProperty name="color" value="#F2385B"/>
      <inkml:brushProperty name="ignorePressure" value="0"/>
    </inkml:brush>
  </inkml:definitions>
  <inkml:trace contextRef="#ctx0" brushRef="#br0">43800 21150 740,'0'-46'0,"0"10"0	,0 10 0,0 9 0,-4 6 4,-5 3 10,-7 3 9,-5 4 9,-3 2 5,4 4 3,3 3 1,3 3 2,1 1-18,1 1-37,-1-1-38,1 1-37</inkml:trace>
</inkml:ink>
</file>

<file path=ppt/ink/ink367.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2-18T14:36:34"/>
    </inkml:context>
    <inkml:brush xml:id="br0">
      <inkml:brushProperty name="width" value="0.041468" units="cm"/>
      <inkml:brushProperty name="height" value="0.041468" units="cm"/>
      <inkml:brushProperty name="color" value="#F2385B"/>
      <inkml:brushProperty name="ignorePressure" value="0"/>
    </inkml:brush>
  </inkml:definitions>
  <inkml:trace contextRef="#ctx0" brushRef="#br0">12100 26200 200,'23'-22'-4,"-3"6"2	,-3 7 2,-2 6 1,-3 3 2,1 0-1,-1 0 1,1 0-1,-1 0 2,1 0-1,-1 0 2,1 0-1,1 0 2,3 0 0,3 0 0,4 0 1,2 3 0,4 6 1,3 7 0,3 6 0,-1 1 1,-2-3 0,-3-3 0,-3-2 0,-1-3 1,4 1 0,3-1-1,3 1 1,1 1 0,1 3 1,-1 3-1,1 4 0,-1-1 1,1-3-1,-1-3 0,1-2 0,-1-3 0,1 1-1,-1-1-1,1 1-1,-1-3 0,1-2 0,-1-3 0,1-3 1,1-1-1,3 4 1,3 3-2,4 3 0,-1-1 0,-3-2 0,-3-3 0,-2-3 1,-3-2-2,1 0 0,-1 0-2,1 0-2,1-2 0,3-3-1,3-3 0,4-2-2,-3-3 0,-5 1 0,-7-1 0,-5 1 0,-3-3-1,4-2 0,3-3 0,3-3 0,-1-2 0,-2 0 1,-3 0 0,-3 0 0,-4-2 0,-3-3 1,-3-3-1,-2-2 0,-1-1 0,3 3 1,3 3-1,4 4 1,1 1 0,0 0 0,0 0 1,0 0-1,0-2 1,0-3 0,0-3 1,0-2 1,0 0 0,0 7 0,0 6 0,0 7 0,0 2 0,0 1 0,0-1 1,0 1 1,0 1 0,0 3-1,0 3 0,0 4 0,-2 4 0,-3 6 1,-3 7-1,-2 6 0,-1 1 1,3-3-1,3-3 1,4-2-1,1-1 0,0 3 1,0 3-1,0 4 1,1 1 0,4 0 0,3 0-1,3 0 1,1-2-1,1-3 1,-1-3 0,1-2 0,-3-1 0,-2 3 0,-3 3 0,-3 4-1,-1-1 0,4-3-1,3-3 1,3-2 0,1-5 0,1-2 0,-1-3 0,1-3 0,-3-2 0,-2 0 0,-3 0 0,-3 0 1,-1 0-2,4 0 1,3 0-1,3 0 0,3 0-1,3 0 0,3 0 0,4 0 0,1 0-1,0 0 1,0 0-1,0 0 1,-4-2-1,-5-3 0,-7-3 0,-5-2-1,-4-3 0,0 1 0,0-1-1,0 1 0,0-1 1,0 1-1,0-1 0,0 1 1,0-3-1,0-2 1,0-3-1,0-3 1,0-2 0,0 0-1,0 0 0,0 0-1,0 1 1,0 4-1,0 3 1,0 3 0,1-1-1,4-2 1,3-3-1,3-3 0,-1 1 1,-2 6 1,-3 7 1,-3 6 1,-2 6 1,0 6-1,0 7 0,0 6 0,-2 3 1,-3 0 1,-3 0 0,-2 0 2,-3 1 0,1 4 0,-1 3 0,1 3-1,-1 1 0,1 1 1,-1-1 1,1 1 0,1-1 1,3 1-1,3-1 0,4 1 0,-1-3-1,-3-2 0,-3-3-1,-2-3 0,-1-2-1,3 0 1,3 0-1,4 0 1,1 0-1,0 0 1,0 0 0,0 0-1,1-2 0,4-3 1,3-3-2,3-2 1,3-1 0,3 3-1,3 3-1,4 4 1,2-3-1,4-5 0,3-7-1,3-5 0,-1-8-1,-2-5-1,-3-7 1,-3-5-1,-4-4 0,-3 0-1,-3 0 0,-2 0 0,-5-2 0,-2-3 1,-3-3-1,-3-2 1,-2-5 0,0-2-1,0-3 1,0-3-1,1-1-1,4 4 1,3 3-1,3 3 1,-1 1-1,-2 1 0,-3-1 0,-3 1 1,-2-1-1,0 1 1,0-1-1,0 1 1,1 1 0,4 3 1,3 3 0,3 4 0,1 2 1,1 4 0,-1 3 1,1 3 0,-1 7 2,1 14 1,-1 11 2,1 14 1,-3 3 2,-2-2 0,-3-3-1,-3-3 1,-2-2 0,0 0 0,0 0 0,0 0 0,1 0 0,4 0-1,3 0 0,3 0 0,-1 0-1,-2 0 0,-3 0-1,-3 0 1,-1-2-1,4-3 0,3-3 0,3-2 1,1-5-1,1-2 0,-1-3-1,1-3 0,-1-2 0,1 0 0,-1 0 0,1 0 0,-1 0 0,1 0-2,-1 0 0,1 0-1,2-5-1,7-9-1,6-10 0,7-8-1,-1-4 0,-6 3-1,-6 3 1,-6 4-1,-6-1 1,-2-3-1,-3-3 0,-3-2 0,-1 0-1,4 7-1,3 6 0,3 7-1,1 0 0,1-2 0,-1-3 0,1-3-1,-1 1 1,1 6 1,-1 7 0,1 6 1,1 3 0,3 0 0,3 0 0,4 0 0,-1 3 1,-3 6 2,-3 7 0,-2 6 3,-3 3 0,1 0 1,-1 0 0,1 0 1,-1 0 0,1 0 1,-1 0 1,1 0 0,-1-2 1,1-3-1,-1-3 0,1-2 0,-1-3-1,1 1 1,-1-1 0,1 1 0,-1-3 0,1-2-2,-1-3 0,1-3-2,-1-2 0,1 0 0,-1 0 0,1 0 1,1-2-1,3-3 0,3-3-2,4-2 1,-1-3-1,-3 1 0,-3-1 0,-2 1 1,-1-1-1,3 1-1,3-1-1,4 1-1,-1 2 0,-3 7 0,-3 6 0,-2 7 1,0 7 0,7 9 0,6 10 0,7 10 0,-1 4 1,-6 0 1,-6 0 2,-6 0 1,-2 0 1,3 0 0,3 0 0,4 0 0,1-2 0,0-3 2,0-3 0,0-2 1,0-5 1,0-2-1,0-3-1,0-3 0,3-6 0,6-5-1,7-7 0,6-5-1,1-6 0,-3-3 0,-3-3 0,-2-2 1,0-8-2,7-8-2,6-10-2,7-9-3,2-9-1,1-5-2,-1-7-2,1-5 0,-1-1-2,1 6 0,-1 7-1,1 6 0,-3 6 0,-2 6 0,-3 7 0,-3 6 1,-4 6-1,-3 6 2,-3 7-1,-2 6 2,-3 4 0,1 4 3,-1 3 3,1 3 2,-3 6 2,-2 9 0,-3 10 0,-3 10 0,-2 2 1,0-3 3,0-3 3,0-2 2,1-3 2,4 1-1,3-1 0,3 1 0,4-1-1,7 1 1,6-1-1,7 1 0,5-6 0,7-8-1,6-10 0,7-9 0,2-7-1,1-3 1,-1-3-1,1-2 0,-1-8 0,1-8-2,-1-10-3,1-9-1,-1-7-1,1-3-2,-1-3-1,1-2-1,1-3-2,3 1-3,3-1-3,4 1-4,-3 2-1,-5 7 0,-7 6 1,-5 7 0,-4 5 0,0 7-1,0 6 0,0 7 0,-4 2-1,-5 1 0,-7-1 1,-5 1-1,-8 4 1,-5 9 1,-7 10-1,-5 10 1,-3 4-1,4 0-2,3 0-2,3 0-2,-2 0-1,-6 0 1,-6 0 0,-6 0 1,-4-4-3,1-5-7,-1-7-8,1-5-7</inkml:trace>
</inkml:ink>
</file>

<file path=ppt/ink/ink368.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2-18T14:36:34"/>
    </inkml:context>
    <inkml:brush xml:id="br0">
      <inkml:brushProperty name="width" value="0.041667" units="cm"/>
      <inkml:brushProperty name="height" value="0.041667" units="cm"/>
      <inkml:brushProperty name="color" value="#F2385B"/>
      <inkml:brushProperty name="ignorePressure" value="0"/>
    </inkml:brush>
  </inkml:definitions>
  <inkml:trace contextRef="#ctx0" brushRef="#br0">46950 26400 200,'-22'-4'-1,"6"-5"0	,7-7-2,6-5 0,1-3-1,-3 4 0,-3 3 0,-2 3 0,-1 1 0,3 1-1,3-1-1,4 1-1,1-3 3,0-2 4,0-3 0,0-3 0,1-2 0,4 0 0,3 0 0,3 0 0,-1 1 0,-2 4 0,-3 3 0,-3 3 0,-2-1 0,0-2 0,0-3 0,0-3 4,0-1 5,0 4 1,0 3 1,0 3 1,1 1 1,4 1 0,3-1 0,3 1-1,-1-1 1,-2 1-1,-3-1 1,-3 1 0,-1 1 0,4 3 1,3 3 0,3 4 0,4 4 1,7 6 0,6 7 1,7 6-1,0 3 1,-2 0-1,-3 0-1,-3 0-1,-1 1 0,4 4-1,3 3 0,3 3-1,1 1 0,1 1-1,-1-1 0,1 1-1,1-1 1,3 1-1,3-1-1,4 1 1,1-3 0,0-2-1,0-3 0,0-3-1,0-2 1,0 0-1,0 0 0,0 0 1,0-2-1,0-3-2,0-3 0,0-2-1,1-3-1,4 1 1,3-1 0,3 1 0,-1-3 0,-2-2-1,-3-3-1,-3-3-1,-2-2-1,0 0 0,0 0 0,0 0 0,0-4 1,0-5-1,0-7 1,0-5 0,1-4 0,4 0-1,3 0 0,3 0-1,-1-2-1,-2-3 1,-3-3 1,-3-2-1,-1-1 1,4 3-1,3 3-1,3 4 0,1-1 0,1-3-1,-1-3 2,1-2-1,-3-3 0,-2 1 1,-3-1-1,-3 1-1,-2 1 1,0 3 0,0 3 0,0 4 1,0 1-1,0 0 1,0 0 0,0 0-1,-2 0 1,-3 0 1,-3 0-1,-2 0 1,-3 1 0,1 4 0,-1 3 0,1 3 0,-3 3 0,-2 3 0,-3 3 2,-3 4 0,-2 1 0,0 0 0,0 0 0,0 0-1,0 1 1,0 4 1,0 3 0,0 3 2,0 4-1,0 7 0,0 6 0,0 7 0,0 0 0,0-2 1,0-3 1,0-3 0,0-1 1,0 4 0,0 3 1,0 3-1,1-1 1,4-2-1,3-3 0,3-3 0,1-2-1,1 0 0,-1 0 0,1 0 0,-1-2 0,1-3 0,-1-3 0,1-2-1,-1-5 0,1-2-1,-1-3-1,1-3-1,1-2 0,3 0 0,3 0 0,4 0 0,1 0 1,0 0-2,0 0-1,0 0 0,0-4-1,0-5 1,0-7 0,0-5 0,0-4 0,0 0-1,0 0-2,0 0 0,-2 0-1,-3 0 1,-3 0 1,-2 0-1,-1-2 1,3-3-1,3-3-1,4-2 0,1-1 0,0 3 0,0 3 0,0 4 0,-2-1 1,-3-3-1,-3-3 1,-2-2 0,-1-1 0,3 3 1,3 3-1,4 4 0,1-1 0,0-3 0,0-3 1,0-2-1,0-1 0,0 3 1,0 3 0,0 4 0,0 1 1,0 0-1,0 0 1,0 0-1,-2 1 1,-3 4 0,-3 3 0,-2 3 1,-3 3-1,1 3 1,-1 3 0,1 4-1,1 4 1,3 6 2,3 7 2,4 6 1,-4 4 1,-9 4-1,-10 3 1,-8 3 0,-4-1 0,3-2 0,3-3 0,4-3 0,-1-1 1,-3 4-1,-3 3 2,-2 3-1,-3 1 1,1 1-1,-1-1 1,1 1 0,1-3 0,3-2 0,3-3 0,4-3-1,2 1 0,4 6-2,3 7 0,3 6-1,3-1 0,3-5-1,3-7 0,4-5-1,-1-6 0,-3-3 0,-3-3 1,-2-2-1,-3-3-1,1 1 1,-1-1-2,1 1 0,1-3-1,3-2 1,3-3-1,4-3 1,1-1 0,0 4 0,0 3-1,0 3 0,-2-1 0,-3-2 1,-3-3-1,-2-3 0,-1-2 1,3 0-2,3 0 0,4 0-1,1-2 0,0-3 0,0-3 0,0-2 1,0-5-1,0-2 0,0-3-1,0-3-1,-2-1-1,-3 4 0,-3 3 0,-2 3 0,-3-1 0,1-2 0,-1-3 1,1-3 0,-1-1 0,1 4 1,-1 3-1,1 3 1,-1 3 0,1 3 0,-1 3 1,1 4-1,-1 1 0,1 0 2,-1 0 0,1 0 2,1 4 0,3 10 0,3 10 1,4 9 0,-3 2 1,-5-2 0,-7-3 1,-5-3 1,-4-2 1,0 0 0,0 0 1,0 0 1,0 0-1,0 0 1,0 0 0,0 0 0,0 0 0,0 0 1,0 0-1,0 0 1,0 0 0,0 0-1,0 0-1,0 0 0,3 0 0,6 0-2,7 0 1,6 0-2,3-2 0,0-3 1,0-3-2,0-2 1,1-5-1,4-2-1,3-3-1,3-3-2,-1-6 0,-2-5-2,-3-7 0,-3-5-1,-4-4-1,-3 0 0,-3 0 0,-2 0-1,-5 0 1,-2 0 0,-3 0 0,-3 0 1,-2-2-1,0-3 1,0-3-1,0-2 0,1-1 0,4 3 0,3 3 0,3 4 0,1 2 1,1 4 0,-1 3 1,1 3 0,1 1 0,3 1 0,3-1 0,4 1 0,-1 1 1,-3 3-1,-3 3 1,-2 4 1,-3 1-1,1 0 2,-1 0 0,1 0 1,-1 3 0,1 6 1,-1 7 1,1 6-1,-1 3 2,1 0 0,-1 0 1,1 0 1,-1 0 0,1 0 1,-1 0 0,1 0 2,-3 1-1,-2 4 2,-3 3 0,-3 3 1,-1-1 0,4-2 0,3-3 0,3-3 0,4-1-1,7 4 1,6 3 0,7 3-1,2-2 0,1-6 0,-1-6 0,1-6-5,-4-6-4,-6-2 0,-6-3 0,-6-3 0,-4-2 0,1 0 0,-1 0 0,1 0 0,-1 0 0,1 0 0,-1 0 0,1 0 0,-1-2 0,1-3 0,-1-3 0,1-2 0,1-5 0,3-2-5,3-3-1,4-3 0,2-2 0,4 0-1,3 0 1,3 0-1,-1-2-1,-2-3 1,-3-3 0,-3-2 0,-2-1 0,0 3 1,0 3-1,0 4 0,0-1 1,0-3-1,0-3 1,0-2 0,0 0 0,0 7 1,0 6-1,0 7 1,0 2 0,0 1 0,0-1 2,0 1 0,-2 1 0,-3 3 0,-3 3 0,-2 4 0,0 4 1,7 6 0,6 7 2,7 6 1,-3 4 1,-8 4 2,-10 3 2,-9 3 1,-5 1 0,0 1 1,0-1 0,0 1-1,0-1 1,0 1 1,0-1 1,0 1 1,0-1 1,0 1-1,0-1 0,0 1 1,4-1-1,10 1 1,10-1 0,9 1-3,2-3-9,-2-2 0,-3-3 0,-3-3 0,-1-6 0,4-5 0,3-7 0,3-5 0,1-8 0,1-5 0,-1-7 0,1-5 0,-3-4 0,-2 0 0,-3 0 0,-3 0 0,-4-2 0,-3-3-6,-3-3-1,-2-2 0,-3-3 0,1 1-1,-1-1 1,1 1-2,1-1 1,3 1 0,3-1 1,4 1 0,-1 2 0,-3 7 0,-3 6-1,-2 7 1,-3 2 0,1 1 0,-1-1 0,1 1 1,1-1 0,3 1 1,3-1 2,4 1 1,-1 1 1,-3 3 2,-3 3 0,-2 4 0,0 5 2,7 10 3,6 10 1,7 9 2,-3 2 0,-8-2 1,-10-3-1,-9-3 0,-5-1 0,0 4 0,0 3 0,0 3 1,3 1 0,6 1 0,7-1 2,6 1 1,4-3-6,4-2-7,3-3 0,3-3 0,1-6 0,1-5 0,-1-7 0,1-5 0,-4-4 0,-6 0 0,-6 0 0,-6 0 0,-4-2 0,1-3 0,-1-3 0,1-2 0,1-5 0,3-2 0,3-3 0,4-3 0,1-1 0,0 4 0,0 3 0,0 3-2,0 1-5,0 1 1,0-1 0,0 1 0,0 1 1,0 3-1,0 3 1,0 4 0,0 1 0,0 0 1,0 0 1,0 0 1,-2 1 1,-3 4-1,-3 3 0,-2 3-1,-1 1 1,3 1 2,3-1 1,4 1 1,-1-1 1,-3 1 1,-3-1 0,-2 1 1,-1-1 0,3 1 0,3-1 1,4 1-1,1-3 1,0-2-2,0-3 1,0-3-1,1-4-1,4-3 1,3-3-1,3-2 0,1-5-3,1-2 0,-1-3 0,1-3 0,1-2 0,3 0-2,3 0 0,4 0-1,-3 1 1,-5 4-2,-7 3 0,-5 3-1,-4 3 0,0 3 1,0 3-1,0 4 1,-2 4 1,-3 6 0,-3 7 2,-2 6 0,-3 4 2,1 4 1,-1 3 1,1 3 3,-1 3 0,1 3 1,-1 3 0,1 4 1,-1-1 0,1-3-8,-1-3 0,1-2 0,-1-5 0,1-2 0,-1-3 0,1-3 0,2-4 0,7-3 0,6-3 0,7-2 0,5-5 0,7-2 0,6-3 0,7-3 0,5-7 0,7-9 0,6-10 0,7-8 0,2-8 0,1-2 0,-1-3 0,1-3 0,-1-1 0,1 4 0,-1 3 0,1 3 0,-4 4 0,-6 7 0,-6 6 0,-6 7 0,-6 4 0,-2 3 0,-3 3 0,-3 4 0,-6 7 0,-5 13 0,-7 12 0,-5 13 0,-6 6 0,-3 0 0,-3 0 0,-2 0 0,-3 0 0,1 0 0,-1 0 0,1 0 0,1-2 0,3-3 0,3-3 0,4-2 0,4-6 0,6-6 0,7-6 0,6-6 0,7-7 0,10-6 0,10-6 0,9-6 0,7-9 0,7-8 0,6-10 0,7-9 0,5-9 0,7-5-4,6-7-21,7-5-7,-9 2-3,-21 13 1,-22 12 0,-22 13 1,-10 2-5,4-5-10,3-7-11,3-5-9</inkml:trace>
</inkml:ink>
</file>

<file path=ppt/ink/ink369.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2-18T14:36:34"/>
    </inkml:context>
    <inkml:brush xml:id="br0">
      <inkml:brushProperty name="width" value="0.025224" units="cm"/>
      <inkml:brushProperty name="height" value="0.025224" units="cm"/>
      <inkml:brushProperty name="color" value="#F2385B"/>
      <inkml:brushProperty name="ignorePressure" value="0"/>
    </inkml:brush>
  </inkml:definitions>
  <inkml:trace contextRef="#ctx0" brushRef="#br0">47950 21950 330,'-2'-24'-26,"-3"4"3	,-3 3 4,-2 3 4,-1 1 15,3 1 0,3-1 0,4 1 0,-1 1 0,-3 3 0,-3 3 0,-2 4 0,-1-1 6,3-3 1,3-3 1,4-2 0,1 0 0,0 7 1,0 6-1,0 7 1,0 2 0,0 1-1,0-1 0,0 1 0,0 2 0,0 7-1,0 6 1,0 7-1,1 4 0,4 3 0,3 3 1,3 4-1,-1 1 0,-2 0 0,-3 0 0,-3 0-1,-2 1 0,0 4 0,0 3 1,0 3 0,0 3 1,0 3-1,0 3 1,0 4 1,0-1 0,0-3 1,0-3 1,0-2 1,0-1-1,0 3 1,0 3-1,0 4 0,0 1-1,0 0 2,0 0-1,0 0 1,1-2 0,4-3 0,3-3 0,3-2-1,3 0 1,3 7-2,3 6 0,4 7-1,-1 2 0,-3 1 1,-3-1 0,-2 1 0,-1-1 0,3 1 1,3-1-1,4 1 0,1-1 1,0 1 0,0-1 0,0 1 1,0-1-1,0 1 1,0-1-1,0 1 0,-2-4 0,-3-6-1,-3-6 0,-2-6 1,-3-4-2,1 1 1,-1-1 0,1 1 0,-1-4-1,1-6-2,-1-6-2,1-6-2,-3-4-1,-2 1 2,-3-1 0,-3 1 0,-1-3 0,4-2-5,3-3-2,3-3-4,-1-12-4,-2-18-6,-3-19-5,-3-18-6,-2-9-2,0 4 0,0 3 0,0 3 1,0 1-1,0 1-3,0-1-1,0 1-3,0-6 0,0-8 1,0-10 1,0-9 1,0-1 0,0 10 1,0 10 0,0 9 0,0 2 1,0-2 0,0-3 0,0-3 0</inkml:trace>
</inkml:ink>
</file>

<file path=ppt/ink/ink37.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26T05:25:29"/>
    </inkml:context>
    <inkml:brush xml:id="br0">
      <inkml:brushProperty name="width" value="0.041667" units="cm"/>
      <inkml:brushProperty name="height" value="0.041667" units="cm"/>
      <inkml:brushProperty name="color" value="#F2385B"/>
      <inkml:brushProperty name="ignorePressure" value="0"/>
    </inkml:brush>
  </inkml:definitions>
  <inkml:trace contextRef="#ctx0" brushRef="#br0">61000 49250 200,'1'-24'0,"4"4"3	,3 3 1,3 3 1,1 3 2,1 3 2,-1 3 1,1 4 1,4 1 3,9 0 2,10 0 3,10 0 3,4-2 1,0-3 0,0-3-1,0-2 0,1-5 0,4-2 0,3-3 1,3-3 0,3-1 0,3 4 0,3 3-2,4 3 0,1-1 0,0-2 0,0-3-1,0-3 1,-2 1-1,-3 6-1,-3 7-1,-2 6-2,-5 3 0,-2 0-2,-3 0-2,-3 0-2,-4 3-1,-3 6-1,-3 7 0,-2 6-2,-8 6 1,-8 6 0,-10 7 1,-9 6 1,-7 4 0,-3 4-1,-3 3 1,-2 3-1,-5-1 0,-2-2 0,-3-3 2,-3-3 0,-2-2 1,0 0-2,0 0 1,0 0-1,0 0 0,0 0 0,0 0 1,0 0-6,1-2-4,4-3 0,3-3 0,3-2 0,-2-12-10,-6-19-25,-6-18-17,-6-19-17,-4-7-6,1 7 4,-1 6 4,1 7 4,1 2 4,3 1 5,3-1 4,4 1 4</inkml:trace>
</inkml:ink>
</file>

<file path=ppt/ink/ink370.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2-18T14:36:34"/>
    </inkml:context>
    <inkml:brush xml:id="br0">
      <inkml:brushProperty name="width" value="0.031076" units="cm"/>
      <inkml:brushProperty name="height" value="0.031076" units="cm"/>
      <inkml:brushProperty name="color" value="#F2385B"/>
      <inkml:brushProperty name="ignorePressure" value="0"/>
    </inkml:brush>
  </inkml:definitions>
  <inkml:trace contextRef="#ctx0" brushRef="#br0">48100 22400 268,'-2'-24'0,"-3"4"0	,-3 3 0,-2 3 0,-1 1-1,3 1-2,3-1-2,4 1-1,2 1 0,4 3 1,3 3 3,3 4 1,3 1 2,3 0 1,3 0 1,4 0 1,-1 1 1,-3 4 1,-3 3 1,-2 3 0,0 3 1,7 3 0,6 3 2,7 4 0,0 1 1,-2 0 0,-3 0 0,-3 0 2,1 0-1,6 0 0,7 0-1,6 0 0,1 0 0,-3 0 0,-3 0-1,-2 0 0,-1-2 1,3-3-1,3-3 0,4-2 1,4-5-1,6-2 1,7-3 0,6-3 0,4-2 0,4 0-2,3 0-1,3 0-2,6-2 0,9-3 0,10-3 1,10-2-1,4-3 1,0 1-1,0-1-1,0 1-1,0-3 0,0-2-1,0-3 1,0-3-1,3-2 0,6 0 1,7 0-1,6 0 1,4 0 0,4 0 1,3 0-1,3 0 1,1 0 0,1 0 0,-1 0 0,1 0 0,-3 0 0,-2 0-1,-3 0 0,-3 0-1,1 1 0,6 4 1,7 3 0,6 3 0,1-1 0,-3-2-1,-3-3 0,-2-3 0,-5-2-1,-2 0 0,-3 0-1,-3 0-1,-1 0 0,4 0 1,3 0-1,3 0 2,3 0-1,3 0 1,3 0-1,4 0 0,-3 0 0,-5 0 0,-7 0 1,-5 0-1,-1 0 1,6 0-1,7 0 1,6 0-1,1 0 1,-3 0 0,-3 0-1,-2 0 1,-5 1 0,-2 4 0,-3 3 1,-3 3 0,-2-1 0,0-2 1,0-3-1,0-3 0,1-1 0,4 4 0,3 3 1,3 3-1,-2 1 1,-6 1 0,-6-1-1,-6 1 1,-4-1-1,1 1 1,-1-1-1,1 1 1,-3-1-1,-2 1 0,-3-1-1,-3 1-1,-1-1 0,4 1 1,3-1-1,3 1 1,-1 1 0,-2 3-1,-3 3-1,-3 4 0,-4 1 0,-3 0 0,-3 0 0,-2 0 1,-5 0-1,-2 0 0,-3 0 1,-3 0-1,-2 1 0,0 4 0,0 3 0,0 3 1,1 1-1,4 1 0,3-1 0,3 1 1,-1-1-1,-2 1 0,-3-1 1,-3 1-1,-2-1 1,0 1-1,0-1 1,0 1-1,-2-1 1,-3 1-1,-3-1 0,-2 1 1,-3-3-1,1-2 0,-1-3 0,1-3 0,-1-1 1,1 4-1,-1 3 0,1 3 0,1 1 0,3 1 0,3-1 0,4 1 0,1-3 1,0-2-1,0-3 0,0-3-1,-2-1 1,-3 4 0,-3 3 0,-2 3 0,-3-1 0,1-2 1,-1-3-1,1-3 1,1-1 0,3 4 0,3 3 0,4 3 0,1-1-1,0-2 2,0-3-1,0-3 0,1-2 1,4 0 0,3 0-1,3 0 0,1 0 1,1 0-1,-1 0 0,1 0 0,-1 0 0,1 0 1,-1 0-1,1 0 0,-1 0-1,1 0 1,-1 0 0,1 0 0,1-2 0,3-3 0,3-3 0,4-2-1,1-1 0,0 3 0,0 3 1,0 4-1,-2 1 0,-3 0 0,-3 0 0,-2 0-1,-5-2 1,-2-3 0,-3-3 0,-3-2-1,-2-1 1,0 3 0,0 3 0,0 4-1,0 1 1,0 0 0,0 0-1,0 0 1,-2 0-1,-3 0 1,-3 0-1,-2 0 1,-3 0-1,1 0 1,-1 0 0,1 0-1,-4 0 1,-6 0-1,-6 0 1,-6 0 0,-4 1-1,1 4 1,-1 3 0,1 3-1,-3 1 1,-2 1-1,-3-1 1,-3 1 0,-2-1-1,0 1 1,0-1 0,0 1-1,0-3 1,0-2-1,0-3 1,0-3 0,0 1-1,0 6 1,0 7 0,0 6 0,0 1-1,0-3 1,0-3 0,0-2 0,-2-3 0,-3 1 0,-3-1 0,-2 1 0,-3-1 0,1 1 0,-1-1-1,1 1 1,-3-1 0,-2 1 0,-3-1 0,-3 1 0,-1-3 0,4-2 0,3-3 0,3-3 0,-1-1-1,-2 4 1,-3 3 0,-3 3 0,-1 1 0,4 1-1,3-1 1,3 1 0,-1-3-1,-2-2 1,-3-3 0,-3-3 0,-2-1-1,0 4 1,0 3 0,0 3 0,0 1 0,0 1-1,0-1 0,0 1 0,0-3-1,0-2 1,0-3 0,0-3 0,0-1 0,0 4-1,0 3 1,0 3-1,0 1 0,0 1-1,0-1 0,0 1-1,0-3 1,0-2-1,0-3 1,0-3 0,0-1-1,0 4 0,0 3 0,0 3-1,0 1 0,0 1 1,0-1 0,0 1 0,0-3 0,0-2 1,0-3 0,0-3-1,0-1 1,0 4 1,0 3-1,0 3 1,1 1 0,4 1 0,3-1-1,3 1 0,1 2 1,1 7-1,-1 6 2,1 7 0,-4 0 0,-6-2 1,-6-3-1,-6-3 0,-4 1 1,1 6 0,-1 7 1,1 6 1,-1 3 0,1 0 0,-1 0-1,1 0 0,-3 3 1,-2 6-1,-3 7 1,-3 6 0,-1 1 0,4-3 0,3-3 0,3-2 0,1 0 0,1 7 0,-1 6 0,1 7 1,-1 0 0,1-2-1,-1-3 1,1-3-1,-1-2 1,1 0 1,-1 0 2,1 0 1,1 1 1,3 4 0,3 3 0,4 3 1,-1 1-1,-3 1-1,-3-1 1,-2 1-1,-1-1-1,3 1 1,3-1 0,4 1 1,1-3-1,0-2 0,0-3 0,0-3 0,0-4-1,0-3 0,0-3-2,0-2 1,-2-3-1,-3 1 0,-3-1 0,-2 1 1,-1-6-1,3-8 0,3-10 0,4-9-1,-1-5 1,-3 0-1,-3 0 1,-2 0-1,-3 0 1,1 0-1,-1 0 0,1 0 0,-4-8-5,-6-16-6,-6-15-8,-6-15-7,-7-4-4,-6 9 1,-6 10 1,-6 10 1,-6 4 0,-2 0-2,-3 0 1,-3 0-2,-4 3 0,-3 6 1,-3 7 1,-2 6 0,-5 3 1,-2 0 0,-3 0 0,-3 0 0,-2 0 1,0 0 1,0 0 0,0 0 2,3-2 0,6-3 2,7-3 1,6-2 2,6-5 1,6-2 1,7-3 1,6-3 0,6-4 0,6-3-1,7-3-1,6-2-3,6-5 0,6-2-3,7-3-2,6-3-2</inkml:trace>
</inkml:ink>
</file>

<file path=ppt/ink/ink371.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2-18T14:36:34"/>
    </inkml:context>
    <inkml:brush xml:id="br0">
      <inkml:brushProperty name="width" value="0.041667" units="cm"/>
      <inkml:brushProperty name="height" value="0.041667" units="cm"/>
      <inkml:brushProperty name="color" value="#F2385B"/>
      <inkml:brushProperty name="ignorePressure" value="0"/>
    </inkml:brush>
  </inkml:definitions>
  <inkml:trace contextRef="#ctx0" brushRef="#br0">47550 22150 200,'23'-24'0,"-3"4"0	,-3 3 0,-2 3 0,-1 1-1,3 1-1,3-1 0,4 1-2,-1-1 0,-3 1 0,-3-1 0,-2 1 0,-3 1 0,1 3 1,-1 3-1,1 4 1,-3-1 1,-2-3-1,-3-3 1,-3-2 0,-1-1 2,4 3 3,3 3 3,3 4 4,1 1 4,1 0 9,-1 0 6,1 0 8,-3 3 1,-2 6-3,-3 7-3,-3 6-5,-2 3-2,0 0-3,0 0-2,0 0-2,1 3-1,4 6-2,3 7 0,3 6-1,-1 6-1,-2 6-1,-3 7 0,-3 6-2,-2 7 0,0 10 0,0 10 0,0 9 0,0 6 0,0 3 0,0 3 1,0 4 0,0 5 0,0 10 1,0 10-1,0 9 1,1 2 1,4-2-1,3-3 2,3-3 0,-1-6 0,-2-5 0,-3-7 1,-3-5 1,-1-8 0,4-5 0,3-7 1,3-5 0,-1-9 1,-2-9-1,-3-10-2,-3-8 1,-1-8-3,4-2 0,3-3-11,3-3-2,4-6 0,7-5 0,6-7 0,7-5 0,-3-12 0,-8-16 0,-10-15-1,-9-15-39,-5-9-6,0 1 2,0-1 0,0 1 1,-4-3 0,-5-2-3,-7-3-2,-5-3-3,-4-1-1,0 4 1,0 3 0,0 3 2</inkml:trace>
</inkml:ink>
</file>

<file path=ppt/ink/ink372.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2-18T14:36:34"/>
    </inkml:context>
    <inkml:brush xml:id="br0">
      <inkml:brushProperty name="width" value="0.041667" units="cm"/>
      <inkml:brushProperty name="height" value="0.041667" units="cm"/>
      <inkml:brushProperty name="color" value="#F2385B"/>
      <inkml:brushProperty name="ignorePressure" value="0"/>
    </inkml:brush>
  </inkml:definitions>
  <inkml:trace contextRef="#ctx0" brushRef="#br0">47900 21750 200,'-68'-21'0,"17"10"0	,15 10 0,16 9 0,7 2 0,1-2 0,-1-3 0,1-3 1,1-1 2,3 4 5,3 3 5,4 3 5,2-1 3,4-2 0,3-3 2,3-3 2,1-1-1,1 4-2,-1 3 0,1 3-3,1-1 0,3-2-1,3-3-1,4-3 0,1-1-2,0 4 0,0 3 0,0 3-2,1-1 1,4-2-1,3-3-1,3-3 0,1-2 0,1 0-1,-1 0 0,1 0 0,2 0-1,7 0-1,6 0 0,7 0 0,2 0-1,1 0 0,-1 0 0,1 0-1,1 0 0,3 0 0,3 0-1,4 0 0,1 0 0,0 0 0,0 0 1,0 0-1,3-2 1,6-3-1,7-3 1,6-2-1,4-3 0,4 1 0,3-1-1,3 1 0,-1-1 0,-2 1 0,-3-1 0,-3 1 0,-2 1 0,0 3 0,0 3 1,0 4-1,0-1 0,0-3 0,0-3-1,0-2 0,0-3 0,0 1-1,0-1 1,0 1 0,1-1 0,4 1 0,3-1 0,3 1 0,3 1-1,3 3 1,3 3-1,4 4 0,-3-1 0,-5-3 1,-7-3-1,-5-2 0,-4-3 1,0 1-1,0-1 0,0 1-1,1 1 0,4 3 0,3 3 0,3 4-1,1 1 0,1 0 0,-1 0 0,1 0 0,-3 0 0,-2 0 0,-3 0 0,-3 0 1,-2 0-1,0 0 0,0 0-1,0 0-1,-2 0 0,-3 0 0,-3 0 0,-2 0 1,-3 0-1,1 0 0,-1 0-1,1 0-1,1 0 0,3 0 1,3 0-1,4 0 0,1 1 0,0 4 0,0 3 0,0 3 0,-4 1 1,-5 1-1,-7-1 0,-5 1 1,-3-1-1,4 1 1,3-1 0,3 1 0,-1-1 0,-2 1 0,-3-1 1,-3 1 0,-2-1-1,0 1 1,0-1 0,0 1 0,1-1 0,4 1-1,3-1 1,3 1 0,1-3 0,1-2 0,-1-3 0,1-3 0,-3-2 0,-2 0 1,-3 0 0,-3 0 0,-2 0 0,0 0 0,0 0 1,0 0-1,0 0 0,0 0 1,0 0-1,0 0 1,-2 0-1,-3 0 0,-3 0 0,-2 0 1,-3-2-1,1-3 0,-1-3 0,1-2 1,-1-1-1,1 3 0,-1 3 0,1 4 1,1 1-1,3 0 1,3 0-1,4 0 0,1 0 0,0 0 1,0 0-1,0 0 1,0 0-1,0 0 1,0 0-1,0 0 0,-2 0 1,-3 0 0,-3 0 1,-2 0 0,-1 0 1,3 0-1,3 0 0,4 0-1,1-2 1,0-3-1,0-3 1,0-2-1,1-3 0,4 1 0,3-1 1,3 1-1,1-1 0,1 1 0,-1-1 1,1 1-1,-1-1 0,1 1 0,-1-1 0,1 1 1,-1 1-1,1 3 0,-1 3 0,1 4 1,-1-1-1,1-3 1,-1-3 1,1-2 0,-4-1 1,-6 3-1,-6 3 0,-6 4 0,-2 1 0,3 0 0,3 0 1,4 0-1,2 0 1,4 0-1,3 0 0,3 0 0,1 0-1,1 0 1,-1 0 0,1 0 0,-3 1-1,-2 4 0,-3 3 0,-3 3-2,-1-1 0,4-2 0,3-3 0,3-3 0,1-2 0,1 0 0,-1 0 0,1 0 0,-3 0 0,-2 0 0,-3 0 0,-3 0 0,-1 0 0,4 0 0,3 0 0,3 0 0,1-2 0,1-3 0,-1-3 0,1-2 0,1-1 0,3 3 0,3 3 0,4 4 0,-1 1 0,-3 0 0,-3 0 0,-2 0 0,-5 0 0,-2 0 0,-3 0 0,-3 0 0,-4 0 0,-3 0 0,-3 0 0,-2 0 0,-3 1 0,1 4 0,-1 3 0,1 3 0,1 1 0,3 1 0,3-1 0,4 1 0,-1-1 0,-3 1 0,-3-1 0,-2 1 0,-3-3 0,1-2 0,-1-3 0,1-3 0,1-1 0,3 4 0,3 3 0,4 3 0,-1-1 0,-3-2 0,-3-3 0,-2-3 0,-3-2 0,1 0 0,-1 0 0,1 0 0,-1 0 0,1 0 0,-1 0 0,1 0 0,-3 0-1,-2 0 1,-3 0 0,-3 0-1,1 0 1,6 0 0,7 0-1,6 0 1,3-2 0,0-3-1,0-3 1,0-2 0,-2-1 0,-3 3 0,-3 3 0,-2 4 0,-3 1 0,1 0 0,-1 0 0,1 0 1,-1 0-1,1 0 1,-1 0-1,1 0 1,-3 0-1,-2 0 0,-3 0 1,-3 0-1,-2 0 0,0 0 0,0 0 0,0 0 0,1 0 0,4 0 0,3 0 0,3 0 0,-1 0 0,-2 0 0,-3 0 0,-3 0 0,-1 0 0,4 0 0,3 0 0,3 0 0,1 0 0,1 0 0,-1 0 0,1 0 0,-1 1 0,1 4 0,-1 3 0,1 3 0,-1-1 0,1-2 0,-1-3 0,1-3 0,-1-2 0,1 0 0,-1 0 0,1 0 0,-1 0 0,1 0 0,-1 0 0,1 0 0,-3 1 0,-2 4 0,-3 3 0,-3 3 0,-1 1 0,4 1 0,3-1 0,3 1 0,-1-3 0,-2-2 0,-3-3 0,-3-3 0,-2-1 0,0 4 0,0 3 0,0 3 0,1-1 0,4-2 0,3-3 0,3-3 0,1-2 0,1 0 0,-1 0 0,1 0 0,-1 1 0,1 4 0,-1 3 0,1 3 0,-3-1 0,-2-2 0,-3-3 0,-3-3 0,-2-1 0,0 4 0,0 3 0,0 3 0,0 1 0,0 1 0,0-1 0,0 1 0,0-3 0,0-2 0,0-3 0,0-3 0,1-1 0,4 4 0,3 3 0,3 3 0,1 3-2,1 3 0,-1 3-1,1 4 0,-1-3 1,1-5 0,-1-7 1,1-5 0,-1-3 0,1 4 0,-1 3-1,1 3-1,-4-1 0,-6-2 0,-6-3 0,-6-3-1,-2-1 1,3 4 0,3 3-1,4 3 1,-1 3 0,-3 3-1,-3 3 0,-2 4 0,-1-1-1,3-3 0,3-3-1,4-2 1,1-3-1,0 1 0,0-1 0,0 1 1,-4 2 0,-5 7 1,-7 6 0,-5 7 2,-4 5-1,0 7 1,0 6 0,0 7 0,-2 8 0,-3 14 1,-3 11 1,-2 14 2,-1 10 0,3 9-1,3 10 1,4 10-1,-1 10 1,-3 13 3,-3 12 3,-2 13 3,-5 1 1,-2-9 0,-3-10 1,-3-8-1,-4-4 1,-3 3 3,-3 3 2,-2 4-13,-5-3-5,-2-5 0,-3-7 0,-3-5 0,-2-4 0,0 0 0,0 0 0,0 0 0,1-5 0,4-9 0,3-10 0,3-8 0,3-15 0,3-19 0,3-18 0,4-19 0,4-19 0,6-19 0,7-18 0,6-19 0,3-16 0,0-12 0,0-13-30,0-12-20,-2-1 1,-3 14 3,-3 11 4,-2 14 3,-3 3-1,1-2-8,-1-3-8,1-3-7</inkml:trace>
</inkml:ink>
</file>

<file path=ppt/ink/ink373.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2-18T14:36:34"/>
    </inkml:context>
    <inkml:brush xml:id="br0">
      <inkml:brushProperty name="width" value="0.041667" units="cm"/>
      <inkml:brushProperty name="height" value="0.041667" units="cm"/>
      <inkml:brushProperty name="color" value="#F2385B"/>
      <inkml:brushProperty name="ignorePressure" value="0"/>
    </inkml:brush>
  </inkml:definitions>
  <inkml:trace contextRef="#ctx0" brushRef="#br0">88650 30550 200,'-22'-68'0,"6"17"0	,7 15 0,6 16 0,1 4 0,-3-6 1,-3-6 1,-2-6 1,-3-2 1,1 3 5,-1 3 3,1 4 4,1 11 4,3 23 6,3 22 6,4 22 6,1 15 2,0 9 0,0 10-2,0 10 1,0 5-3,0 4-1,0 3-2,0 3-2,0 3 0,0 3 0,0 3 2,0 4 0,0-3 1,0-5-1,0-7 0,0-5 0,0-9-1,0-9-1,0-10-11,0-8-20,0-8 0,0-2 0,0-3 0,0-3 0,1-4 0,4-3 0,3-3 0,3-2 0,4-11 0,7-15 0,6-15 0,7-16 0,0-12 0,-2-5 0,-3-7 0,-3-5-16,-2-1-39,0 6 1,0 7 2,0 6 1,0 1 2,0-3 3,0-3 3,0-2 2,1-3 2,4 1 3,3-1 1,3 1 2,-2 1 3,-6 3 2,-6 3 4,-6 4 1,-2 1 1,3 0-2,3 0-3,4 0-2</inkml:trace>
</inkml:ink>
</file>

<file path=ppt/ink/ink374.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2-18T14:36:34"/>
    </inkml:context>
    <inkml:brush xml:id="br0">
      <inkml:brushProperty name="width" value="0.041667" units="cm"/>
      <inkml:brushProperty name="height" value="0.041667" units="cm"/>
      <inkml:brushProperty name="color" value="#F2385B"/>
      <inkml:brushProperty name="ignorePressure" value="0"/>
    </inkml:brush>
  </inkml:definitions>
  <inkml:trace contextRef="#ctx0" brushRef="#br0">90400 29050 200,'21'-43'0,"-5"17"0	,-7 15 0,-5 16 0,-4 16 2,0 20 4,0 18 4,0 20 4,-2 14 4,-3 14 2,-3 11 4,-2 14 3,-3 10 2,1 9 0,-1 10 1,1 10 1,-1 5 0,1 4 1,-1 3 1,1 3 0,-1-4 0,1-8-1,-1-10 0,1-9-1,2-12 0,7-11 0,6-14 0,7-11-1,7-14 0,9-11-1,10-14-2,10-11-1,5-11-2,4-5-3,3-7-2,3-5-16,1-8-3,1-5 0,-1-7 0,1-5 0,-1-9 0,1-9 0,-1-10 0,1-8 0,-4-11 0,-6-8 0,-6-10 0,-6-9 0,-6-7 0,-2-3 0,-3-3 0,-3-2 0,-6-5 0,-5-2-11,-7-3-7,-5-3 0,-4-1-1,0 4 0,0 3 0,0 3 0,-2 6 0,-3 9 1,-3 10 0,-2 10 2,-6 7-1,-6 6 2,-6 7-1,-6 6 1,-6 6 3,-2 6 5,-3 7 5,-3 6 6,-4 7 1,-3 10 2,-3 10-1,-2 9 0,-3 6 2,1 3 2,-1 3 1,1 4 3,1-1 1,3-3 0,3-3-1,4-2 0,2-3 0,4 1-1,3-1 0,3 1-2,12-10-13,22-19-25,22-18-27,23-19-25</inkml:trace>
</inkml:ink>
</file>

<file path=ppt/ink/ink375.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2-18T14:36:34"/>
    </inkml:context>
    <inkml:brush xml:id="br0">
      <inkml:brushProperty name="width" value="0.029278" units="cm"/>
      <inkml:brushProperty name="height" value="0.029278" units="cm"/>
      <inkml:brushProperty name="color" value="#F2385B"/>
      <inkml:brushProperty name="ignorePressure" value="0"/>
    </inkml:brush>
  </inkml:definitions>
  <inkml:trace contextRef="#ctx0" brushRef="#br0">95350 30450 284,'-49'25'0,"4"0"0	,3 0 0,3 0 0,3 1 2,3 4 5,3 3 3,4 3 5,1 1 4,0 1 1,0-1 3,0 1 3,-2 1 0,-3 3 1,-3 3 0,-2 4 1,-3-1 0,1-3 2,-1-3 1,1-2 1,2-5 1,7-2 0,6-3 1,7-3-1,2-2-1,1 0 0,-1 0-1,1 0-1,-1 0-2,1 0-2,-1 0-2,1 0-3,-4-4-13,-6-5-24,-6-7-23,-6-5-24</inkml:trace>
</inkml:ink>
</file>

<file path=ppt/ink/ink376.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2-18T14:36:34"/>
    </inkml:context>
    <inkml:brush xml:id="br0">
      <inkml:brushProperty name="width" value="0.033115" units="cm"/>
      <inkml:brushProperty name="height" value="0.033115" units="cm"/>
      <inkml:brushProperty name="color" value="#F2385B"/>
      <inkml:brushProperty name="ignorePressure" value="0"/>
    </inkml:brush>
  </inkml:definitions>
  <inkml:trace contextRef="#ctx0" brushRef="#br0">94300 30950 251,'46'-44'0,"-5"13"0	,-7 12 0,-5 13 0,-4 6 1,0 0 2,0 0 1,0 0 3,0 1 1,0 4 2,0 3 2,0 3 2,-2 3 3,-3 3 4,-3 3 5,-2 4 3,-1 2 2,3 4 0,3 3 0,4 3-2,1 1 2,0 1 1,0-1 1,0 1 1,-2-3 0,-3-2-1,-3-3-1,-2-3-1,-1-4-2,3-3-1,3-3-1,4-2-1,1-1-2,0 3-2,0 3-3,0 4-2,0 1-3,0 0-7,0 0-5,0 0-7,1-2-13,4-3-24,3-3-22,3-2-23</inkml:trace>
</inkml:ink>
</file>

<file path=ppt/ink/ink377.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2-18T14:36:34"/>
    </inkml:context>
    <inkml:brush xml:id="br0">
      <inkml:brushProperty name="width" value="0.041667" units="cm"/>
      <inkml:brushProperty name="height" value="0.041667" units="cm"/>
      <inkml:brushProperty name="color" value="#F2385B"/>
      <inkml:brushProperty name="ignorePressure" value="0"/>
    </inkml:brush>
  </inkml:definitions>
  <inkml:trace contextRef="#ctx0" brushRef="#br0">97600 30400 200,'-24'-44'0,"4"13"0	,3 12 0,3 13 0,1 6 0,1 0 0,-1 0 0,1 0 0,-1 0 1,1 0 5,-1 0 3,1 0 5,-1 0 2,1 0 2,-1 0 2,1 0 1,-3 0 4,-2 0 4,-3 0 4,-3 0 4,4-4 1,13-5-1,12-7-1,13-5-2,6-1-1,0 6-3,0 7-2,0 6-3,1 1-2,4-3-3,3-3-1,3-2-3,1-1-2,1 3 0,-1 3-3,1 4 0,-3 4-2,-2 6 0,-3 7 0,-3 6-1,-2 4-1,0 4 1,0 3 0,0 3-1,0 4 0,0 7 1,0 6-1,0 7 0,-4 4 0,-5 3 0,-7 3 2,-5 4 0,-4 2 0,0 4 1,0 3-1,0 3 1,-2-1 0,-3-2-3,-3-3-7,-2-3 0,-3-6 0,1-5 0,-1-7 0,1-5 0,1-6 0,3-3 0,3-3 0,4-2 0,5-6 0,10-6 0,10-6 0,9-6 0,6-16 0,3-25 0,3-25 0,4-25 0,-1-8-18,-3 9-3,-3 10 1,-2 10-1,-3 0 1,1-5-2,-1-7 0,1-5-1,-4-1 0,-6 6 0,-6 7 1,-6 6 0,-4 4 1,1 4 1,-1 3 1,1 3 2,-1 1 0,1 1 1,-1-1 2,1 1 0,-1-1 1,1 1 2,-1-1 0,1 1 1,1-1 1,3 1 1,3-1 0,4 1 1,1-3 0,0-2 1,0-3 0,0-3 0,0-2 2,0 0-1,0 0 2,0 0 0,0 3 1,0 6 0,0 7 1,0 6 0,-2 4 0,-3 4 0,-3 3 0,-2 3-1,-3 1 1,1 1 2,-1-1 2,1 1 2,-3 4 1,-2 9 0,-3 10 1,-3 10 0,-2 5 1,0 4 0,0 3 2,0 3 0,0 4 2,0 7 0,0 6 0,0 7 1,1 2 0,4 1 1,3-1 1,3 1 0,1-1 1,1 1 0,-1-1 0,1 1 0,2-3 0,7-2 2,6-3 1,7-3 1,2-2 1,1 0-1,-1 0 1,1 0-1,1-2 0,3-3 0,3-3 0,4-2 0,-1-6-1,-3-6-1,-3-6-7,-2-6-11,-5 1 0,-2 9 0,-3 10 0,-3 10 0,-7 4 0,-9 0 0,-10 0 0,-8 0 0,-9-2 0,-6-3 0,-6-3 0,-6-2 0,-6-5 0,-2-2 0,-3-3 0,-3-3 0,-4-2 0,-3 0 0,-3 0 0,-2 0 0,-1-4 0,3-5 0,3-7 0,4-5 0,-1-4 0,-3 0 0,-3 0 0,-2 0 0,-1-2 0,3-3 0,3-3 0,4-2 0,2-5 0,4-2 0,3-3 0,3-3 0,3-4 0,3-3 0,3-3-17,4-2-29,1-3-5,0 1-10,0-1-9,0 1-9</inkml:trace>
</inkml:ink>
</file>

<file path=ppt/ink/ink378.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2-18T14:36:34"/>
    </inkml:context>
    <inkml:brush xml:id="br0">
      <inkml:brushProperty name="width" value="0.032202" units="cm"/>
      <inkml:brushProperty name="height" value="0.032202" units="cm"/>
      <inkml:brushProperty name="color" value="#F2385B"/>
      <inkml:brushProperty name="ignorePressure" value="0"/>
    </inkml:brush>
  </inkml:definitions>
  <inkml:trace contextRef="#ctx0" brushRef="#br0">100050 30250 258,'-24'-22'2,"4"6"3	,3 7 2,3 6 4,4 3 4,7 0 5,6 0 5,7 0 5,2-2 3,1-3 0,-1-3 1,1-2 1,4-1 1,9 3 4,10 3 4,10 4 4,2 1-1,-3 0-5,-3 0-4,-2 0-5,-3 0-3,1 0-2,-1 0-1,1 0-3,-1 0-2,1 0-6,-1 0-6,1 0-4,1-2-6,3-3-5,3-3-5,4-2-7,1-1-3,0 3-2,0 3-1,0 4-3,-2 1-2,-3 0-5,-3 0-6,-2 0-3,-5-2-6,-2-3-4,-3-3-5,-3-2-5</inkml:trace>
</inkml:ink>
</file>

<file path=ppt/ink/ink379.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2-18T14:36:34"/>
    </inkml:context>
    <inkml:brush xml:id="br0">
      <inkml:brushProperty name="width" value="0.041667" units="cm"/>
      <inkml:brushProperty name="height" value="0.041667" units="cm"/>
      <inkml:brushProperty name="color" value="#F2385B"/>
      <inkml:brushProperty name="ignorePressure" value="0"/>
    </inkml:brush>
  </inkml:definitions>
  <inkml:trace contextRef="#ctx0" brushRef="#br0">103300 29050 200,'-69'51'0,"13"4"0	,12 3 0,13 3 0,6 6 2,0 9 6,0 10 5,0 10 5,-2 8 4,-3 10 2,-3 10 3,-2 9 1,-3 6 1,1 3 1,-1 3-1,1 4 0,1-3 0,3-5 2,3-7 2,4-5 2,4-9 0,6-9 0,7-10-1,6-8 1,3-9-2,0-6-1,0-6-2,0-6-1,3-9-2,6-8-2,7-10 0,6-9-2,4-9-2,4-5-2,3-7-10,3-5-9,1-6 0,1-3 0,-1-3 0,1-2 0,-1-8 0,1-8 0,-1-10 0,1-9 0,-3-7 0,-2-3 0,-3-3 0,-3-2 0,-4-5 0,-3-2 0,-3-3 0,-2-3 0,-5 1 0,-2 6 0,-3 7 0,-3 6 0,-4 4 0,-3 4-2,-3 3-6,-2 3-1,-9 4 2,-12 7 3,-13 6 2,-12 7 4,-4 4 2,7 3-1,6 3 1,7 4-1,2 4 1,1 6 0,-1 7 0,1 6 0,-1 3-4,1 0 0,-1 0 0,1 0 0</inkml:trace>
</inkml:ink>
</file>

<file path=ppt/ink/ink38.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26T05:25:29"/>
    </inkml:context>
    <inkml:brush xml:id="br0">
      <inkml:brushProperty name="width" value="0.032067" units="cm"/>
      <inkml:brushProperty name="height" value="0.032067" units="cm"/>
      <inkml:brushProperty name="color" value="#F2385B"/>
      <inkml:brushProperty name="ignorePressure" value="0"/>
    </inkml:brush>
  </inkml:definitions>
  <inkml:trace contextRef="#ctx0" brushRef="#br0">61350 49750 259,'-24'-2'0,"4"-3"0	,3-3 0,3-2 0,1-1 0,1 3-2,-1 3 0,1 4-2,1-1 0,3-3-1,3-3-1,4-2 0,1-3 0,0 1 0,0-1 1,0 1 1,1-1 5,4 1 9,3-1 10,3 1 10,1 1 4,1 3-2,-1 3-1,1 4-2,1-1-2,3-3-1,3-3-1,4-2-2,-1-3 0,-3 1 1,-3-1 0,-2 1 2,2-1 1,9 1 1,10-1 2,10 1 0,0 1 0,-5 3-3,-7 3-1,-5 4-2,-4 1-1,0 0-2,0 0-1,0 0-1,0-2-1,0-3-2,0-3-1,0-2 0,3-1-3,6 3-3,7 3-4,6 4-2,1-1-2,-3-3 1,-3-3 0,-2-2 1,-3-1-4,1 3-4,-1 3-5,1 4-6,-4 4-7,-6 6-10,-6 7-9,-6 6-10,-9-1-5,-8-5 0,-10-7 0,-9-5 0,-7-4 1,-3 0 3,-3 0 3,-2 0 3,0 0 3,7 0 4,6 0 5,7 0 4,0 1 3,-2 4 16,-3 3 12,-3 3 0</inkml:trace>
</inkml:ink>
</file>

<file path=ppt/ink/ink380.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2-18T14:36:34"/>
    </inkml:context>
    <inkml:brush xml:id="br0">
      <inkml:brushProperty name="width" value="0.031568" units="cm"/>
      <inkml:brushProperty name="height" value="0.031568" units="cm"/>
      <inkml:brushProperty name="color" value="#F2385B"/>
      <inkml:brushProperty name="ignorePressure" value="0"/>
    </inkml:brush>
  </inkml:definitions>
  <inkml:trace contextRef="#ctx0" brushRef="#br0">106400 30200 263,'-24'1'-8,"4"4"2	,3 3 1,3 3 1,1 3 2,1 3 2,-1 3 2,1 4 1,-1 1 3,1 0 0,-1 0 2,1 0 1,-3 1 2,-2 4 2,-3 3 2,-3 3 2,-2 1 1,0 1 2,0-1 0,0 1 1,-2-1 2,-3 1 3,-3-1 3,-2 1 3,-1-1 2,3 1 1,3-1 0,4 1 2,1-1 0,0 1-1,0-1 0,0 1-1,1-3-1,4-2-2,3-3-2,3-3-2,1-2-4,1 0-3,-1 0-5,1 0-3,-3-8-17,-2-16-26,-3-15-28,-3-15-27,-1-7-8,4 3 8,3 3 9,3 4 8</inkml:trace>
</inkml:ink>
</file>

<file path=ppt/ink/ink381.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2-18T14:36:34"/>
    </inkml:context>
    <inkml:brush xml:id="br0">
      <inkml:brushProperty name="width" value="0.038028" units="cm"/>
      <inkml:brushProperty name="height" value="0.038028" units="cm"/>
      <inkml:brushProperty name="color" value="#F2385B"/>
      <inkml:brushProperty name="ignorePressure" value="0"/>
    </inkml:brush>
  </inkml:definitions>
  <inkml:trace contextRef="#ctx0" brushRef="#br0">105450 30400 219,'23'0'0,"-3"0"0	,-3 0 0,-2 0 0,-3 1 1,1 4 4,-1 3 3,1 3 2,1 3 4,3 3 1,3 3 2,4 4 1,1 1 3,0 0 4,0 0 2,0 0 4,1 1 1,4 4 1,3 3 0,3 3 0,-1-1 1,-2-2 0,-3-3 2,-3-3 0,-2-2-1,0 0 0,0 0-2,0 0-1,0 0-2,0 0-1,0 0-2,0 0-2,1-2-2,4-3-3,3-3-4,3-2-3,1-3-17,1 1-27,-1-1-29,1 1-28</inkml:trace>
</inkml:ink>
</file>

<file path=ppt/ink/ink382.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2-18T14:36:34"/>
    </inkml:context>
    <inkml:brush xml:id="br0">
      <inkml:brushProperty name="width" value="0.029272" units="cm"/>
      <inkml:brushProperty name="height" value="0.029272" units="cm"/>
      <inkml:brushProperty name="color" value="#F2385B"/>
      <inkml:brushProperty name="ignorePressure" value="0"/>
    </inkml:brush>
  </inkml:definitions>
  <inkml:trace contextRef="#ctx0" brushRef="#br0">108400 29500 284,'-22'28'0,"6"6"0	,7 7 0,6 6 0,1 3 0,-3 0 0,-3 0 0,-2 0 0,-3 1 3,1 4 6,-1 3 5,1 3 7,-1 1 2,1 1 1,-1-1 1,1 1 0,-1-1 2,1 1 4,-1-1 3,1 1 4,1-3 2,3-2 0,3-3 0,4-3 0,1-6-1,0-5 0,0-7-2,0-5-1,0-4-2,0 0-3,0 0-4,0 0-3,3-5-9,6-9-17,7-10-14,6-8-16,1-8-11,-3-2-6,-3-3-7,-2-3-5,-3-2-4,1 0 2,-1 0 0,1 0 2</inkml:trace>
</inkml:ink>
</file>

<file path=ppt/ink/ink383.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2-18T14:36:34"/>
    </inkml:context>
    <inkml:brush xml:id="br0">
      <inkml:brushProperty name="width" value="0.041667" units="cm"/>
      <inkml:brushProperty name="height" value="0.041667" units="cm"/>
      <inkml:brushProperty name="color" value="#F2385B"/>
      <inkml:brushProperty name="ignorePressure" value="0"/>
    </inkml:brush>
  </inkml:definitions>
  <inkml:trace contextRef="#ctx0" brushRef="#br0">108750 30500 200,'46'1'0,"-5"4"0	,-7 3 0,-5 3 0,-6 3 0,-3 3 0,-3 3 0,-2 4 0,-1 1 1,3 0 2,3 0 3,4 0 2,-1-2 2,-3-3 1,-3-3 2,-2-2 1,-1-3 2,3 1 0,3-1 0,4 1 1,2-3 0,4-2 0,3-3-1,3-3-1,-4-6-1,-8-5-3,-10-7-4,-9-5-3,-4-4-1,4 0-1,3 0 0,3 0 0,-1 0-1,-2 0-2,-3 0-4,-3 0-1,-2 0-2,0 0 0,0 0 0,0 0 1,-2 0-1,-3 0-1,-3 0-1,-2 0 0,-3 1 0,1 4 0,-1 3 0,1 3 1,-3-1 1,-2-2 1,-3-3 2,-3-3 1,-1-1 2,4 4-1,3 3 1,3 3 0,1 1 1,1 1 0,-1-1 1,1 1-1,-1-1 2,1 1-1,-1-1 0,1 1 0,1-1-1,3 1-2,3-1-3,4 1-3,2 1 0,4 3-1,3 3 0,3 4 0,3 1 0,3 0 0,3 0-2,4 0 0,1 0-1,0 0 0,0 0 3,0 0 10,-2 0 0,-3 0 0,-3 0 0,-2 0 0,-1 0 0,3 0 0,3 0 0,4 0 0,1 1 0,0 4 0,0 3 0,0 3 0,0 1 0,0 1 0,0-1 0,0 1 0,0-3 0,0-2 0,0-3 0,0-3 0,0-2 0,0 0 0,0 0 0,0 0 0,0 1 0,0 4 0,0 3 20,0 3 1,0-1 0,0-2 0,0-3 0,0-3-1,0-2 0,0 0 0,0 0 0,0 0 0,0 1-1,0 4-1,0 3-2,0 3-2,-2 4-2,-3 7-1,-3 6-1,-2 7-3,-6 2 0,-6 1 0,-6-1-1,-6 1-1,-6-1 0,-2 1-2,-3-1 0,-3 1-1,-2-1 0,0 1 1,0-1 2,0 1 0,0-1 2,0 1 0,0-1 2,0 1 0,3-1 1,6 1 2,7-1 0,6 1 1,7-7 0,10-12-3,10-13-2,9-12-2,4-10-3,1-6-3,-1-6-3,1-6-3,-3-4-3,-2 1-4,-3-1-3,-3 1-4,-4 1-1,-3 3-1,-3 3 0,-2 4-1,-3 1 1,1 0-1,-1 0 1,1 0 0,-1 0 0,1 0 1,-1 0 1,1 0 0,-1-2 0,1-3 2,-1-3 1,1-2 0,1-3 2,3 1-1,3-1 1,4 1 0,1-3 1,0-2 5,0-3 9,0-3 0,0-4 0,0-3 0,0-3 0,0-2 0,1-1 0,4 3 0,3 3 0,3 4 0,-1 1 0,-2 0 0,-3 0 0,-3 0 0,-1 3 0,4 6 0,3 7 0,3 6 0,-1 4 0,-2 4 0,-3 3 0,-3 3 0,-4 1 0,-3 1 0,-3-1 0,-2 1 0,-3 1 12,1 3-1,-1 3 0,1 4 1,-3 2 2,-2 4 5,-3 3 6,-3 3 5,-2 3 2,0 3-2,0 3-1,0 4-3,-2-1-1,-3-3-3,-3-3-2,-2-2-3,-3-1-1,1 3-2,-1 3-1,1 4-2,-1 1-1,1 0 0,-1 0-1,1 0-1,-1 1-1,1 4 0,-1 3-1,1 3 0,1 1 0,3 1-2,3-1 1,4 1-2,-1-1 1,-3 1 0,-3-1 1,-2 1 0,-1-1 1,3 1-1,3-1 0,4 1 0,1 1 1,0 3 1,0 3 3,0 4 0,0-1 3,0-3 0,0-3 2,0-2 1,4-5 0,10-2-1,10-3-2,9-3-1,6-4-1,3-3-2,3-3-2,4-2-2,1-5-1,0-2-2,0-3-1,0-3-2,1-4 0,4-3 1,3-3-1,3-2 1,-2-3-1,-6 1-2,-6-1-2,-6 1 0,-4-3-2,1-2 2,-1-3 0,1-3 1,-4-4-1,-6-3-1,-6-3-1,-6-2-2,-7-3 0,-6 1-2,-6-1 1,-6 1-2,-4 1 1,1 3 0,-1 3 1,1 4 0,-1 1 1,1 0-1,-1 0 1,1 0 0,-1 0 0,1 0 1,-1 0 0,1 0 1,-1-2 1,1-3-1,-1-3 0,1-2 0,-1-1 1,1 3 0,-1 3 1,1 4 0,-3 1 1,-2 0 2,-3 0 2,-3 0 2,-4 10 1,-3 23 4,-3 22 3,-2 22 2,-1 15 2,3 9 0,3 10 1,4 10-1,1 7 2,0 6 3,0 7 2,0 6 3,0 3 1,0 0 0,0 0-2,0 0 0,3 0 0,6 0-1,7 0 0,6 0 0,3-5-1,0-9 0,0-10-1,0-8-10,1-8-10,4-2 0,3-3 0,3-3 0,3-6 0,3-5 0,3-7 0,4-5 0,1-6 0,0-3 0,0-3 0,0-2 0</inkml:trace>
</inkml:ink>
</file>

<file path=ppt/ink/ink384.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30T06:37:29"/>
    </inkml:context>
    <inkml:brush xml:id="br0">
      <inkml:brushProperty name="width" value="0.041667" units="cm"/>
      <inkml:brushProperty name="height" value="0.041667" units="cm"/>
      <inkml:brushProperty name="color" value="#F2385B"/>
      <inkml:brushProperty name="ignorePressure" value="0"/>
    </inkml:brush>
  </inkml:definitions>
  <inkml:trace contextRef="#ctx0" brushRef="#br0">77150 14250 200,'23'23'87,"-3"-3"-15	,-3-3-17,-2-2-15,-1 0-10,3 7-2,3 6-3,4 7-2,2 4-2,4 3-2,3 3-1,3 4-1,-1-1-2,-2-3 0,-3-3-1,-3-2-1,-2-5 0,0-2-2,0-3 0,0-3 0,-2-2-2,-3 0 0,-3 0 0,-2 0-2,-1 0 0,3 0-1,3 0-1,4 0 0,2-2 0,4-3-3,3-3 0,3-2-2,1-5-1,1-2-1,-1-3-1,1-3-2,-1-2 0,1 0 0,-1 0 1,1 0-1,-1-2 1,1-3 0,-1-3 1,1-2 0,-3-3 0,-2 1 1,-3-1 0,-3 1 2,-2-1-1,0 1 1,0-1 1,0 1 0,0-1 1,0 1 0,0-1 0,0 1 2,1-1-1,4 1 1,3-1 0,3 1 0,1-1 0,1 1 0,-1-1-1,1 1 0,-1 1 0,1 3 0,-1 3 1,1 4 0,-1 4 2,1 6 0,-1 7 2,1 6 1,-1 3 1,1 0 0,-1 0 0,1 0 0,-3 0 0,-2 0-1,-3 0 0,-3 0 0,1-2-1,6-3-2,7-3-1,6-2-1,1-5-1,-3-2-1,-3-3 0,-2-3-1,-3-2 0,1 0 0,-1 0-1,1 0 1,-3-4-1,-2-5 0,-3-7 0,-3-5 0,-2-4 0,0 0 0,0 0-1,0 0 0,0 0-1,0 0 0,0 0-1,0 0 0,0 0 0,0 0-1,0 0 1,0 0 0,1 0-1,4 0 1,3 0 0,3 0 1,1 1-1,1 4 1,-1 3 1,1 3 0,-1 3 1,1 3 1,-1 3 1,1 4 1,-1 1 1,1 0 1,-1 0 1,1 0 1,-1 3 0,1 6 0,-1 7 0,1 6 0,-1 1 1,1-3-1,-1-3 1,1-2 0,1-3 0,3 1-7,3-1-1,4 1 0,-1-1 0,-3 1 0,-3-1 0,-2 1 0,-3-3 0,1-2 0,-1-3 0,1-3 0,1-2 0,3 0 0,3 0 0,4 0 0,-1 0-1,-3 0-7,-3 0-1,-2 0-2,-3-2 1,1-3 1,-1-3 2,1-2 1,-1-5 0,1-2 1,-1-3 1,1-3-1,-1-1 2,1 4-1,-1 3 1,1 3 1,1 3 0,3 3 0,3 3 0,4 4 1,-1 2 0,-3 4 2,-3 3 2,-2 3 2,-3 1 0,1 1 1,-1-1 0,1 1 0,-1-3-5,1-2-9,-1-3-10,1-3-10</inkml:trace>
</inkml:ink>
</file>

<file path=ppt/ink/ink385.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30T06:37:29"/>
    </inkml:context>
    <inkml:brush xml:id="br0">
      <inkml:brushProperty name="width" value="0.032512" units="cm"/>
      <inkml:brushProperty name="height" value="0.032512" units="cm"/>
      <inkml:brushProperty name="color" value="#F2385B"/>
      <inkml:brushProperty name="ignorePressure" value="0"/>
    </inkml:brush>
  </inkml:definitions>
  <inkml:trace contextRef="#ctx0" brushRef="#br0">83300 14650 256,'-22'1'16,"6"4"1	,7 3-1,6 3 0,3 1-1,0 1 0,0-1 0,0 1-1,0-1-1,0 1 1,0-1 0,0 1-1,3-1 1,6 1 1,7-1 1,6 1 0,1-1 0,-3 1-2,-3-1 0,-2 1-2,-3-1-1,1 1 0,-1-1 0,1 1-2,-1-1 1,1 1-1,-1-1 0,1 1-1,1 1 0,3 3 1,3 3-1,4 4 2,1-1-1,0-3 0,0-3 1,0-2 0,0-5-1,0-2 1,0-3-1,0-3 0,0-2 0,0 0-2,0 0 0,0 0-1,0 0-1,0 0 0,0 0 0,0 0 1,1-4-1,4-5-1,3-7-2,3-5 0,-1-4 0,-2 0-1,-3 0 1,-3 0 0,-1 0 0,4 0 0,3 0 0,3 0 0,1 1 1,1 4-1,-1 3 1,1 3 0,-3 3 0,-2 3 1,-3 3 0,-3 4 1,-1 1 0,4 0-1,3 0 0,3 0 0,-1 1 0,-2 4 2,-3 3 1,-3 3 1,-1 3 1,4 3-1,3 3 0,3 4-1,-1 1 1,-2 0 0,-3 0 2,-3 0 0,-1 0 1,4 0-1,3 0-2,3 0 0,1-4-2,1-5-4,-1-7-2,1-5-4,-1-4-2,1 0-3,-1 0-2,1 0-3,-3-2-7,-2-3-12,-3-3-13,-3-2-12</inkml:trace>
</inkml:ink>
</file>

<file path=ppt/ink/ink386.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30T06:37:29"/>
    </inkml:context>
    <inkml:brush xml:id="br0">
      <inkml:brushProperty name="width" value="0.041667" units="cm"/>
      <inkml:brushProperty name="height" value="0.041667" units="cm"/>
      <inkml:brushProperty name="color" value="#F2385B"/>
      <inkml:brushProperty name="ignorePressure" value="0"/>
    </inkml:brush>
  </inkml:definitions>
  <inkml:trace contextRef="#ctx0" brushRef="#br0">19225 35104 200,'-2'-22'-1,"-2"3"-1	,-4 2-1,-2 4-1,-2 3-1,0 2 1,1 4 1,-1 3 1,-4-2 1,-10-6 2,-7-6 3,-10-6 1,0 1 2,9 5 1,9 6 0,9 6 1,6 2 0,2-4 0,4-2 1,3-3-1,-1-1 1,-2 4 0,-4 3 1,-2 2 0,-2 2 1,0 0 1,1 0 0,-1 0 0,2 3 4,2 6 5,4 6 6,2 5 5,2 5 1,0 3-2,0 3-3,0 3-3,5 0-3,8-3-1,9-3-1,9-3-3,6-3-1,3-3-1,2-3 0,4-2-1,0-4-2,-4-3 0,-2-2-2,-3-4-2,1-1-1,6 0 0,6 0-1,6 0-2,0 0 0,-6 0-1,-5 0-1,-7 0-1,-3 0 0,1 0-1,-1 0 1,0 0-1,-1 3 1,-3 6 0,-3 6 1,-3 5 1,-4 7 1,-7 5 0,-5 6 1,-6 7 0,-6-1 0,-6-6-1,-5-6 1,-7-5-1,-1-2 0,3 3 0,3 3 0,2 3 0,1 1-1,-3 0 0,-3 1 0,-3-1-1,-2 0 0,1 1-1,-1-1-1,0 1 0,8 0-1,15 4 2,14 3 0,15 2 0,6 0 1,-3-7 0,-3-6 1,-3-5-1,-2-2 1,1 3-1,-1 3 0,1 3 0,0 1 0,-1 0 1,1 1 0,-1-1 1,1 2-1,-1 3 1,1 2-1,-1 4 1,0 1-1,-4 0 0,-3 0 1,-3 0 0,-1 0-1,0 1 0,0-1-4,-1 0 0,1-2 0,0-2 0,0-3 0,-1-3 0,0 0 0,-4 2 0,-3 4 0,-2 3 0,-2-1 0,0-2 0,0-3 0,0-3 0,-5-4 0,-8-2 0,-9-3 0,-9-3 0,-4-3 0,0-2 0,-1-4 0,1-3 0,-2-4 0,-3-6 0,-2-6 0,-4-6 0,2-6 0,6-5 0,5-7-8,7-5-29,2-5 1,1-3-1,-1-2 1,0-4 0,1 0 0,-1 4 2,1 2 0,-1 3 2,2 0-1,3-3-2,3-2-2,2-4-3,4 2 1,3 6 2,3 5 3,2 7 3,1 4 2,-4 2-2,-2 4-1,-4 3 0</inkml:trace>
</inkml:ink>
</file>

<file path=ppt/ink/ink387.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30T06:37:29"/>
    </inkml:context>
    <inkml:brush xml:id="br0">
      <inkml:brushProperty name="width" value="0.040236" units="cm"/>
      <inkml:brushProperty name="height" value="0.040236" units="cm"/>
      <inkml:brushProperty name="color" value="#F2385B"/>
      <inkml:brushProperty name="ignorePressure" value="0"/>
    </inkml:brush>
  </inkml:definitions>
  <inkml:trace contextRef="#ctx0" brushRef="#br0">18470 36753 207,'-85'-21'0,"17"7"0	,18 5 0,18 6 0,10 3 0,3 0 0,2 0 0,4 0 0,3-2 3,3-2 7,2-3 6,4-4 8,7 0 4,11-1 3,13 0 2,11 0 4,10 0 1,10 1-1,8-1-1,9 0-1,6 0 0,3 1-2,3-1-1,2 0-1,3 0-1,-1 0-2,0 1 0,1-1-2,-1 2-1,0 2-2,0 4-1,0 2-1,2 2-3,3 0-1,2 0-2,4 0-2,0-1 0,-4-4-1,-2-2 0,-4-3 0,-3-2-2,-7 0-4,-5 0-4,-7 1-3,-5-1-2,-6 0 0,-6 0 0,-6 0 0,-4 2-1,-4 3-5,-2 2-3,-3 4-6,-2 1-4,0 0-5,1 0-7,-1 0-5</inkml:trace>
</inkml:ink>
</file>

<file path=ppt/ink/ink388.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30T06:37:29"/>
    </inkml:context>
    <inkml:brush xml:id="br0">
      <inkml:brushProperty name="width" value="0.034963" units="cm"/>
      <inkml:brushProperty name="height" value="0.034963" units="cm"/>
      <inkml:brushProperty name="color" value="#F2385B"/>
      <inkml:brushProperty name="ignorePressure" value="0"/>
    </inkml:brush>
  </inkml:definitions>
  <inkml:trace contextRef="#ctx0" brushRef="#br0">22570 35622 238,'-21'46'0,"7"-4"2	,5-2 0,6-3 1,3 1 1,0 6 0,0 7 1,0 5 0,0 5 4,0 7 6,0 6 7,0 5 7,-2 4 2,-2-1 1,-3 1-1,-4-1-1,1-4 1,3-9 0,2-8 1,4-10 0,-1 1 1,-2 8 0,-4 9 0,-2 9 0,0 0 0,2-8 0,4-10-1,3-8-1,1-7 0,0-2 0,0-3-2,0-4 0,3-9-7,6-18-13,5-18-13,7-18-13,-1-9-11,-5-4-9,-6-3-9,-6-2-9,-3 0-4,0 7 3,0 6 2,0 5 2,0 4 2,0-1 3,0 1 3,0-1 2,0 2 3,0 3 3,0 3 2,0 2 3,0 1 3,0-3 1,0-3 3,0-3 12</inkml:trace>
</inkml:ink>
</file>

<file path=ppt/ink/ink389.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30T06:37:29"/>
    </inkml:context>
    <inkml:brush xml:id="br0">
      <inkml:brushProperty name="width" value="0.041667" units="cm"/>
      <inkml:brushProperty name="height" value="0.041667" units="cm"/>
      <inkml:brushProperty name="color" value="#F2385B"/>
      <inkml:brushProperty name="ignorePressure" value="0"/>
    </inkml:brush>
  </inkml:definitions>
  <inkml:trace contextRef="#ctx0" brushRef="#br0">22429 34821 200,'1'-21'8,"3"7"19	,4 5 16,2 6 19,5 3 5,5 0-5,7 0-6,5 0-5,2 0-5,-3 0-3,-3 0-5,-3 0-2,0 0-5,3 0-2,3 0-3,3 0-4,1 3-2,1 6-3,-1 5-3,0 7-2,-2 4-3,-7 3-2,-5 3-1,-7 3-3,-2 1 0,0 1-1,0-1-1,0 0-1,1 5 0,3 9 0,3 8 0,3 9 0,1 6 1,-4 4-1,-3 2 0,-3 3 0,-1 4 0,0 6 0,-1 6 1,1 7-1,0 2 1,0 0 2,-1 0 1,1 0 1,0-2 2,0-2 1,0-4 0,-1-2 2,1-3-1,0-3-8,0-3-1,-1-3 0,1-4 0,0-1 0,0-4 0,0-3 0,-2-6 0,-3-9 0,-2-8 0,-4-9 0,1-3 0,2 2 0,3 4 0,4 3 0,-5-6 0,-12-15 0,-12-15 0,-11-15 0,-5-9 0,3-7 0,3-5-49,3-7-3,1-7 1,1-8-2,-1-10-2,1-8-2,-1-5 1,1 1 4,-1-1 3,0 0 3,4 4 3,5 5 3,6 6 2,6 6 3,2 4 2,-4 3 2,-2 4 3,-3 2 1</inkml:trace>
</inkml:ink>
</file>

<file path=ppt/ink/ink39.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26T05:25:29"/>
    </inkml:context>
    <inkml:brush xml:id="br0">
      <inkml:brushProperty name="width" value="0.027075" units="cm"/>
      <inkml:brushProperty name="height" value="0.027075" units="cm"/>
      <inkml:brushProperty name="color" value="#F2385B"/>
      <inkml:brushProperty name="ignorePressure" value="0"/>
    </inkml:brush>
  </inkml:definitions>
  <inkml:trace contextRef="#ctx0" brushRef="#br0">61500 49200 307,'-22'70'2,"6"-9"4	,7-10 4,6-8 4,3-6 2,0 1 2,0-1 0,0 1 1,0-1 2,0 1 0,0-1 2,0 1 1,0 1 2,0 3 2,0 3 2,0 4 3,1-3 0,4-5 1,3-7-1,3-5 1,-1-4 0,-2 0-2,-3 0-2,-3 0-1,-2 0-2,0 0-1,0 0-1,0 0-2,3-2-6,6-3-11,7-3-10,6-2-12,-1-8-10,-5-8-6,-7-10-8,-5-9-7,-3-5-4,4 0 0,3 0 1,3 0 0,-1-2 0,-2-3 3,-3-3 2,-3-2 1,-2-5 2,0-2 2,0-3 1,0-3 2,0-1 3,0 4 10,0 3 24,0 3 0,0 3 0,0 3 0,0 3 0,0 4 0</inkml:trace>
</inkml:ink>
</file>

<file path=ppt/ink/ink390.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30T06:37:29"/>
    </inkml:context>
    <inkml:brush xml:id="br0">
      <inkml:brushProperty name="width" value="0.041667" units="cm"/>
      <inkml:brushProperty name="height" value="0.041667" units="cm"/>
      <inkml:brushProperty name="color" value="#F2385B"/>
      <inkml:brushProperty name="ignorePressure" value="0"/>
    </inkml:brush>
  </inkml:definitions>
  <inkml:trace contextRef="#ctx0" brushRef="#br0">22523 35999 200,'-22'0'-20,"3"0"3	,2 0 4,4 0 13,3 2 0,2 2 0,4 3 0,3 4 0,2-1 18,3-3 6,4-2 1,2-4 4,2-1-1,0 0 0,-1 0-1,1 0-1,2 2 0,2 2 1,3 3 1,3 4 1,3-1 0,3-3 1,3-2 0,3-4 1,0-1-1,-3 0-3,-3 0-3,-3 0-2,0 0-3,2 0-1,4 0-3,3 0-2,2 0-4,-1 0-6,0 0-6,1 0-7,-7 5-5,-11 8-7,-12 9-6,-12 9-7,-7 3-1,-4-3 4,-2-3 2,-3-3 4,-1-2 2,-1 1 2,0-1 2,1 1 2,-1 0 2,1-1 1,-1 1 2,1-1 1,-1 1 1,1-1 0,-1 1 0,0 0 1,1-1 1,-1 1 2,1-1 0,-1 1 2,2-2 1,3-3 1,3-3 0,2-3 0,3-1 1,-1 0 2,0 0 2,0 0 1,2-1 4,3 1 8,2 0 8,4 0 7,5-2 7,9-3 4,9-2 6,9-4 5,5-1 1,-1 0-2,1 0-2,-1 0-1,2 0-4,2 0-3,4 0-4,3 0-4,-1 0-3,-2 0-5,-3 0-5,-3 0-11,-2 0-9,0 0 0,1 0 0,-1 0 0,-6 5-7,-11 8-20,-12 9-10,-12 9-9,-7 4-2,-3 1 3,-3-1 4,-3 0 5,-3 1 3,-3-1 3,-3 0 3,-3 1 4,0-3 1,3-2 3,3-3 1,3-3 2,1-2 1,1-4 4,-1-3 1,1-3 3,1 0 1,2 4 1,4 2 1,3 3 1,0 0 0,-3-3 0,-4-3 0,-2-3 1,0 1 2,3 2 3,3 3 3,3 3 4,7 0 7,12-3 8,11-2 9,13-4 9,8-3 1,6-3-6,6-2-8,6-4-6,0-1-7,-6 0-9,-6 0-8,-5 0-7,-2-1-6,2-4 1,4-2-2,3-3-1,-2-2-1,-6 0-5,-6 0-3,-5 1-4,-4 0-1,1 4 1,0 3 2,-1 2 1,-1 1-2,-2-4-4,-4-2-6,-3-3-5</inkml:trace>
</inkml:ink>
</file>

<file path=ppt/ink/ink391.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30T06:37:29"/>
    </inkml:context>
    <inkml:brush xml:id="br0">
      <inkml:brushProperty name="width" value="0.029286" units="cm"/>
      <inkml:brushProperty name="height" value="0.029286" units="cm"/>
      <inkml:brushProperty name="color" value="#F2385B"/>
      <inkml:brushProperty name="ignorePressure" value="0"/>
    </inkml:brush>
  </inkml:definitions>
  <inkml:trace contextRef="#ctx0" brushRef="#br0">25491 35057 284,'0'45'2,"0"-2"2	,0-3 4,0-3 3,2-1 3,2 4 3,4 3 1,2 3 4,0 1 1,-2 0 1,-4 0 1,-2 0 0,-1 0 3,3 0 1,4 0 2,2 0 2,0-1 0,-2-3 1,-4-3-1,-2-4 0,-1-2 0,3-3-1,4-3 1,2-3-2,0-1 1,-2-1-2,-4 1 0,-2-1-1,-2-6-11,0-16-19,0-14-21,0-15-20,-2-6-10,-2 3-1,-4 3 0,-2 3 0,-2 2 0,1-1 1,-1 0 2,0 1 0,0 1 3,1 3 3,-1 2 3,0 4 3,-1 0 3,-4-3 2,-2-3 2,-3-4 2</inkml:trace>
</inkml:ink>
</file>

<file path=ppt/ink/ink392.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30T06:37:29"/>
    </inkml:context>
    <inkml:brush xml:id="br0">
      <inkml:brushProperty name="width" value="0.030957" units="cm"/>
      <inkml:brushProperty name="height" value="0.030957" units="cm"/>
      <inkml:brushProperty name="color" value="#F2385B"/>
      <inkml:brushProperty name="ignorePressure" value="0"/>
    </inkml:brush>
  </inkml:definitions>
  <inkml:trace contextRef="#ctx0" brushRef="#br0">25161 34962 269,'-20'-63'-1,"5"15"1	,6 14-2,6 15 0,3 7 0,0 0 0,0 0 0,0 0 1,3 4 4,6 5 9,6 6 7,5 5 10,2 4 2,-2 0 0,-4 0-2,-3 0-2,0 1 1,4 3 0,2 3 2,3 3 0,1 0 0,1-3 0,0-2-2,-1-4 0,1-1-2,-1-1-1,1 1-1,-1 0-2,1 0-1,0 0-3,-1-1-3,1 1-2,-1-2-2,1-2-5,-1-4-4,1-2-3,-6-1-10,-13 4-17,-10 2-17,-13 3-17,-4 2-7,3 0 5,2 0 4,4-1 3,-2 3 5,-5 2 5,-7 3 4,-5 3 6,-2 2 4,3-1 4,3 1 15,3-1 14,3-2 0,3-6 0,3-7 0,2-5 0,3-1 0,-1 2 0,0 4 0,0 2 0,-1 2 0,-3 0 0,-3-1 0,-3 1 0,-2 0 0,0 0 0,1-1 0,-1 1 0,2 0 0,3 0 0,3 0 0,3-1 0,1 0 0,0-4 0,0-3 0,1-2 0,0-1 0,4 4 0,3 2 0,2 3 0,4 1 0,2-4 0,3-2 0,4-4 4,0-1 79,1 0-5,0 0-6,0 0-6,1 0-5,3 0-6,3 0-6,3 0-5,2 0-5,-1 0-2,1 0-2,0 0-3,1 0-3,3 0-3,2 0-3,4 0-3,2 0-4,-1 0-3,1 0-3,-1 0-3,-3 3-14,-5 6-22,-7 6-23,-5 5-23,-9 2-8,-12-3 4,-12-2 5,-11-4 5,-3-1 6,5-1 6,6 1 7,7 0 7</inkml:trace>
</inkml:ink>
</file>

<file path=ppt/ink/ink393.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30T06:37:29"/>
    </inkml:context>
    <inkml:brush xml:id="br0">
      <inkml:brushProperty name="width" value="0.041667" units="cm"/>
      <inkml:brushProperty name="height" value="0.041667" units="cm"/>
      <inkml:brushProperty name="color" value="#F2385B"/>
      <inkml:brushProperty name="ignorePressure" value="0"/>
    </inkml:brush>
  </inkml:definitions>
  <inkml:trace contextRef="#ctx0" brushRef="#br0">24690 36046 200,'-23'2'-2,"-1"2"-1	,1 3-2,-1 4-2,1-1-2,-1-3-1,0-2 0,1-4 6,2 1 4,6 2 0,7 4 0,5 2 0,1 0 0,-2-2 0,-4-4 0,-2-3 0,-2-1 0,1 0 0,-1 0 0,0 0 0,2 2 0,2 2 0,4 4 0,2 2 0,4 0 0,2-2 8,4-4 17,2-2 8,2-2 2,0 0-3,-1 0-4,1 0-2,1 0-3,4 0-2,2 0 0,3 0-1,1 0-2,1 0-1,0 0-2,-1 0-1,1 0-1,-1 0 0,1 0-2,-1 0 0,1 0-1,-1 0-1,1 0 1,-1 0-2,1 0 1,0 0-2,-1 0 1,1 0-1,-1-2-1,1-2 0,0-4-1,-1-2-1,1 0 1,-1 2-1,1 4 1,-1 2 0,2 2 0,3 0-1,3 0 1,3 0-1,0 0 0,-3 0-2,-3 0-1,-3 0-1,-2 0-3,1 0-1,0 0-3,-1 0-1,-2 3-2,-6 6 2,-7 6 1,-5 6 1,-1 4 1,2 3 2,4 2 0,2 4 1,0 3 2,-3 3-1,-2 3 2,-4 2 0,-1 4 0,0 2 1,0 4-1,0 2-1,0 2 2,0 0 0,0 0 2,0 0 1,0 1 0,0 4 1,0 2 0,0 3 1,0-1 1,0-6 1,0-6 1,0-6 2,0-2 0,0 4 2,0 2 0,0 4 1,-3-13-4,-5-26-6,-7-26-8,-6-27-7,-2-10-3,-1 6 0,1 5 0,-1 7 0,0 1 0,1-3 0,-1-3 1,1-3-1,-2 0 1,-3 3 2,-3 3 1,-3 3 2,0 0 1,3-3 0,3-3 2,3-2 1,0 0 0,-3 7 2,-3 5 2,-3 6 1,-1 2 1,0-3 1,-1-3 0,1-3 2,0 1 0,-1 6 2,1 6 1,0 6 1,1 2 0,3-3 1,3-4-1,3-2 0,6-3 4,8-4 7,10-2 7,8-3 8,9 2 2,9 5-4,9 6-5,9 6-3,4 5-5,0 2-3,0 3-3,0 4-4,-4 3-5,-9 7-4,-9 6-6,-9 5-5,-5 3-3,-4 1 0,-2-1-1,-4 0-1,-3 1 1,-2-1 2,-3 0 1,-4 1 3,0-10 3,-1-17 2,0-18 3,0-17 3,8-10 0,14 1-5,15 0-5,15-1-3,4 2-4,-6 3-2,-5 4-2,-7 1-1,-1 4-3,3 3 1,3 3-2,3 3 0,1 0-1,1-4 0,-1-2-2,0-3 0,1-1 0,-1-1 0,1 0 2,-1 1 0,0 1 2,1 3 0,-1 2 0,0 4 2,-3 1 0,-5 1 2,-6-1 2,-7 0 0,0 2 2,2 2 1,3 4 1,3 3 1,0-1 0,-3-2 0,-2-4 0,-4-2 1,0 0-1,3 2 2,3 4 0,4 2 1,0 1 1,1-3 0,-1-4 1,1-2 0,-2 0 1,-3 2 0,-3 4 2,-3 2 0,-2 1 1,-4-4 1,-2-2 0,-4-3 1,0-1 1,4 4 1,2 3 2,3 2 1,1 1 2,-4-4-1,-2-2 1,-4-3-1,1-1 1,2 4 0,3 3 1,4 2-1,-1 1 1,-3-4 0,-2-2 0,-4-4-1,-5 3 6,-9 5 10,-10 6 12,-8 5 9,-4 6 4,0 2-4,-1 3-4,1 3-5,0 0-2,0-3-3,-1-2-3,1-4-2,-1 0-1,1 3-2,0 3-2,-1 4-2,0 2 0,-4 3 1,-3 2 1,-2 4 0,5 2 2,15-1 1,15 0 2,14 1-3,13 2-23,13 6 0,11 6 0,12 6 0,3 0 0,-6-6 0,-6-6 0,-5-5 0,-1-6 0,6-2 0,6-3 0,6-3 0,1-4 0,-2-6 0,-3-6 0,-4-6 0,-2-3 0,-4 0 0,-2 0 0,-3 0 0,-3-5 0,-3-8-2,-3-9-76,-3-9-17</inkml:trace>
</inkml:ink>
</file>

<file path=ppt/ink/ink394.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30T06:37:29"/>
    </inkml:context>
    <inkml:brush xml:id="br0">
      <inkml:brushProperty name="width" value="0.025495" units="cm"/>
      <inkml:brushProperty name="height" value="0.025495" units="cm"/>
      <inkml:brushProperty name="color" value="#F2385B"/>
      <inkml:brushProperty name="ignorePressure" value="0"/>
    </inkml:brush>
  </inkml:definitions>
  <inkml:trace contextRef="#ctx0" brushRef="#br0">22193 38449 326,'0'-22'-17,"0"3"1	,0 3 2,0 3 3,1 2 1,4 4 1,2 3 5,3 2 4,1 1 0,-4-4 0,-2-2 0,-4-3 0,1-2 0,2 0 11,3 0 4,4 0 4,0 2 2,1 3-1,0 2 1,0 4-1,0 1-1,-1 0-1,1 0-2,0 0 0,0 0-1,0 0 1,-1 0 1,1 0 0,0 1 0,0 4 0,-1 2-1,1 3-1,-2 5 0,-2 6 1,-4 5 0,-2 7 0,-2 2 1,0 0 0,0 1 1,0-1 0,-2 0 1,-2 1 1,-4-1 1,-2 0 1,-3 1 0,-3-1-1,-3 0-1,-3 1 0,-2-2-2,0-4 0,1-2-2,-1-2-1,1-3-2,-1 1-1,0-1-2,1 1-2,1-1-1,3 1-1,3-1-2,2 1 0,1-2-5,-3-3-5,-3-3-6,-3-2-6,1-7-6,6-8-8,6-10-6,6-8-8,2-3-2,-3 3 1,-4 3 3,-2 2 0,0 3 2,2-1 1,4 0 0,2 0 1,2 1 1,0-1 3,0 0 3,0 0 3,0 0 2,0 1 3,0-1 2,0 0 6,0 3 17,0 6 0,0 6 0,0 6 0,0 3 0,0 0 0,0-1 12,0 1 11,2 1 2,2 4 0,4 2 2,2 3 0,0 1 1,-2 1 0,-4 0 2,-3-1 0,1-1 1,2-3 3,4-2 3,2-4 2,2-1 0,0-1-2,-1 1-2,1 0-3,1-2-1,4-2-1,2-4-1,3-3-1,3-2-4,3-3-7,3-4-5,3-2-7,1-5-6,0-5-6,1-7-6,-1-5-6,-1-1-3,-3 7-4,-3 5-1,-3 6-3,-2 2-2,1-3-4,0-3-2,-1-3-4,-1-2 0,-3 1 3,-2-1 3,-4 1 3,0 0-1,3 4-3,3 3-3,3 3-4</inkml:trace>
</inkml:ink>
</file>

<file path=ppt/ink/ink395.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30T06:37:29"/>
    </inkml:context>
    <inkml:brush xml:id="br0">
      <inkml:brushProperty name="width" value="0.025851" units="cm"/>
      <inkml:brushProperty name="height" value="0.025851" units="cm"/>
      <inkml:brushProperty name="color" value="#F2385B"/>
      <inkml:brushProperty name="ignorePressure" value="0"/>
    </inkml:brush>
  </inkml:definitions>
  <inkml:trace contextRef="#ctx0" brushRef="#br0">26999 38591 322,'-22'0'0,"3"0"0	,3 0 0,2 0 0,3-2 0,-1-2 2,0-4 0,0-2 2,2-2 0,3 1-1,2-1 0,4 0 0,2 0-1,4 0 0,2 1-1,3-1-1,2 0 1,0 0 1,0 1 1,-1-1 1,3 0 0,2 0 2,3 0 0,3 1 1,2 0 0,-1 4-1,1 3 0,-1 2 0,2 4-1,3 2 1,3 3 1,3 4 0,3 2 0,3 3 1,2 3 0,4 3 1,4 5 0,6 5 0,6 6 0,6 7-1,1 3 0,-3 4 1,-2 2 0,-4 4-1,2 2 1,5 3 0,7 4 0,6 2 0,1 0 1,-3-3-1,-3-2 0,-3-4 1,0-1-1,3 0 0,3 0-1,3 0 1,-1-3-1,-7-6 0,-5-6 0,-6-6 1,-5-3-1,-2 1 0,-4-1 0,-2 0-1,-3 1 0,-4-1 1,-2 0 0,-3 1-1,-5-2 0,-5-3-1,-7-3-2,-5-3-1,-3-3-1,0-3 0,-1-3 1,1-3 1,0-1-1,0 0-1,0 0-2,-1-1-1,-2-2-4,-6-6-6,-6-6-6,-6-6-6,-2-2-2,-1-1 1,0 0 1,0 0 2,2-1 1,3-3 3,2-3 3,4-3 1,2 1 4,4 6 5,2 6 3,3 7 4,2 4 5,0 7 4,0 6 4,-1 6 3,0 2 3,-4 1 0,-2-1 0,-4 1 0,-1 1 3,0 3 6,0 3 5,0 3 7,-4-2 0,-10-5-4,-8-7-5,-9-5-5,-4-5-8,0-2-11,-1-4-13,1-3-12,1-3-7,3-7-3,3-6-2,3-6-4,2-4-8,-1-3-11,0-3-13,1-2-12</inkml:trace>
</inkml:ink>
</file>

<file path=ppt/ink/ink396.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30T06:37:29"/>
    </inkml:context>
    <inkml:brush xml:id="br0">
      <inkml:brushProperty name="width" value="0.021111" units="cm"/>
      <inkml:brushProperty name="height" value="0.021111" units="cm"/>
      <inkml:brushProperty name="color" value="#F2385B"/>
      <inkml:brushProperty name="ignorePressure" value="0"/>
    </inkml:brush>
  </inkml:definitions>
  <inkml:trace contextRef="#ctx0" brushRef="#br0">29355 39674 394,'-19'2'-12,"9"2"11	,8 4 12,10 2 10,3 3 7,1 3 1,0 4 2,0 2 2,0 1 0,-1 1 0,1-1 0,0 1 1,0-1-2,0 1-1,-1 0-1,1-1-1,0 1-2,0-1-2,-1 1 0,1-1-2,0-1 0,0-2 0,-1-4 1,1-3 0,-2-6-8,-2-8-16,-4-9-15,-2-9-17,-2-5-11,0 0-6,0 1-5,0-1-6,-2 2-3,-2 3 0,-4 3 1,-2 3 0</inkml:trace>
</inkml:ink>
</file>

<file path=ppt/ink/ink397.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30T06:37:29"/>
    </inkml:context>
    <inkml:brush xml:id="br0">
      <inkml:brushProperty name="width" value="0.029501" units="cm"/>
      <inkml:brushProperty name="height" value="0.029501" units="cm"/>
      <inkml:brushProperty name="color" value="#F2385B"/>
      <inkml:brushProperty name="ignorePressure" value="0"/>
    </inkml:brush>
  </inkml:definitions>
  <inkml:trace contextRef="#ctx0" brushRef="#br0">29120 37271 282,'22'0'-3,"-3"0"-6	,-3 0-5,-3 0-7,1 0-1,2 0 20,3 0 2,3 0 0,3 0 0,3 0 0,3 0 0,3 0 0,1 2 0,1 2 0,-1 4 0,0 2 0,2 0 0,3-2 0,2-4 0,4-3 0,4 1 0,6 2 0,6 4 0,6 2 0,7 0 0,9-2 0,8-4 0,10-2 0,4-2 0,0 0 0,0 0 0,0 0 0,2 0 0,2 0 0,3 0 0,4 0 6,2 0 3,3 0 0,3 0 0,4 0 1,2 0 0,3 0 0,2 0-1,4 0 0,6 0 0,9 0 0,8 0 0,9 0-1,2 0 0,-6 0-1,-6 0 0,-6 0-1,0 1-1,6 3 1,6 4 0,6 2 0,4 2 0,3 0-1,3-1-2,3 1 1,-1 1-2,-7 4 1,-5 2 1,-6 3-1,0 1 0,5 1 0,7 0-2,6-1 0,1 1-1,-3-1 1,-3 1 0,-3-1 0,-3 1 0,-2 0 1,-4-1-1,-3 1 0,1-1 1,2 1 0,3-1 0,4 1 1,-1-1-1,-3 1 1,-3 0 0,-2-1-1,-5 2 1,-6 3 0,-6 3-1,-5 3 1,-4 1 0,0 1 0,1-1 0,-1 0 0,3 2 0,6 3 0,7 3 0,4 2 0,-2 1 0,-11-3 0,-13-4 0,-11-2 0,-6 1 0,-1 7 0,1 5 0,0 6 0,0 1 1,0-3-1,-1-2 0,1-3 1,0-1-1,0 4 0,0 2 1,0 4-1,-4 1 1,-5-1 0,-6 1 0,-5 0 0,-6-1 1,-2-4-1,-3-2 0,-3-4 0,-2-1 0,1 1-1,-1-1 1,1 0-1,-1 0-1,1 0 1,-1 0 0,1 0 0,-2-1 0,-3-3-1,-3-4 0,-3-2-2,-3-3 1,-3-3-1,-2-3 1,-4-3 0,-3-1 0,-2-1 0,-3 1-1,-4-1-1,-2 1 1,-4-1 0,-2 1 0,-3-1 0,-3 0 0,-3-4-2,-3-3 0,-3-3-1,-3-1-1,-3 0 0,-3-1 0,-2 1 0,-4-7-1,-3-16-3,-2-14-2,-4-14-2,-1-6 0,0 7 1,0 6 3,0 5 1,0 4 2,0-1 2,0 1 0,0-1 2,3 2 4,6 3 4,6 3 5,5 2 5,2 5 2,-3 7 0,-2 4-1,-4 7-1,0 5 0,3 2 2,4 3 2,2 3 1,1 3 2,1 3 3,-1 3 2,1 3 3,-5 1 0,-9 0-2,-8 1-1,-10-1-2,-8-1-3,-9-3-4,-9-3-4,-8-3-4,-3-3-4,7-3-2,6-3-3,5-2-4,2-4-1,-3-3-1,-3-2-2,-3-4-1,-1 1-3,0 2-7,-1 3-6,1 4-6,1 1-3,3-1 0,3 1 2,3 0 1,2-2-6,-1-2-11,1-4-11,-1-3-12</inkml:trace>
</inkml:ink>
</file>

<file path=ppt/ink/ink398.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30T06:37:29"/>
    </inkml:context>
    <inkml:brush xml:id="br0">
      <inkml:brushProperty name="width" value="0.030408" units="cm"/>
      <inkml:brushProperty name="height" value="0.030408" units="cm"/>
      <inkml:brushProperty name="color" value="#F2385B"/>
      <inkml:brushProperty name="ignorePressure" value="0"/>
    </inkml:brush>
  </inkml:definitions>
  <inkml:trace contextRef="#ctx0" brushRef="#br0">61821 34256 274,'1'-42'2,"4"13"5	,2 11 5,3 12 6,2 9 1,0 6 0,0 6 0,-1 6-1,3 1 2,2-3 3,3-3 5,3-3 2,2 0 3,-1 4-1,1 2-1,-1 3 0,1 1 0,-1 1 3,1 0 2,0-1 3,-1-1-1,1-3-2,-1-2-3,1-4-2,-1 0-3,1 3-2,0 3-3,-1 3-2,-4 2-13,-8 0-26,-10-1-24,-8 1-24,-7-2-11,-2-3 4,-3-3 4,-3-3 4,-2-2 3,1-4 5,-1-3 5,1-2 3,-1-1 5,1 4 5,-1 2 4,0 4 5</inkml:trace>
</inkml:ink>
</file>

<file path=ppt/ink/ink399.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30T06:37:29"/>
    </inkml:context>
    <inkml:brush xml:id="br0">
      <inkml:brushProperty name="width" value="0.037452" units="cm"/>
      <inkml:brushProperty name="height" value="0.037452" units="cm"/>
      <inkml:brushProperty name="color" value="#F2385B"/>
      <inkml:brushProperty name="ignorePressure" value="0"/>
    </inkml:brush>
  </inkml:definitions>
  <inkml:trace contextRef="#ctx0" brushRef="#br0">61821 34915 222,'-24'0'-1,"1"0"-3	,-1 0-2,0 0-2,1 2-1,-1 2 0,1 4 0,-1 2 0,2 0 8,3-2 1,3-4 0,3-3 11,1 1 4,0 2 1,0 4 0,1 2 2,0 2 1,4 0 0,2-1 2,4 1 0,2-2 2,4-2 0,2-4 2,4-2 2,3-1-1,7 4 1,5 2-1,7 3 1,2 2-1,0 0 2,1 0 0,-1-1 1,2 0-1,3-4 0,2-3-1,4-2-2,1-2-1,0 0-2,0 0-1,0 0-2,2 0-1,3 0 0,2 0-2,4 0 0,2 0-2,3 0-2,3 0-1,4 0-3,0 0-2,1 0 1,0 0-1,-1 0 0,-1 0-1,-2 0 1,-4 0 0,-3 0 0,-3-2-1,-7-2-3,-6-3-2,-6-4-3,-3 1-5,1 3-8,-1 2-9,0 4-7,-8 2-9,-18 4-10,-18 2-10,-18 3-11,-7 1-1,4-4 5,2-3 5,3-2 7,1-1 5,1 4 5,-1 2 5,0 3 7,1 2 3,-1 0 3,1 0 4,-1 0 15,0-2 9,1-3 0,-1-2 0,1-4 0,-1 1 0,1 2 0,-1 3 0,1 4 0,-1-1 0,1-3 0,-1-2 0,0-4 0,2-1 0,3 0 0,3 0 0,3 0 0,1 0 0,0 0 0,0 0 0,1 0 0,2 3 0,6 6 11,6 6 25,6 5 4,2 5 0,1 3-3,0 3-2,0 3-4,-2 2-1,-3-1-3,-2 0-1,-4 1-3,-5 2-1,-10 6-2,-7 6-1,-10 6-2,-6 3-1,-3 0-1,-3 0 0,-2 0-1,-2-2 0,-1-2 0,1-4-1,0-2-1,2-4 0,2-2 0,3-3-2,3-3-1,2-4 0,0-2-1,-1-3-1,1-3-1,1-3 0,3-2-1,3-4-1,3-3 0,0-3-2,-3-2-1,-3-4-1,-3-2-1,3-7-9,9-8-14,9-9-14,9-9-15,4-4-6,0-1 1,0 1 2,0 0 1</inkml:trace>
</inkml:ink>
</file>

<file path=ppt/ink/ink4.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26T05:25:29"/>
    </inkml:context>
    <inkml:brush xml:id="br0">
      <inkml:brushProperty name="width" value="0.031194" units="cm"/>
      <inkml:brushProperty name="height" value="0.031194" units="cm"/>
      <inkml:brushProperty name="color" value="#F2385B"/>
      <inkml:brushProperty name="ignorePressure" value="0"/>
    </inkml:brush>
  </inkml:definitions>
  <inkml:trace contextRef="#ctx0" brushRef="#br0">70950 11650 267,'0'46'0,"0"-5"0	,0-7 0,0-5 0,1-6 4,4-3 8,3-3 8,3-2 9,1-1 4,1 3 1,-1 3 2,1 4 1,1 1 0,3 0 0,3 0-1,4 0-1,2-5 0,4-9 2,3-10 2,3-8 1,1-4-1,1 3-2,-1 3-3,1 4-2,7-4-4,16-9-5,15-10-5,17-8-5,-1-1-5,-16 9-9,-15 10-8,-15 10-8,-14 13-9,-8 19-11,-10 19-11,-9 19-10,-9 2-5,-5-11 4,-7-14 4,-5-11 4,-3-7 3,4 0 1,3 0 2,3 0 2,-1-2 2,-2-3 3,-3-3 2,-3-2 4</inkml:trace>
</inkml:ink>
</file>

<file path=ppt/ink/ink40.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26T05:25:29"/>
    </inkml:context>
    <inkml:brush xml:id="br0">
      <inkml:brushProperty name="width" value="0.025287" units="cm"/>
      <inkml:brushProperty name="height" value="0.025287" units="cm"/>
      <inkml:brushProperty name="color" value="#F2385B"/>
      <inkml:brushProperty name="ignorePressure" value="0"/>
    </inkml:brush>
  </inkml:definitions>
  <inkml:trace contextRef="#ctx0" brushRef="#br0">61750 49150 329,'21'26'-34,"-5"4"5	,-7 3 10,-5 3 19,-3 3 0,4 3 0,3 3 0,3 4 0,-1 2 3,-2 4 22,-3 3 5,-3 3 3,-2-1 3,0-2 1,0-3 0,0-3 1,0-2 1,0 0 4,0 0 2,0 0 4,0-2-1,0-3 0,0-3-3,0-2-1,0-5-3,0-2-4,0-3-5,0-3-3,0-9-15,0-11-27,0-14-24,0-11-27,-2-7-12,-3 0 1,-3 0 0,-2 0 2</inkml:trace>
</inkml:ink>
</file>

<file path=ppt/ink/ink400.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30T06:37:29"/>
    </inkml:context>
    <inkml:brush xml:id="br0">
      <inkml:brushProperty name="width" value="0.030705" units="cm"/>
      <inkml:brushProperty name="height" value="0.030705" units="cm"/>
      <inkml:brushProperty name="color" value="#F2385B"/>
      <inkml:brushProperty name="ignorePressure" value="0"/>
    </inkml:brush>
  </inkml:definitions>
  <inkml:trace contextRef="#ctx0" brushRef="#br0">61868 35669 271,'44'2'0,"-6"2"0	,-5 3 0,-7 4 0,-1 2 2,3 3 6,3 3 4,3 3 5,1 2 3,1 0 0,-1-1 1,0 1 1,2 1 0,3 3 2,3 3 2,2 3 1,1-1 1,-3-2-2,-4-3 1,-2-3-2,-2-1 1,1-1 2,-1 1 2,1 0 3,-3-1-1,-2 1 0,-3-1-2,-3 1 0,0-2-2,3-3-2,3-3-1,3-3-2,1-1-2,1 0-5,-1 0-3,0 0-4</inkml:trace>
</inkml:ink>
</file>

<file path=ppt/ink/ink401.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30T06:37:29"/>
    </inkml:context>
    <inkml:brush xml:id="br0">
      <inkml:brushProperty name="width" value="0.021723" units="cm"/>
      <inkml:brushProperty name="height" value="0.021723" units="cm"/>
      <inkml:brushProperty name="color" value="#F2385B"/>
      <inkml:brushProperty name="ignorePressure" value="0"/>
    </inkml:brush>
  </inkml:definitions>
  <inkml:trace contextRef="#ctx0" brushRef="#br0">63894 34350 383,'0'46'18,"0"-4"0	,0-2 1,0-3-1,0-2 1,0 0 0,0 1 2,0-1 0,0-1 1,0-3 0,0-3-1,0-3 1,-2 0 1,-2 3 1,-3 3 3,-4 3 2,0 1 0,-1 0 1,0 1-1,0-1-1,1-2 0,-1-7-2,0-5-2,0-7-2,0 0-2,1 2-4,-1 3-4,0 3-2,3-4-14,6-12-22,6-12-23,6-12-22,3 2-5,0 14 10,-1 16 11,1 14 12,-1 7 8,-4 0 9,-3 1 8,-2-1 9,-2 0 5,0 1 5,0-1 3,0 0 4,-1 1 4,-4-1 2,-2 0 3,-4 1 2,1-1 3,2 0 0,4 1 2,3-1 2,2-6-5,3-11-9,4-12-10,2-12-10,2-7-5,0-3-5,0-3-2,-1-4-3,1-2-2,0-3-2,-1-2-1,1-4-2,0-2 0,0 1-1,0 0 0,0-1 0,-1 0 0,1-4-1,0-3-1,0-3 9,-1-2 24,1-4 0,0-2 0,0-4 0,1-3 0,3-7 0,3-6 0,4-5 0,0-2 0,1 3 0,-1 3 0,1 2 0,-2 7 0,-3 9 0,-3 8 0,-3 9 0,-1 6 0,0 4 0,0 2 0,0 3 0,-1 2 0,1 4 0,0 3 0,0 3 0,-2 4 0,-3 6 0,-2 6 0,-4 6 5,1 4 32,2 3 2,3 3 0,4 4 0,-1 3 1,-2 6 0,-4 7 0,-3 5 0,-2 3-2,-3 0-2,-4 0-2,-2 0-3,-2-1-2,0-3 0,0-4-1,1-2-1,-1-1-1,0-1-4,0 0-1,1 1-4,0-2-2,4-4-3,3-2-4,2-3-3,0-1-2,-2 0-2,-3-1-1,-4 1-2,1-1-3,3 1-6,2-1-5,4 1-6,0-2-4,-4-3-1,-2-3-3,-4-2-2,0-3-6,-1 1-10,0 0-12,0 0-10</inkml:trace>
</inkml:ink>
</file>

<file path=ppt/ink/ink402.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30T06:37:29"/>
    </inkml:context>
    <inkml:brush xml:id="br0">
      <inkml:brushProperty name="width" value="0.039978" units="cm"/>
      <inkml:brushProperty name="height" value="0.039978" units="cm"/>
      <inkml:brushProperty name="color" value="#F2385B"/>
      <inkml:brushProperty name="ignorePressure" value="0"/>
    </inkml:brush>
  </inkml:definitions>
  <inkml:trace contextRef="#ctx0" brushRef="#br0">64271 34444 208,'24'22'1,"-1"-3"3	,1-2 3,-1-4 2,1-1 3,-1-1 1,1 1 2,-1 0 2,1 0 1,0-1 2,-1 1 1,1 0 1,-1 0 1,1 0 0,0-1 0,-1 1 0,2-2 0,3-2 1,3-4 1,3-2 0,3-2 1,2 0-1,4 0 1,3 0-2,1 0 0,0 0 0,0 0 0,0 0-1,-1 0 0,-3 0-2,-4 0 0,-2 0 0,-2 0-3,1 0-1,-1 0-2,0 0-2,1-2-1,-1-2-3,1-4-2,-1-2-1,-7 3-6,-15 8-10,-14 10-11,-16 8-9,-8 4-4,-3 1 1,-2-1 2,-4 1 1,-3-2 2,-3-3 1,-3-3 2,-2-2 2,-1-1 2,3 3 1,4 3 1,2 3 2,-2 2 0,-5-1 3,-6 1 0,-6 0 2,-1-1 0,2 1 2,4-1 0,2 1 1,1-1 1,-4 1 2,-2-1 1,-4 1 1,1 1 1,2 3 1,4 3 1,2 3 0,2 0 2,0-3 3,0-3 2,0-3 3,2-3 2,7-3-1,6-3 0,5-3 0,11-1 5,15 0 7,14 0 8,15-1 9,9 0 2,2-4-3,4-2-2,3-4-3,1-1-3,0 0-2,0 0-2,0 0-3,3 0-2,6 0-1,6 0-2,6 0-2,1 0-2,-3 0-2,-2 0-3,-4 0-2,-1-1-1,0-4-1,0-2 0,0-4-1,0 1-1,-1 3-6,1 2-3,0 4-4,-1-1-3,-4-2-1,-2-3-1,-4-4-1,-1 1-1,0 3-3,1 2-1,-1 4-3,-6-4-2,-12-8-5,-11-9-5,-12-9-4,-8-3-1,-2 3 0,-3 3 2,-4 3 0,0 3 1,-1 3 3,0 3 3,0 3 1,1-1 3,-1-2 1,0-3 1,0-3 2,0-3 1,1-3 1,-1-3 1,0-3 1,0-3 1,0-2 1,1-4 1,-1-3 6,0-2 11,0-4 0,1-2 0,-1-4 0,-1-2 0,-4-4 0,-2-2 0,-3-3 0,0-3 0,3-3 0,3-3 0,2-3 0,3 1 0,-1 7 0,0 5 0,0 6 0,0 5 0,1 2 0,-1 4 0,0 2 0,0 6 0,1 9 0,-1 9 0,0 9 0,0 6 0,0 2 0,1 4 0,-1 3 5,0 8 11,0 15 1,0 15 2,1 14 0,-1 14 1,0 12 0,1 11 1,-1 12 0,0 11 0,0 8 2,1 9-1,-1 9 2,0 6-1,0 3 0,0 2 0,1 4 0,-1 3-1,0 2-2,0 4-1,0 2-2,1 1-1,-1-4 0,0-2-1,0-4 0,2-4 0,3-5 0,2-7 1,4-5 0,1-7 0,0-5 0,0-6 0,0-6 0,3-9 1,5-12-1,7-11 1,6-12 0,2-11-2,1-8-3,-1-9-5,1-9-2,0-5-6,-1 1-6,1-1-7,-1 1-6,-2-9-6,-6-18-7,-7-18-7,-5-17-7,-4-6-4,-4 5-2,-2 7-2,-3 5-2</inkml:trace>
</inkml:ink>
</file>

<file path=ppt/ink/ink403.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30T06:37:29"/>
    </inkml:context>
    <inkml:brush xml:id="br0">
      <inkml:brushProperty name="width" value="0.041667" units="cm"/>
      <inkml:brushProperty name="height" value="0.041667" units="cm"/>
      <inkml:brushProperty name="color" value="#F2385B"/>
      <inkml:brushProperty name="ignorePressure" value="0"/>
    </inkml:brush>
  </inkml:definitions>
  <inkml:trace contextRef="#ctx0" brushRef="#br0">63941 37177 200,'22'-22'-1,"-2"3"0	,-4 3 0,-3 2-1,-1 4-1,-1 3 1,1 2 0,0 4 1,0 4 2,0 6 4,-1 5 6,1 7 4,-2 5 4,-2 7 0,-4 5 1,-2 6 1,-2 5 1,0 2-1,0 4 0,0 2 0,0 2 0,0 0 0,0 0-1,0 0 0,-2-2 0,-2-2-1,-4-4 1,-2-2 0,-2-2-1,1 0 1,-1 0 0,0 0 0,2-1-1,2-3 0,4-3-1,2-4 0,2 0 0,0-1 2,0 0 2,0 1 2,0-1 0,0 0-1,0 1-1,0-1-1,-1 0-2,-3 1 0,-4-1-1,-2 0-1,-5-1-3,-6-3-2,-5-3-5,-6-3-2,-4-4-5,1-6-4,0-7-5,-1-5-4,2-6-3,4-5 0,1-7 0,4-6-1,2-2 0,-1-1-3,1 1-2,-1-1-2,5 9 0,9 18 4,8 18 2,10 17 3,5 12 3,3 6 4,3 6 2,3 6 3,0 1 4,-2-3 3,-4-2 4,-3-4 4,0-1 3,3 0 1,4 0 1,2 0 2,3-5 1,3-8-1,3-10 0,2-8-1,3-7-1,-1-6 0,0-6-1,1-6 1,-1-3-2,1 0 0,-1 0-2,0 0 0,1-6-7,-1-12-6,0-11 0,1-13 0,-1-5 0,0 0 0,1 0 0,-1 0 0,0 0 0,1 0 0,-1-1-6,0 1-5,1 2-4,-1 2-7,0 3-8,1 3-7,-1-2-8,0-10-10,1-8-10,-1-10-10</inkml:trace>
</inkml:ink>
</file>

<file path=ppt/ink/ink404.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30T06:37:29"/>
    </inkml:context>
    <inkml:brush xml:id="br0">
      <inkml:brushProperty name="width" value="0.041667" units="cm"/>
      <inkml:brushProperty name="height" value="0.041667" units="cm"/>
      <inkml:brushProperty name="color" value="#F2385B"/>
      <inkml:brushProperty name="ignorePressure" value="0"/>
    </inkml:brush>
  </inkml:definitions>
  <inkml:trace contextRef="#ctx0" brushRef="#br0">43250 35950 200,'-25'0'2,"0"0"6	,0 0 4,0 0 6,3-2 2,6-3-1,7-3-2,6-2-1,1-3-2,-3 1-3,-3-1-4,-2 1-3,-1-3-3,3-2-1,3-3-2,4-3-2,1-1 1,0 4 0,0 3 2,0 3 1,0 1 4,0 1 3,0-1 6,0 1 3,1-1 6,4 1 3,3-1 6,3 1 4,4 1 1,7 3-1,6 3-4,7 4-1,4 4-2,3 6-2,3 7-2,4 6-1,1 4-2,0 4-2,0 3 0,0 3-2,3 3-1,6 3 0,7 3 0,6 4-1,3 2 1,0 4-1,0 3-1,0 3 0,-4-2-1,-5-6-1,-7-6-2,-5-6-1,-6-6-1,-3-2-1,-3-3-1,-2-3-1,2 4 1,9 13-3,10 12-3,10 13 0,5 6 0,4 0 0,3 0 0,3 0 0,4-2 0,7-3 0,6-3 0,7-2 0,2-5 0,1-2 0,-1-3 0,1-3 0,-3-1 0,-2 4 0,-3 3 0,-3 3 0,-4-1 0,-3-2 0,-3-3 0,-2-3 0,-1-1 0,3 4 0,3 3 0,4 3 0,-1 1 0,-3 1 0,-3-1 0,-2 1 0,-3-1 0,1 1 0,-1-1 0,1 1 0,-3-1 0,-2 1 0,-3-1 0,-3 1 0,-4-1 0,-3 1 0,-3-1 0,-2 1 0,2 4 0,9 9 0,10 10 0,10 10 0,-4-4 0,-16-16 0,-15-15 0,-15-15 0,-15-21 0,-12-25 0,-13-25 0,-12-25 0,-7-11 0,1 3 0,-1 3 0,1 4 0,7 13 0,16 26 0,15 24 0,17 26 0,3 10 0,-5-3 0,-7-3 0,-5-2 0,-3-3 0,4 1 0,3-1 0,3 1 0,-1-1 0,-2 1 0,-3-1 0,-3 1 0,-2-1 0,0 1 0,0-1 0,0 1 0,-4 1 0,-5 3 0,-7 3 0,-5 4 0,-11-3 0,-11-5 0,-14-7 0,-11-5 0,-17-4 0,-18 0 0,-19 0 0,-18 0 0,-4-2 0,13-3 0,12-3 0,13-2 0,2-3 0,-5 1 0,-7-1 0,-5 1 0,3-9 0,17-15-63,15-15-20,16-16-8</inkml:trace>
</inkml:ink>
</file>

<file path=ppt/ink/ink405.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30T06:37:29"/>
    </inkml:context>
    <inkml:brush xml:id="br0">
      <inkml:brushProperty name="width" value="0.041667" units="cm"/>
      <inkml:brushProperty name="height" value="0.041667" units="cm"/>
      <inkml:brushProperty name="color" value="#F2385B"/>
      <inkml:brushProperty name="ignorePressure" value="0"/>
    </inkml:brush>
  </inkml:definitions>
  <inkml:trace contextRef="#ctx0" brushRef="#br0">53800 43250 200,'-24'0'0,"4"0"2	,3 0 1,3 0 1,1 0 1,1 0 3,-1 0 0,1 0 3,-1 0-1,1 0 1,-1 0-2,1 0 0,-1 0 0,1 0 0,-1 0 0,1 0 0,-1 0 1,1 0 2,-1 0 1,1 0 1,2-2 4,7-3 6,6-3 6,7-2 6,4 0 1,3 7-2,3 6-1,4 7-2,2 5-3,4 7-1,3 6-2,3 7-2,3 2-2,3 1-1,3-1-1,4 1-2,2 1 0,4 3-2,3 3-1,3 4 0,1 1-2,1 0 1,-1 0-1,1 0-1,1 1 0,3 4-1,3 3-1,4 3-2,-4-2 0,-9-6 0,-10-6-1,-8-6 1,-6-4-1,1 1-2,-1-1-5,1 1 0,4 5 0,9 14 0,10 11 0,10 14 0,4 5 0,0 1 0,0-1 0,0 1 0,3-1 0,6 1 0,7-1 0,6 1 0,3-1 0,0 1 0,0-1 0,0 1 0,1 1 0,4 3 0,3 3 0,3 4 0,-2-3 0,-6-5 0,-6-7 0,-6-5 0,-2-4 0,3 0 0,3 0 0,4 0 0,-1 0 0,-3 0 0,-3 0 0,-2 0 0,-5-2 0,-2-3 0,-3-3 0,-3-2 0,-2-3 0,0 1 0,0-1 0,0 1 0,-5-6 0,-9-8 0,-10-10 0,-8-9 0,-6-5 0,1 0 0,-1 0 0,1 0 0,4 4 0,9 10 0,10 10 0,10 9 0,-1 1 0,-9-6 0,-10-6 0,-8-6 0,-6-4 0,1 1 0,-1-1 0,1 1 0,-1-4 0,1-6 0,-1-6 0,1-6 0,-9-10 0,-15-12 0,-15-13 0,-16-12 0,-10-10 0,-3-6-11,-3-6 0,-2-6 1,-1-1 1,3 7 2,3 6 1,4 7 3,1 0 0,0-2 1,0-3 1,0-3 0,6 1 2,13 6 1,12 7 1,13 6 2,7 6 1,4 6 1,3 7 0,3 6 0,3 6 0,3 6 1,3 7 0,4 6-5,-1 6-3,-3 6 0,-3 7 0,-2 6 0,-5 1 0,-2-3 0,-3-3 0,-3-2 0,-1 0 0,4 7 0,3 6 0,3 7 0,-2-1 0,-6-6 0,-6-6 0,-6-6 0,-4-1 0,1 7 0,-1 6 0,1 7 0,-1-1 0,1-6 0,-1-6 0,1-6 0,-3 1 0,-2 9 0,-3 10 0,-3 10 0,-4-1 0,-3-9 0,-3-10 0,-2-8 0,-6-8 0,-6-2 0,-6-3 0,-6-3 0,-4-2 0,1 0 0,-1 0 0,1 0 0,-4-2 0,-6-3 0,-6-3 0,-6-2 0,-1-3 0,7 1 0,6-1 0,7 1 0,2-3 0,1-2 0,-1-3 0,1-3 0,-6-2 0,-8 0 0,-10 0 0,-9 0 0,-2 0-11,6 0-32,7 0-2,6 0-2,4-4-3,4-5-8,3-7-7,3-5-8</inkml:trace>
</inkml:ink>
</file>

<file path=ppt/ink/ink406.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30T06:37:29"/>
    </inkml:context>
    <inkml:brush xml:id="br0">
      <inkml:brushProperty name="width" value="0.041667" units="cm"/>
      <inkml:brushProperty name="height" value="0.041667" units="cm"/>
      <inkml:brushProperty name="color" value="#F2385B"/>
      <inkml:brushProperty name="ignorePressure" value="0"/>
    </inkml:brush>
  </inkml:definitions>
  <inkml:trace contextRef="#ctx0" brushRef="#br0">59350 52450 200,'1'-24'2,"4"4"5	,3 3 4,3 3 5,1 3 7,1 3 8,-1 3 9,1 4 8,-3 5 3,-2 10-4,-3 10-2,-3 9-4,-4 6-2,-3 3-3,-3 3-3,-2 4-2,-6 4-3,-6 6-2,-6 7-2,-6 6-3,-6 6-1,-2 6-1,-3 7-3,-3 6-1,-9 12-1,-11 19 0,-14 19-1,-11 19 1,-4 4-1,6-9 0,7-10-1,6-8 0,7-15-1,10-19-1,10-18-7,9-19-3,1-4 0,-6 14 0,-6 11 0,-6 14 0,-1-1 0,7-12 0,6-13 0,7-12 0,2-4 0,1 7 0,-1 6 0,1 7 0,1-4 0,3-12 0,3-13 0,4-12 0,-1-1 0,-3 14 0,-3 11 0,-2 14 0,-1-1 0,3-12 0,3-13 0,4-12 0,1-16 0,0-19 0,0-18 0,0-19-25,3-13-67,6-6 7,7-6 8,6-6 7,4-4 6,4 1 5,3-1 5,3 1 4,1-1 4,1 1 4,-1-1 4,1 1 3,-1 1 4,1 3 3,-1 3 4,1 4 2,-1-1 15,1-3 7,-1-3 0,1-2 0,-1 0 0,1 7 0,-1 6 0,1 7 0,-1 0 0,1-2 0,-1-3 0,1-3 0,-3 1 0,-2 6 0,-3 7 0,-3 6 0,-2 3 0,0 0 0,0 0 0,0 0 0,1 0 0,4 0 0,3 0 0,3 0 0,-2 3 0,-6 6 0,-6 7 0,-6 6 0,-6 10 0,-2 17 34,-3 15 2,-3 16 1,-1 4 0,4-6-2,3-6-1,3-6-2,-2 4-1,-6 16 0,-6 15-2,-6 17 0,-6 10 0,-2 6-1,-3 7 1,-3 6-1,1 3-1,6 0-1,7 0-1,6 0-1,4-10-1,4-18 0,3-19 0,3-18 0,3-10 0,3 0-1,3 0 1,4 0-1,1-2 1,0-3-1,0-3 1,0-2-5,4-6-18,10-6 0,10-6 0,9-6 0,7-12 0,7-15 0,6-15 0,7-16 0,5-12 0,7-5 0,6-7 0,7-5 0,-3 0 0,-8 10 0,-10 10 0,-9 9 0,4-5 0,19-19 0,19-18 0,19-19 0,9-7 0,0 7 0,0 6 0,0 7 0,0 4 0,0 3 0,0 3 0,0 4 0,-2 2 0,-3 4-21,-3 3-21,-2 3-8,-9 6-7,-12 9-6,-13 10-5,-12 10-7</inkml:trace>
</inkml:ink>
</file>

<file path=ppt/ink/ink407.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2-18T14:36:34"/>
    </inkml:context>
    <inkml:brush xml:id="br0">
      <inkml:brushProperty name="width" value="0.027042" units="cm"/>
      <inkml:brushProperty name="height" value="0.027042" units="cm"/>
      <inkml:brushProperty name="color" value="#F2385B"/>
      <inkml:brushProperty name="ignorePressure" value="0"/>
    </inkml:brush>
  </inkml:definitions>
  <inkml:trace contextRef="#ctx0" brushRef="#br0">58650 58050 308,'0'-46'-3,"0"10"-3	,0 10-5,0 9-5,0 4 0,0 1 3,0-1 3,0 1 8,-2 1 2,-3 3 0,-3 3 0,-2 4 0,-3 1 1,1 0 5,-1 0 1,1 0 1,-1 0 1,1 0 1,-1 0 1,1 0 1,-3 1 1,-2 4-1,-3 3 0,-3 3-1,-1-1 0,4-2-1,3-3-1,3-3 0,1-2-1,1 0 0,-1 0 0,1 0-1,-1 0-1,1 0 1,-1 0-1,1 0 0,-3 0 0,-2 0 0,-3 0 1,-3 0 0,-1 0 1,4 0-1,3 0 0,3 0-1,-1-2 0,-2-3 1,-3-3 0,-3-2-1,-1-3 1,4 1 0,3-1-1,3 1-1,-2-1 1,-6 1-2,-6-1 0,-6 1 0,-2-1-1,3 1 0,3-1 0,4 1 0,1 1 0,0 3 1,0 3-1,0 4 1,0-1 0,0-3 0,0-3-1,0-2 1,-2-1-1,-3 3 1,-3 3-1,-2 4 1,-1 1 0,3 0-1,3 0 0,4 0 0,-1 0 0,-3 0 0,-3 0-1,-2 0 0,-3 1 0,1 4 1,-1 3-1,1 3 1,1-1 0,3-2 0,3-3 0,4-3 0,1-2 0,0 0-1,0 0-1,0 0 0,-2 1-1,-3 4 0,-3 3 0,-2 3 0,-1-1-1,3-2-1,3-3 0,4-3 0,-4-1 0,-9 4 0,-10 3 0,-8 3 1,-3-1 1,7-2-1,6-3 1,7-3 0,2-1 0,1 4 1,-1 3 1,1 3 1,1-1 0,3-2 0,3-3 0,4-3-1,1-1 1,0 4-1,0 3 0,0 3 0,0 1 1,0 1 1,0-1 2,0 1 1,0 1 1,0 3 0,0 3 0,0 4-1,0 2 0,0 4 0,0 3 0,0 3-1,1-1-1,4-2-1,3-3-2,3-3-1,1-1-1,1 4 1,-1 3 0,1 3 0,-1 1 0,1 1-1,-1-1-1,1 1-1,1-1 0,3 1 0,3-1 0,4 1-1,-1-1 1,-3 1 1,-3-1-1,-2 1 1,-1-3 0,3-2-1,3-3 1,4-3 0,1-2 0,0 0 0,0 0 1,0 0-1,0 1 1,0 4-1,0 3 1,0 3 0,0 1 0,0 1 1,0-1 0,0 1 2,1 1 0,4 3 0,3 3 0,3 4 0,3-1-1,3-3 1,3-3 0,4-2 0,-1-3 1,-3 1-1,-3-1 0,-2 1-1,-1-1 1,3 1 0,3-1 0,4 1-1,-1-1 0,-3 1 0,-3-1-2,-2 1 0,-3-1-1,1 1 0,-1-1 1,1 1 0,1-3-1,3-2 0,3-3-1,4-3-1,-1-1 0,-3 4 0,-3 3 1,-2 3 0,-3 1-1,1 1 1,-1-1 0,1 1 0,1-3 1,3-2-1,3-3 0,4-3 0,1-2 0,0 0 1,0 0 0,0 0 1,0 0 1,0 0 0,0 0 2,0 0 0,0-2 0,0-3 0,0-3 0,0-2-1,1-1 1,4 3-1,3 3 2,3 4-1,3-3 1,3-5-1,3-7 1,4-5-1,1-4 0,0 0 0,0 0-1,0 0 1,0 0 0,0 0-1,0 0 1,0 0 0,-4-2-1,-5-3 0,-7-3-1,-5-2 1,-4-1-1,0 3 0,0 3 0,0 4 0,4-3 0,10-5 0,10-7 1,9-5-1,4-6 0,1-3 0,-1-3-1,1-2 0,-3-3 0,-2 1-1,-3-1 1,-3 1 0,-1-1-1,4 1 1,3-1-1,3 1 0,-4 1 0,-8 3 0,-10 3 1,-9 4-1,-5 2 1,0 4-1,0 3 0,0 3 0,3-2 1,6-6-1,7-6 0,6-6 1,3-4-1,0 1 1,0-1-1,0 1 1,-4-1-1,-5 1 1,-7-1-1,-5 1 1,-4-1 0,0 1 0,0-1-1,0 1 1,-2 1 0,-3 3 0,-3 3 0,-2 4 0,-3-1 0,1-3 1,-1-3 1,1-2 1,-3-3-1,-2 1 1,-3-1 0,-3 1-1,-2-1 1,0 1 0,0-1 2,0 1 0,-2-1 1,-3 1-1,-3-1 0,-2 1-1,-3-1 1,1 1-1,-1-1 0,1 1 0,-3-3 0,-2-2-1,-3-3-1,-3-3-1,-4-2 1,-3 0-1,-3 0 1,-2 0 0,0 3-1,7 6 0,6 7 0,7 6-2,2 3 1,1 0 0,-1 0-1,1 0 1,-4-5 1,-6-9-1,-6-10 0,-6-8 1,-1-1-1,7 9 1,6 10-1,7 10 0,2 4-1,1 0 1,-1 0 0,1 0 0,-4-5 0,-6-9-1,-6-10 1,-6-8 0,-4-3-1,1 7 1,-1 6 0,1 7-1,-1 2 1,1 1 1,-1-1 0,1 1 1,-1 2 1,1 7-1,-1 6 1,1 7 1,1 2 0,3 1-1,3-1 0,4 1-1,-7 2 1,-16 7 1,-15 6 1,-15 7 0,-6 4 1,7 3-2,6 3 0,7 4-1,-3 1 0,-8 0-1,-10 0 1,-9 0 0,-5 3-1,0 6 0,0 7 0,0 6-1,6-1-1,13-5 1,12-7 0,13-5 0,7-6 0,4-3-2,3-3 0,3-2-1,-5 2-1,-12 9 0,-13 10-1,-12 10-1,-5 2 0,3-3 0,3-3 0,4-2-1,4-3 0,6 1 0,7-1 1,6 1 0,4-1 0,4 1 0,3-1 1,3 1 0,3-1 0,3 1 1,3-1-1,4 1 0,2-3 1,4-2-1,3-3 0,3-3 0,3-1 0,3 4-1,3 3 1,4 3 1,1 3-1,0 3-1,0 3 1,0 4-1,3 1 0,6 0 0,7 0 1,6 0 0,4 3 0,4 6 1,3 7-1,3 6 1,1 1 0,1-3 1,-1-3 0,1-2 1,-1-3 0,1 1 0,-1-1 0,1 1 0,-1-4-1,1-6 0,-1-6 1,1-6-1,-3-4 0,-2 1 0,-3-1-2,-3 1 1,2 2-1,10 7-1,10 6 0,9 7-1,1-3 0,-6-8 1,-6-10 0,-6-9 0,-4-4-1,1 4-5,-1 3-3,1 3-6,1-1-1,3-2-1,3-3-1,4-3 0,2-1-5,4 4-7,3 3-10,3 3-7</inkml:trace>
</inkml:ink>
</file>

<file path=ppt/ink/ink408.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30T06:37:29"/>
    </inkml:context>
    <inkml:brush xml:id="br0">
      <inkml:brushProperty name="width" value="0.041667" units="cm"/>
      <inkml:brushProperty name="height" value="0.041667" units="cm"/>
      <inkml:brushProperty name="color" value="#F2385B"/>
      <inkml:brushProperty name="ignorePressure" value="0"/>
    </inkml:brush>
  </inkml:definitions>
  <inkml:trace contextRef="#ctx0" brushRef="#br0">83800 43000 200,'1'-22'1,"4"6"4	,3 7 3,3 6 4,-1 7 5,-2 10 6,-3 10 8,-3 9 6,-4 17 5,-3 25 0,-3 25 1,-2 25 2,-5 6-2,-2-12-2,-3-13-3,-3-12-2,-2-10-2,0-6-1,0-6-1,0-6-1,1-7-1,4-6-2,3-6-1,3-6-3,7-9 1,14-8 0,11-10 0,14-9-4,5-9-21,1-5 0,-1-7 0,1-5 0,-1-6 0,1-3 0,-1-3 0,1-2 0,1-1 0,3 3 0,3 3 0,4 4 0,1 1 0,0 0 0,0 0-1,0 0-23,-2 1-2,-3 4-3,-3 3-1,-2 3-3,-1 1-3,3 1-6,3-1-3,4 1-6,-3-1-3,-5 1-1,-7-1-1,-5 1-1</inkml:trace>
</inkml:ink>
</file>

<file path=ppt/ink/ink409.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30T06:37:29"/>
    </inkml:context>
    <inkml:brush xml:id="br0">
      <inkml:brushProperty name="width" value="0.034803" units="cm"/>
      <inkml:brushProperty name="height" value="0.034803" units="cm"/>
      <inkml:brushProperty name="color" value="#F2385B"/>
      <inkml:brushProperty name="ignorePressure" value="0"/>
    </inkml:brush>
  </inkml:definitions>
  <inkml:trace contextRef="#ctx0" brushRef="#br0">84350 43650 239,'-44'1'0,"13"4"0	,12 3 0,13 3 0,10-4 7,10-8 16,10-10 14,9-9 16,6-5 6,3 0-2,3 0-1,4 0-1,1 0-3,0 0-3,0 0-3,0 0-4,1-2-2,4-3-5,3-3-3,3-2-3,1-1-5,1 3-4,-1 3-4,1 4-6,-1-1-2,1-3-2,-1-3-3,1-2-2,-4-1-1,-6 3-3,-6 3-3,-6 4-1,-6 1-2,-2 0-1,-3 0-1,-3 0 0</inkml:trace>
</inkml:ink>
</file>

<file path=ppt/ink/ink41.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26T05:25:29"/>
    </inkml:context>
    <inkml:brush xml:id="br0">
      <inkml:brushProperty name="width" value="0.008333" units="cm"/>
      <inkml:brushProperty name="height" value="0.008333" units="cm"/>
      <inkml:brushProperty name="color" value="#F2385B"/>
      <inkml:brushProperty name="ignorePressure" value="0"/>
    </inkml:brush>
  </inkml:definitions>
  <inkml:trace contextRef="#ctx0" brushRef="#br0">60600 48750 1000,'-43'0'-1,"17"0"-1	,15 0-1,16 0-1,9 1-3,3 4-4,3 3-4,4 3-4,-3 1-1,-5 1 0,-7-1 1,-5 1 1,-3-1-8,4 1-16,3-1-1,3 1 43</inkml:trace>
</inkml:ink>
</file>

<file path=ppt/ink/ink410.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30T06:37:29"/>
    </inkml:context>
    <inkml:brush xml:id="br0">
      <inkml:brushProperty name="width" value="0.030207" units="cm"/>
      <inkml:brushProperty name="height" value="0.030207" units="cm"/>
      <inkml:brushProperty name="color" value="#F2385B"/>
      <inkml:brushProperty name="ignorePressure" value="0"/>
    </inkml:brush>
  </inkml:definitions>
  <inkml:trace contextRef="#ctx0" brushRef="#br0">87500 39750 275,'0'48'6,"0"-3"-2	,0-3 0,0-2-2,1 0 2,4 7 4,3 6 5,3 7 5,1 5 2,1 7 4,-1 6 2,1 7 2,-3-4 2,-2-12 0,-3-13 1,-3-12 0,-2-7-1,0 1 0,0-1-2,0 1 0,1 2-1,4 7 0,3 6-1,3 7 1,-1-1 0,-2-6 1,-3-6-1,-3-6 1,-1-6 0,4-2-3,3-3-1,3-3-2,-1-12-8,-2-18-18,-3-19-15,-3-18-16,-2-7-12,0 6-4,0 7-6,0 6-6,-2 3 0,-3 0 2,-3 0 4,-2 0 2,-3 1 4,1 4 4,-1 3 3,1 3 4</inkml:trace>
</inkml:ink>
</file>

<file path=ppt/ink/ink411.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30T06:37:29"/>
    </inkml:context>
    <inkml:brush xml:id="br0">
      <inkml:brushProperty name="width" value="0.032326" units="cm"/>
      <inkml:brushProperty name="height" value="0.032326" units="cm"/>
      <inkml:brushProperty name="color" value="#F2385B"/>
      <inkml:brushProperty name="ignorePressure" value="0"/>
    </inkml:brush>
  </inkml:definitions>
  <inkml:trace contextRef="#ctx0" brushRef="#br0">87150 40400 257,'1'23'44,"4"-3"-6	,3-3-5,3-2-4,3-3-3,3 1 1,3-1 0,4 1 1,2-1 2,4 1 4,3-1 2,3 1 4,-1-3 2,-2-2-2,-3-3 0,-3-3-1,-2-4-2,0-3-1,0-3-2,0-2-2,1-3-5,4 1-10,3-1-10,3 1-11,-7 5-15,-15 14-23,-15 11-22,-16 14-23</inkml:trace>
</inkml:ink>
</file>

<file path=ppt/ink/ink412.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30T06:37:29"/>
    </inkml:context>
    <inkml:brush xml:id="br0">
      <inkml:brushProperty name="width" value="0.020644" units="cm"/>
      <inkml:brushProperty name="height" value="0.020644" units="cm"/>
      <inkml:brushProperty name="color" value="#F2385B"/>
      <inkml:brushProperty name="ignorePressure" value="0"/>
    </inkml:brush>
  </inkml:definitions>
  <inkml:trace contextRef="#ctx0" brushRef="#br0">86600 41500 403,'0'46'0,"0"-5"0	,0-7 0,0-5 0,1-3 0,4 4 0,3 3 0,3 3 0,3 1 0,3 1 0,3-1 0,4 1 0,-3-4 0,-5-6 0,-7-6 0,-5-6 0,-3-4 6,4 1 12,3-1 11,3 1 13,1 2 8,1 7 6,-1 6 4,1 7 7,-1 0-1,1-2-6,-1-3-7,1-3-5,-3-10-15,-2-16-25,-3-15-22,-3-15-25,-4-6-16,-3 7-9,-3 6-7,-2 7-10</inkml:trace>
</inkml:ink>
</file>

<file path=ppt/ink/ink413.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30T06:37:29"/>
    </inkml:context>
    <inkml:brush xml:id="br0">
      <inkml:brushProperty name="width" value="0.041667" units="cm"/>
      <inkml:brushProperty name="height" value="0.041667" units="cm"/>
      <inkml:brushProperty name="color" value="#F2385B"/>
      <inkml:brushProperty name="ignorePressure" value="0"/>
    </inkml:brush>
  </inkml:definitions>
  <inkml:trace contextRef="#ctx0" brushRef="#br0">86700 41300 200,'23'0'0,"-3"0"2	,-3 0 1,-2 0 2,0 0 0,7 0 1,6 0 0,7 0 1,4 0 3,3 0 7,3 0 7,4 0 6,1 0 3,0 0 0,0 0-1,0 0-1,0 0 0,0 0 0,0 0-1,0 0 1,-2-2-2,-3-3-2,-3-3-2,-2-2-1,3-1-1,14 3 3,11 3 2,14 4 1,-1 1 1,-12 0-4,-13 0-3,-12 0-4,-7 0-1,1 0-3,-1 0-3,1 0-1,-9 3-5,-15 6-7,-15 7-7,-16 6-7,-10 1-2,-3-3 2,-3-3 1,-2-2 3,-1 0 1,3 7 2,3 6 0,4 7 2,1 0 0,0-2 0,0-3 0,0-3-1,-2-2 0,-3 0 0,-3 0-1,-2 0-1,-1 0 0,3 0-1,3 0 0,4 0 0,1 0-2,0 0-2,0 0-2,0 0-3,1 0 1,4 0 2,3 0 4,3 0 2,6-2 7,9-3 8,10-3 10,10-2 10,5-6 4,4-6 0,3-6 0,3-6 0,-2 2-1,-6 14-1,-6 11-1,-6 14-1,-9 5-2,-8 1 0,-10-1-1,-9 1-2,-5-1 0,0 1-6,0-1-14,0 1 0,1-1 0,4 1 0,3-1 0,3 1 0,7-10 0,14-19 0,11-18 0,14-19 0,0-1 0,-8 20 0,-10 18 0,-9 20-22,-9 6-29,-5-2 2,-7-3 2,-5-3 2,-3-2 0,4 0 1,3 0-1,3 0 1,-1-2-1,-2-3 2,-3-3 1,-3-2 0</inkml:trace>
</inkml:ink>
</file>

<file path=ppt/ink/ink414.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30T06:37:29"/>
    </inkml:context>
    <inkml:brush xml:id="br0">
      <inkml:brushProperty name="width" value="0.032854" units="cm"/>
      <inkml:brushProperty name="height" value="0.032854" units="cm"/>
      <inkml:brushProperty name="color" value="#F2385B"/>
      <inkml:brushProperty name="ignorePressure" value="0"/>
    </inkml:brush>
  </inkml:definitions>
  <inkml:trace contextRef="#ctx0" brushRef="#br0">86850 42800 253,'26'0'74,"4"0"-11	,3 0-10,3 0-11,1 0-6,1 0-1,-1 0-1,1 0-1,-1 0-1,1 0 1,-1 0 0,1 0 1,-3 0-2,-2 0-1,-3 0-2,-3 0-2,2 0-2,10 0-2,10 0-1,9 0-3,1-2-3,-6-3-4,-6-3-5,-6-2-6,-4-3-2,1 1-2,-1-1-2,1 1-1,-1-1-7,1 1-9,-1-1-11,1 1-11</inkml:trace>
</inkml:ink>
</file>

<file path=ppt/ink/ink415.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30T06:37:29"/>
    </inkml:context>
    <inkml:brush xml:id="br0">
      <inkml:brushProperty name="width" value="0.021656" units="cm"/>
      <inkml:brushProperty name="height" value="0.021656" units="cm"/>
      <inkml:brushProperty name="color" value="#F2385B"/>
      <inkml:brushProperty name="ignorePressure" value="0"/>
    </inkml:brush>
  </inkml:definitions>
  <inkml:trace contextRef="#ctx0" brushRef="#br0">88050 42350 384,'1'23'0,"4"-3"0	,3-3 0,3-2 0,1-3 0,1 1 0,-1-1 0,1 1 0,-1-1 6,1 1 11,-1-1 12,1 1 12,-1-1 5,1 1 0,-1-1 0,1 1 0,-1-1-1,1 1 0,-1-1-1,1 1-1,-1-1-1,1 1-4,-1-1-4,1 1-3,-6-3-14,-8-2-27,-10-3-26,-9-3-26,-4-1-13,4 4 0,3 3 1,3 3-1</inkml:trace>
</inkml:ink>
</file>

<file path=ppt/ink/ink416.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30T06:37:29"/>
    </inkml:context>
    <inkml:brush xml:id="br0">
      <inkml:brushProperty name="width" value="0.027093" units="cm"/>
      <inkml:brushProperty name="height" value="0.027093" units="cm"/>
      <inkml:brushProperty name="color" value="#F2385B"/>
      <inkml:brushProperty name="ignorePressure" value="0"/>
    </inkml:brush>
  </inkml:definitions>
  <inkml:trace contextRef="#ctx0" brushRef="#br0">87700 42850 307,'0'50'0,"0"0"0	,0 0 0,0 0 0,1 1 0,4 4 0,3 3 0,3 3 0,-1-1 5,-2-2 11,-3-3 10,-3-3 11,-2-4 6,0-3 2,0-3 2,0-2 1,1-5 2,4-2-2,3-3-1,3-3-1,-1-2-2,-2 0-1,-3 0-1,-3 0-3,-4-7-5,-3-11-12,-3-14-12,-2-11-10,-6-9-16,-6-3-18,-6-3-20,-6-2-18,-1-1-7,7 3 4,6 3 5,7 4 3,0 1 6,-2 0 6,-3 0 6,-3 0 5</inkml:trace>
</inkml:ink>
</file>

<file path=ppt/ink/ink417.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30T06:37:29"/>
    </inkml:context>
    <inkml:brush xml:id="br0">
      <inkml:brushProperty name="width" value="0.022610" units="cm"/>
      <inkml:brushProperty name="height" value="0.022610" units="cm"/>
      <inkml:brushProperty name="color" value="#F2385B"/>
      <inkml:brushProperty name="ignorePressure" value="0"/>
    </inkml:brush>
  </inkml:definitions>
  <inkml:trace contextRef="#ctx0" brushRef="#br0">87250 42850 368,'-22'1'0,"6"4"0	,7 3 0,6 3 0,3 1 0,0 1 0,0-1 0,0 1 0,0-1 6,0 1 10,0-1 12,0 1 11,0-1 5,0 1 0,0-1-1,0 1 0,0 1 2,0 3 4,0 3 3,0 4 4,1 1-3,4 0-9,3 0-9,3 0-10,-4 0-16,-8 0-22,-10 0-22,-9 0-23,-7-4-12,-3-5-2,-3-7-1,-2-5-2,0-4 3,7 0 8,6 0 8,7 0 7,2 1 6,1 4 4,-1 3 35,1 3 4</inkml:trace>
</inkml:ink>
</file>

<file path=ppt/ink/ink418.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30T06:37:29"/>
    </inkml:context>
    <inkml:brush xml:id="br0">
      <inkml:brushProperty name="width" value="0.034539" units="cm"/>
      <inkml:brushProperty name="height" value="0.034539" units="cm"/>
      <inkml:brushProperty name="color" value="#F2385B"/>
      <inkml:brushProperty name="ignorePressure" value="0"/>
    </inkml:brush>
  </inkml:definitions>
  <inkml:trace contextRef="#ctx0" brushRef="#br0">87800 43050 241,'90'1'0,"-18"4"0	,-19 3 0,-18 3 0,-12-1 1,-3-2 3,-3-3 4,-2-3 2,2 1 2,9 6 2,10 7 2,10 6 1,-1-1 3,-9-5 3,-10-7 3,-8-5 2,-6-1 3,1 6-1,-1 7 2,1 6-1,-3 3 5,-2 0 7,-3 0 8,-3 0 9,-6-2 0,-5-3-5,-7-3-6,-5-2-5,-8-6-11,-5-6-13,-7-6-16,-5-6-13,-1-7-17,6-6-20,7-6-20,6-6-20</inkml:trace>
</inkml:ink>
</file>

<file path=ppt/ink/ink419.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30T06:37:29"/>
    </inkml:context>
    <inkml:brush xml:id="br0">
      <inkml:brushProperty name="width" value="0.041667" units="cm"/>
      <inkml:brushProperty name="height" value="0.041667" units="cm"/>
      <inkml:brushProperty name="color" value="#F2385B"/>
      <inkml:brushProperty name="ignorePressure" value="0"/>
    </inkml:brush>
  </inkml:definitions>
  <inkml:trace contextRef="#ctx0" brushRef="#br0">89500 41250 200,'46'21'88,"-5"-5"-13	,-7-7-12,-5-5-12,-4-4-7,0 0-3,0 0 0,0 0-3,0-2-1,0-3-1,0-3 0,0-2-2,-7 13-1,-11 31-3,-14 32-3,-11 31-2,-11 9-3,-5-12-2,-7-13-3,-5-12-1,-3-9-3,4-2-2,3-3-10,3-3-1,1-2 0,1 0 0,-1 0 0,1 0 0,1-2 0,3-3 0,3-3 0,4-2 0,8-8 0,17-8 0,15-10 0,16-9 0,7-9-10,1-5 0,-1-7 0,1-5 0,1-6 0,3-3 0,3-3 1,4-2 0,1-1 0,0 3 1,0 3 1,0 4 0,-2 2 1,-3 4-1,-3 3 0,-2 3 0,-5 6-2,-2 9-1,-3 10-1,-3 10-3,-9 7 1,-11 6 2,-14 7 4,-11 6 1,-7 3 3,0 0 2,0 0 2,0 0 2,0 0 1,0 0 0,0 0 1,0 0 0,-2 0 1,-3 0 0,-3 0 1,-2 0-1,-1-2 1,3-3 1,3-3-1,4-2 1,13-11 3,26-15 3,24-15 6,26-16 4,7-8 1,-9 0-5,-10 0-4,-8 0-5,-4-2-8,3-3-3,3-3 0,4-2 0,-7 8-7,-16 22-6,-15 22-4,-15 23-4,-9 8 0,1-3 3,-1-3 3,1-2 3,-3-3 2,-2 1 0,-3-1 1,-3 1 1,-2-3 0,0-2 1,0-3 1,0-3 1,0-1 0,0 4 0,0 3 0,0 3 1,4-8-2,10-19-2,10-18-3,9-19-2,7-15-3,7-8-2,6-10-2,7-9-3,0-4-1,-2 4-1,-3 3 0,-3 3-2,1 1-1,6 1-4,7-1-1,6 1-4,-1-1 0,-5 1 1,-7-1 2,-5 1 1,-3 2 3,4 7 1,3 6 1,3 7 3,-1 2 2,-2 1 2,-3-1 20,-3 1 1,-2 2 0,0 7 0,0 6 0,0 7 0,-2 4 0,-3 3 0,-3 3 0,-2 4 0,-5 5 0,-2 10 0,-3 10 0,-3 9 0,-1 9 0,4 9 0,3 10 0,3 10 0,-1 8 0,-2 10 0,-3 10 30,-3 9 9,-2 6 6,0 3 7,0 3 8,0 4 7,0-3 2,0-5-4,0-7-2,0-5-4,-2-9-1,-3-9 1,-3-10 2,-2-8 1,-1-8-2,3-2-60,3-3 0,4-3 0,4-15 0,6-24 0,7-26 0,6-24 0,1-15 0,-3-3 0,-3-3-73,-2-2-24</inkml:trace>
</inkml:ink>
</file>

<file path=ppt/ink/ink42.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26T05:25:29"/>
    </inkml:context>
    <inkml:brush xml:id="br0">
      <inkml:brushProperty name="width" value="0.041667" units="cm"/>
      <inkml:brushProperty name="height" value="0.041667" units="cm"/>
      <inkml:brushProperty name="color" value="#F2385B"/>
      <inkml:brushProperty name="ignorePressure" value="0"/>
    </inkml:brush>
  </inkml:definitions>
  <inkml:trace contextRef="#ctx0" brushRef="#br0">60650 49350 200,'-25'1'0,"0"4"0	,0 3 0,0 3 0,1 1 0,4 1 1,3-1 1,3 1 1,1-3 3,1-2 6,-1-3 7,1-3 6,-1-2 3,1 0-1,-1 0 1,1 0-2,5 0 3,14 0 6,11 0 4,14 0 5,3 1 2,-2 4-4,-3 3-3,-3 3-3,-1-1-4,4-2-3,3-3-5,3-3-2,1 2-5,1 10-4,-1 10-5,1 9-3,-6 6-7,-8 3-8,-10 3-9,-9 4-8,-7-1-4,-3-3-1,-3-3-1,-2-2 0,-6-3 1,-6 1 0,-6-1 2,-6 1 1,-4-3 1,1-2 1,-1-3 1,1-3 0,1-2 1,3 0 2,3 0 0,4 0 1,-1-2 2,-3-3 3,-3-3 1,-2-2 3,0-3 1,7 1 1,6-1 0,7 1 1,2-3 1,1-2 3,-1-3 2,1-3 3,-3-2 3,-2 0 6,-3 0 5,-3 0 5,-1 0 2,4 0 0,3 0-1,3 0-1,-1 1 5,-2 4 8,-3 3 8,-3 3 8,1 3 3,6 3-2,7 3-3,6 4-2,7-1-4,10-3-2,10-3-4,9-2-2,6-1-2,3 3-1,3 3-1,4 4-1,5 1 0,10 0-3,10 0-1,9 0-1,7-2-5,7-3-16,6-3 0,7-2 0,0-1 0,-2 3 0,-3 3 0,-3 4 0,-2-1 0,0-3 0,0-3 0,0-2 0,0-5 0,0-2 0,0-3 0,0-3 0,-2-1 0,-3 4 0,-3 3 0,-2 3 0,-6-1 0,-6-2 0,-6-3 0,-6-3 0,-6-2 0,-2 0 0,-3 0 0,-3 0 0</inkml:trace>
</inkml:ink>
</file>

<file path=ppt/ink/ink420.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30T06:37:29"/>
    </inkml:context>
    <inkml:brush xml:id="br0">
      <inkml:brushProperty name="width" value="0.040577" units="cm"/>
      <inkml:brushProperty name="height" value="0.040577" units="cm"/>
      <inkml:brushProperty name="color" value="#F2385B"/>
      <inkml:brushProperty name="ignorePressure" value="0"/>
    </inkml:brush>
  </inkml:definitions>
  <inkml:trace contextRef="#ctx0" brushRef="#br0">92450 41200 205,'21'45'0,"-5"-9"0	,-7-10 0,-5-8 0,-3-1 2,4 9 5,3 10 4,3 10 4,-1 5 3,-2 4 3,-3 3 3,-3 3 1,-1 6 3,4 9 1,3 10 3,3 10 1,-1 2 1,-2-3 0,-3-3-1,-3-2 1,-2-5 0,0-2 0,0-3 1,0-3 0,0-6 0,0-5-1,0-7-3,0-5 0,1-4-2,4 0 0,3 0 1,3 0 0,-1-11-8,-2-22-16,-3-22-17,-3-21-14,-2-12-9,0 1 0,0-1 1,0 1 0,-2-1-1,-3 1-2,-3-1-1,-2 1-2,-5-1 0,-2 1 2,-3-1 2,-3 1 2,-2 2 0,0 7-5,0 6-4,0 7-4</inkml:trace>
</inkml:ink>
</file>

<file path=ppt/ink/ink421.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30T06:37:29"/>
    </inkml:context>
    <inkml:brush xml:id="br0">
      <inkml:brushProperty name="width" value="0.030246" units="cm"/>
      <inkml:brushProperty name="height" value="0.030246" units="cm"/>
      <inkml:brushProperty name="color" value="#F2385B"/>
      <inkml:brushProperty name="ignorePressure" value="0"/>
    </inkml:brush>
  </inkml:definitions>
  <inkml:trace contextRef="#ctx0" brushRef="#br0">92050 41900 275,'0'23'0,"0"-3"0	,0-3 0,0-2 0,0-1 0,0 3 0,0 3 0,0 4 0,0-1 6,0-3 12,0-3 13,0-2 12,4-3 5,10 1 0,10-1-2,9 1 0,6-1-1,3 1-3,3-1-1,4 1-2,1-3-2,0-2-2,0-3-1,0-3-3,-4-2-2,-5 0-6,-7 0-3,-5 0-6,-4 3-6,0 6-8,0 7-9,0 6-8,-4 3-5,-5 0-3,-7 0-3,-5 0-3,-9 1-4,-9 4-4,-10 3-4,-8 3-4,-6-1-3,1-2-1,-1-3 1,1-3-1,1-2 3,3 0 5,3 0 7,4 0 6,1 0 4,0 0 2,0 0 2,0 0 3,1 0 12,4 0 7,3 0 0,3 0 0,3-2 0,3-3 25,3-3 18,4-2 16,5-5 9,10-2 2,10-3 3,9-3 3,4-6-4,1-5-10,-1-7-9,1-5-10,-1-4-7,1 0-4,-1 0-3,1 0-3,-1 0-8,1 0-9,-1 0-11,1 0-10,-1 0-9,1 0-10,-1 0-9,1 0-8,-4 0-8,-6 0-5,-6 0-5,-6 0-5</inkml:trace>
</inkml:ink>
</file>

<file path=ppt/ink/ink422.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30T06:37:29"/>
    </inkml:context>
    <inkml:brush xml:id="br0">
      <inkml:brushProperty name="width" value="0.041667" units="cm"/>
      <inkml:brushProperty name="height" value="0.041667" units="cm"/>
      <inkml:brushProperty name="color" value="#F2385B"/>
      <inkml:brushProperty name="ignorePressure" value="0"/>
    </inkml:brush>
  </inkml:definitions>
  <inkml:trace contextRef="#ctx0" brushRef="#br0">93350 41000 200,'45'1'18,"-9"4"0	,-10 3-3,-8 3-1,-6-1 3,1-2 5,-1-3 6,1-3 6,1-1 3,3 4-2,3 3 0,4 3-2,2-1 2,4-2 2,3-3 2,3-3 4,1-1-1,1 4-2,-1 3-3,1 3-3,-1-1-3,1-2-3,-1-3-5,1-3-3,-1-2-6,1 0-4,-1 0-6,1 0-6,-9 3 0,-15 6 6,-15 7 4,-16 6 6,-13 10 1,-9 17-1,-10 15-9,-8 16-5,-4 2 0,3-8 0,3-10 0,4-9 0,1-5 0,0 0-12,0 0-5,0 0-4,0-2-1,0-3-1,0-3-2,0-2 0,1-5-2,4-2 0,3-3-1,3-3-1,3-4 0,3-3 0,3-3-2,4-2 1,7-5 2,13-2 6,12-3 6,13-3 7,6-4 2,0-3 2,0-3 0,0-2 0,0-1 3,0 3 3,0 3 3,0 4 5,0 1 1,0 0 3,0 0 2,0 0 2,0 0 2,0 0 3,0 0 3,0 0 2,1 0 2,4 0-1,3 0 1,3 0-1,3 0-4,3 0-9,3 0-9,4 0-9,-3-4-9,-5-5-10,-7-7-9,-5-5-9,-8-4-7,-5 0-3,-7 0-3,-5 0-4</inkml:trace>
</inkml:ink>
</file>

<file path=ppt/ink/ink423.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30T06:37:29"/>
    </inkml:context>
    <inkml:brush xml:id="br0">
      <inkml:brushProperty name="width" value="0.037736" units="cm"/>
      <inkml:brushProperty name="height" value="0.037736" units="cm"/>
      <inkml:brushProperty name="color" value="#F2385B"/>
      <inkml:brushProperty name="ignorePressure" value="0"/>
    </inkml:brush>
  </inkml:definitions>
  <inkml:trace contextRef="#ctx0" brushRef="#br0">93850 41000 220,'-24'-22'0,"4"6"0	,3 7 0,3 6 0,3 4 2,3 4 2,3 3 3,4 3 3,1 3 2,0 3 0,0 3 0,0 4 0,0 2 1,0 4-1,0 3 1,0 3-1,0 3 1,0 3 2,0 3 0,0 4 1,0 2 1,0 4-1,0 3-1,0 3 0,-2 1 0,-3 1 1,-3-1 1,-2 1 1,-3-1 0,1 1 2,-1-1 0,1 1 1,-1-3 1,1-2-1,-1-3 1,1-3 0,-1-1 0,1 4 2,-1 3 1,1 3 1,-1-2 0,1-6 0,-1-6 0,1-6-1,-1-4 0,1 1-1,-1-1 0,1 1-2,-1-10-12,1-19-24,-1-18-23,1-19-24,-1-8-12,1 3 0,-1 3-1,1 4 0</inkml:trace>
</inkml:ink>
</file>

<file path=ppt/ink/ink424.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30T06:37:29"/>
    </inkml:context>
    <inkml:brush xml:id="br0">
      <inkml:brushProperty name="width" value="0.030847" units="cm"/>
      <inkml:brushProperty name="height" value="0.030847" units="cm"/>
      <inkml:brushProperty name="color" value="#F2385B"/>
      <inkml:brushProperty name="ignorePressure" value="0"/>
    </inkml:brush>
  </inkml:definitions>
  <inkml:trace contextRef="#ctx0" brushRef="#br0">93950 42400 270,'23'26'3,"-3"4"6	,-3 3 5,-2 3 7,-3-2 3,1-6 1,-1-6 0,1-6 1,1-2 2,3 3 6,3 3 5,4 4 4,-1 1 4,-3 0 0,-3 0 2,-2 0 1,-3 0 2,1 0 7,-1 0 5,1 0 6</inkml:trace>
</inkml:ink>
</file>

<file path=ppt/ink/ink425.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30T06:37:29"/>
    </inkml:context>
    <inkml:brush xml:id="br0">
      <inkml:brushProperty name="width" value="0.041667" units="cm"/>
      <inkml:brushProperty name="height" value="0.041667" units="cm"/>
      <inkml:brushProperty name="color" value="#F2385B"/>
      <inkml:brushProperty name="ignorePressure" value="0"/>
    </inkml:brush>
  </inkml:definitions>
  <inkml:trace contextRef="#ctx0" brushRef="#br0">50000 13350 200,'0'-24'0,"0"4"0	,0 3 0,0 3 0,0-1 1,0-2 5,0-3 2,0-3 5,1-1 2,4 4 2,3 3 2,3 3 2,1-1 3,1-2 3,-1-3 3,1-3 3,1 1 0,3 6 0,3 7-2,4 6-1,2 9-2,4 13-1,3 12 0,3 13-2,1 10-1,1 10 0,-1 10 0,1 9-2,-3 10 0,-2 14 0,-3 11-2,-3 14 0,-2 5 0,0 1-1,0-1 0,0 1-1,-4-7-1,-5-12-1,-7-13-1,-5-12-2,-3-10 0,4-6 1,3-6-5,3-6-9,-1 2 0,-2 14 0,-3 11 0,-3 14 0,-1 0 0,4-8 0,3-10 0,3-9 0,-1-10 0,-2-9 0,-3-10 0,-3-8 0,-4-15 0,-3-19 0,-3-18 0,-2-19 0,-5-10 0,-2 1 0,-3-1 0,-3 1-43,-1-1-4,4 1-2,3-1-3,3 1-3,-1-1-2,-2 1-2,-3-1-2,-3 1-2</inkml:trace>
</inkml:ink>
</file>

<file path=ppt/ink/ink426.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30T06:37:29"/>
    </inkml:context>
    <inkml:brush xml:id="br0">
      <inkml:brushProperty name="width" value="0.041667" units="cm"/>
      <inkml:brushProperty name="height" value="0.041667" units="cm"/>
      <inkml:brushProperty name="color" value="#F2385B"/>
      <inkml:brushProperty name="ignorePressure" value="0"/>
    </inkml:brush>
  </inkml:definitions>
  <inkml:trace contextRef="#ctx0" brushRef="#br0">50000 13150 200,'25'0'0,"0"0"0	,0 0 0,0 0 0,1 1 4,4 4 8,3 3 9,3 3 9,3 1 3,3 1-1,3-1-2,4 1-1,2-1 2,4 1 4,3-1 5,3 1 4,1-1 1,1 1 0,-1-1-3,1 1 0,-3-1-3,-2 1-1,-3-1-3,-3 1-1,-4-3-3,-3-2-2,-3-3-4,-2-3-2,2-2-3,9 0-10,10 0-10,10 0 0,0 0 0,-5 0 0,-7 0 0,-5 0 0,-6-2 0,-3-3 0,-3-3 0,-2-2-21</inkml:trace>
</inkml:ink>
</file>

<file path=ppt/ink/ink427.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30T06:37:29"/>
    </inkml:context>
    <inkml:brush xml:id="br0">
      <inkml:brushProperty name="width" value="0.038254" units="cm"/>
      <inkml:brushProperty name="height" value="0.038254" units="cm"/>
      <inkml:brushProperty name="color" value="#F2385B"/>
      <inkml:brushProperty name="ignorePressure" value="0"/>
    </inkml:brush>
  </inkml:definitions>
  <inkml:trace contextRef="#ctx0" brushRef="#br0">50900 14550 217,'0'23'0,"0"-3"0	,0-3 0,0-2 0,1-3 4,4 1 6,3-1 7,3 1 7,3 1 5,3 3 3,3 3 3,4 4 4,-1-1-1,-3-3-2,-3-3-2,-2-2-3,2-3 0,9 1 4,10-1 4,10 1 4,2-1 1,-3 1-4,-3-1-4,-2 1-3,-1-3-3,3-2-2,3-3-2,4-3-1,-1-4-5,-3-3-6,-3-3-6,-2-2-6,0-6-11,7-6-13,6-6-14,7-6-14,-3-2-10,-8 3-5,-10 3-4,-9 4-5</inkml:trace>
</inkml:ink>
</file>

<file path=ppt/ink/ink428.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30T06:37:29"/>
    </inkml:context>
    <inkml:brush xml:id="br0">
      <inkml:brushProperty name="width" value="0.041667" units="cm"/>
      <inkml:brushProperty name="height" value="0.041667" units="cm"/>
      <inkml:brushProperty name="color" value="#F2385B"/>
      <inkml:brushProperty name="ignorePressure" value="0"/>
    </inkml:brush>
  </inkml:definitions>
  <inkml:trace contextRef="#ctx0" brushRef="#br0">54000 13750 200,'21'-2'6,"-5"-3"15	,-7-3 14,-5-2 13,-3-3 5,4 1-4,3-1-4,3 1-4,-1-3-1,-2-2-1,-3-3 1,-3-3-1,-7-2 2,-9 0 1,-10 0 1,-8 0 2,-6 1-1,1 4-2,-1 3-4,1 3-2,-1 3-24,1 3-12,-1 3 0,1 4 0,-3 2 0,-2 4 0,-3 3 0,-3 3 0,1 4 0,6 7 0,7 6 0,6 7 0,1 7 0,-3 9 0,-3 10 0,-2 10 0,-1 8 0,3 10 0,3 10 0,4 9 0,1 4 0,0 1 0,0-1 0,0 1 0,1-3 0,4-2 0,3-3 0,3-3 0,3-4 0,3-3 0,3-3 0,4-2 0,1-8 0,0-8 0,0-10 0,0-9 0,4-9 0,10-5 0,10-7 0,9-5 0,6-6 0,3-3 0,3-3 0,4-2 0,1-5 0,0-2 0,0-3 0,0-3 0,1-6 0,4-5 0,3-7 0,3-5 0,1-4 0,1 0 0,-1 0 0,1 0 0,1-2 0,3-3 0,3-3 0,4-2 0,-3-1 0,-5 3 0,-7 3 0,-5 4 0,-4 1 0,0 0-30,0 0-20,0 0-1,-2 0 1,-3 0 1,-3 0 1,-2 0 2,-3 1 0,1 4 2,-1 3 2,1 3 0,-4-1 1,-6-2 0,-6-3-1,-6-3 1</inkml:trace>
</inkml:ink>
</file>

<file path=ppt/ink/ink429.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30T06:37:29"/>
    </inkml:context>
    <inkml:brush xml:id="br0">
      <inkml:brushProperty name="width" value="0.041667" units="cm"/>
      <inkml:brushProperty name="height" value="0.041667" units="cm"/>
      <inkml:brushProperty name="color" value="#F2385B"/>
      <inkml:brushProperty name="ignorePressure" value="0"/>
    </inkml:brush>
  </inkml:definitions>
  <inkml:trace contextRef="#ctx0" brushRef="#br0">55100 13650 200,'-22'3'0,"6"6"0	,7 7 0,6 6 0,3 3 1,0 0 3,0 0 2,0 0 3,0 6 3,0 13 1,0 12 1,0 13 2,1 7 3,4 4 2,3 3 3,3 3 2,-1 1 2,-2 1 0,-3-1 0,-3 1 1,-1 2 2,4 7 2,3 6 2,3 7 3,-1-1 2,-2-6-1,-3-6 1,-3-6 0,-2-7 1,0-6 2,0-6 2,0-6 3,0-6-1,0-2-46,0-3-1,0-3 0,1-15 0,4-24 0,3-26 0,3-24 0,-1-12 0,-2 4 0,-3 3 0,-3 3 0,-2-1-5,0-2-41,0-3-4,0-3-6,0-1 0,0 4 2,0 3 3,0 3 4,-2 3-1,-3 3-1,-3 3-2,-2 4-2</inkml:trace>
</inkml:ink>
</file>

<file path=ppt/ink/ink43.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26T05:25:29"/>
    </inkml:context>
    <inkml:brush xml:id="br0">
      <inkml:brushProperty name="width" value="0.033929" units="cm"/>
      <inkml:brushProperty name="height" value="0.033929" units="cm"/>
      <inkml:brushProperty name="color" value="#F2385B"/>
      <inkml:brushProperty name="ignorePressure" value="0"/>
    </inkml:brush>
  </inkml:definitions>
  <inkml:trace contextRef="#ctx0" brushRef="#br0">64450 48050 245,'1'-22'2,"4"6"4	,3 7 5,3 6 3,3 4 2,3 4 2,3 3-1,4 3 1,2 1 1,4 1 2,3-1 0,3 1 2,4-3 1,7-2 2,6-3 1,7-3 3,4-1-1,3 4 1,3 3-1,4 3 0,2-1-1,4-2 0,3-3-1,3-3-1,-1-2-1,-2 0-1,-3 0-1,-3 0-1,-4 0-2,-3 0-3,-3 0-1,-2 0-3,-6 0 0,-6 0-1,-6 0 0,-6 0 1,-4 0-2,1 0-4,-1 0-2,1 0-2,-9 3-10,-15 6-15,-15 7-14,-16 6-15,-8-1-6,0-5 3,0-7 3,0-5 3,0-3 3,0 4 2,0 3 2,0 3 3,-2 1 1,-3 1 3,-3-1 2,-2 1 1,0-3 3,7-2 1,6-3 2,7-3 1,-1-2 2,-6 0 1,-6 0 0,-6 0 2,-1 0 17,7 0 2,6 0 0,7 0 0,0-2 0,-2-3 0,-3-3 0,-3-2 0,-2-3 0,0 1 0,0-1 0,0 1 0,-2-1 0,-3 1 0,-3-1 0,-2 1 0,-1 1 0,3 3 0,3 3 0,4 4 0,1 1 0,0 0 0,0 0 0,0 0 0,1 0 0,4 0 0,3 0 0,3 0 0,-1 0 0,-2 0 0,-3 0 0,-3 0 0,-1 0 0,4 0 0,3 0 0,3 0 0,1 3 0,1 6 0,-1 7 0,1 6 0,-1 3 0,1 0 0,-1 0 0,1 0 0,1 4 0,3 10 0,3 10 0,4 9 0,-1 4 0,-3 1 0,-3-1 6,-2 1 14,-3 1 1,1 3 3,-1 3 2,1 4 2,-1 2 2,1 4-1,-1 3 0,1 3-1,-1-1 1,1-2-1,-1-3 1,1-3-1,-1-2 0,1 0-1,-1 0-1,1 0-1,-1-4 1,1-5 1,-1-7 2,1-5 1,1-6 1,3-3 0,3-3-2,4-2-1,1-3-1,0 1-2,0-1-1,0 1-2,1-12-11,4-21-21,3-22-21,3-22-20,-2-8-13,-6 6-4,-6 7-3,-6 6-4</inkml:trace>
</inkml:ink>
</file>

<file path=ppt/ink/ink430.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30T06:37:29"/>
    </inkml:context>
    <inkml:brush xml:id="br0">
      <inkml:brushProperty name="width" value="0.041667" units="cm"/>
      <inkml:brushProperty name="height" value="0.041667" units="cm"/>
      <inkml:brushProperty name="color" value="#F2385B"/>
      <inkml:brushProperty name="ignorePressure" value="0"/>
    </inkml:brush>
  </inkml:definitions>
  <inkml:trace contextRef="#ctx0" brushRef="#br0">55250 13650 200,'-24'0'7,"4"0"17	,3 0 15,3 0 15,6-2 8,9-3-2,10-3-2,10-2 0,4-3-4,0 1-2,0-1-4,0 1-4,1 1-3,4 3-3,3 3-4,3 4-3,1 1-3,1 0-4,-1 0-4,1 0-4,-1 0-9,1 0-7,-1 0 0,1 0 0,-1 1 0,1 4 0,-1 3 0,1 3 0,1 6 0,3 9 0,3 10 0,4 10 0,-4 5 0,-9 4 0,-10 3 0,-8 3 0,-8-2 0,-2-6 0,-3-6 0,-3-6 0,-6-2 0,-5 3 0,-7 3 0,-5 4 0,-4 1 0,0 0 0,0 0 0,0 0 0,-2 0 0,-3 0 0,-3 0 0,-2 0 0,-5 1 0,-2 4 0,-3 3 0,-3 3 0,-1-2 0,4-6 0,3-6 0,3-6 0,1-6 0,1-2 0,-1-3 0,1-3 0,-1-4 0,1-3 0,-1-3 0,1-2 0,13-6 0,29-6 0,28-6 0,28-6 0,14-2 0,0 3 0,0 3 0,0 4 0,0 1 0,0 0 0,0 0 0,0 0 0,-2 1 0,-3 4 0,-3 3 0,-2 3 0,-6 3 0,-6 3 0,-6 3 0,-6 4 0,-6 7 0,-2 13 0,-3 12 0,-3 13 0,-7 1 0,-9-9 0,-10-10 0,-8-8 0,-9-6 0,-6 1 0,-6-1 0,-6 1 0,-6-1 0,-2 1 0,-3-1 0,-3 1 0,-4-3 0,-3-2 0,-3-3 0,-2-3 0,-1-4 0,3-3 0,3-3 0,4-2 0,1-5 0,0-2 0,0-3 0,0-3 0,1-1 0,4 4 0,3 3 0,3 3 0,-1-1 0,-2-2 0,-3-3 0,-3-3 0,-1-7 0,4-9 0,3-10 0,3-8 0</inkml:trace>
</inkml:ink>
</file>

<file path=ppt/ink/ink431.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30T06:37:29"/>
    </inkml:context>
    <inkml:brush xml:id="br0">
      <inkml:brushProperty name="width" value="0.041667" units="cm"/>
      <inkml:brushProperty name="height" value="0.041667" units="cm"/>
      <inkml:brushProperty name="color" value="#F2385B"/>
      <inkml:brushProperty name="ignorePressure" value="0"/>
    </inkml:brush>
  </inkml:definitions>
  <inkml:trace contextRef="#ctx0" brushRef="#br0">95450 36050 200,'-47'-22'0,"6"6"0	,7 7 0,6 6 0,1 1 0,-3-3 3,-3-3 0,-2-2 3,-1-1 1,3 3 1,3 3 2,4 4 1,1-1 1,0-3 1,0-3 1,0-2 1,0-1 0,0 3 1,0 3-1,0 4 0,1-1 1,4-3-2,3-3 0,3-2 0,4-3 1,7 1 4,6-1 4,7 1 3,8 1 2,14 3 0,11 3-2,14 4 0,8-1-1,7-3-1,6-3-1,7-2-1,5-3-1,7 1 1,6-1-1,7 1 0,5-1 0,7 1-1,6-1-2,7 1-1,5 1 0,7 3-2,6 3 0,7 4-1,5 1 0,7 0-1,6 0-1,7 0-1,2 0 0,1 0-1,-1 0-10,1 0 0,2 1 0,7 4 0,6 3 0,7 3 0,-1 3 0,-6 3 0,-6 3 0,-6 4 0,-7 1 0,-6 0 0,-6 0 0,-6 0 0,-4 0 0,1 0 0,-1 0 0,1 0 0,-4-2 0,-6-3 0,-6-3 0,-6-2 0,-4-3 0,1 1 0,-1-1 0,1 1 0,-4-1 0,-6 1 0,-6-1 0,-6 1 0,-6-3 0,-2-2 0,-3-3 0,-3-3 0,-4-2 0,-3 0 0,-3 0 0,-2 0 0,-8 0 0,-8 0 0,-10 0 0,-9 0 0,-7 0 0,-3 0 0,-3 0 0,-2 0 0,-12-4 0,-19-5 0,-18-7 0,-19-5 0,-13-3-44,-6 4-13,-6 3 4,-6 3 5,-9 1 1,-8 1-1,-10-1-1,-9 1-2,-1-1 0,10 1 1,10-1-1,9 1 1</inkml:trace>
</inkml:ink>
</file>

<file path=ppt/ink/ink432.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30T06:37:29"/>
    </inkml:context>
    <inkml:brush xml:id="br0">
      <inkml:brushProperty name="width" value="0.041667" units="cm"/>
      <inkml:brushProperty name="height" value="0.041667" units="cm"/>
      <inkml:brushProperty name="color" value="#F2385B"/>
      <inkml:brushProperty name="ignorePressure" value="0"/>
    </inkml:brush>
  </inkml:definitions>
  <inkml:trace contextRef="#ctx0" brushRef="#br0">94550 36850 200,'-22'-2'0,"6"-3"0	,7-3 0,6-2 0,1-1-2,-3 3-1,-3 3-2,-2 4-2,-3 1-2,1 0 0,-1 0-1,1 0 5,1-2 5,3-3 0,3-3 0,4-2 0,2-1 9,4 3 9,3 3 6,3 4 4,4-1 2,7-3-2,6-3-1,7-2-2,5-1 0,7 3-2,6 3 0,7 4-1,7 1-2,9 0 0,10 0 0,10 0-2,4 0 0,0 0 0,0 0 0,0 0-1,4 1 0,10 4-1,10 3 0,9 3-1,7-1-1,7-2 0,6-3 0,7-3-1,4-1 0,3 4 0,3 3 0,4 3 1,2-1-1,4-2 0,3-3-1,3-3 1,1-1-1,1 4 0,-1 3 0,1 3 0,-3 1 0,-2 1 0,-3-1-1,-3 1 0,-2-3-1,0-2 0,0-3 1,0-3-1,-2-1 0,-3 4 0,-3 3 1,-2 3-1,-8 1 1,-8 1-3,-10-1-8,-9 1 0,-5-3 0,0-2 0,0-3 0,0-3 0,-4-2 0,-5 0 0,-7 0 0,-5 0 0,-9 1 0,-9 4 0,-10 3 0,-8 3 0,-8-1 0,-2-2 0,-3-3 0,-3-3 0,-12-7 0,-18-9 0,-19-10 0,-18-8 0,-17-4-44,-11 3-24,-14 3-9,-11 4-9</inkml:trace>
</inkml:ink>
</file>

<file path=ppt/ink/ink433.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30T06:37:29"/>
    </inkml:context>
    <inkml:brush xml:id="br0">
      <inkml:brushProperty name="width" value="0.035682" units="cm"/>
      <inkml:brushProperty name="height" value="0.035682" units="cm"/>
      <inkml:brushProperty name="color" value="#F2385B"/>
      <inkml:brushProperty name="ignorePressure" value="0"/>
    </inkml:brush>
  </inkml:definitions>
  <inkml:trace contextRef="#ctx0" brushRef="#br0">94650 33050 233,'0'-25'0,"0"0"0	,0 0 0,0 0 0,-2-2-1,-3-3-4,-3-3-2,-2-2-3,-3-1-2,1 3-2,-1 3 5,1 4 9,-1 2 0,1 4 0,-1 3 0,1 3 0,-1 3 0,1 3 0,-1 3 0,1 4 0,-1-1 0,1-3 0,-1-3 0,1-2 0,-1-1 0,1 3 0,-1 3 0,1 4 0,1 2 0,3 4 0,3 3 20,4 3 16,-1 7 3,-3 14-2,-3 11-2,-2 14-1,-3 8-2,1 7-3,-1 6-1,1 7-2,-1 8-1,1 14-1,-1 11-1,1 14 0,-1 5 0,1 1-1,-1-1-1,1 1 0,1-4-1,3-6-1,3-6 0,4-6-1,1-9 0,0-8 0,0-10 0,0-9 1,0-7 0,0-3 0,0-3 0,0-2 1,0-5 0,0-2 0,0-3 1,0-3 1,4-13-7,10-22-13,10-22-13,9-21-13,-1-15-8,-8-6-2,-10-6-2,-9-6-3,-5-1 0,0 7 0,0 6 1,0 7-1,0-1 2,0-6 0,0-6 3,0-6 0,0-6 1,0-2-1,0-3 1,0-3-1,0 1 1,0 6 2,0 7 1,0 6 3,0 1 1,0-3 1,0-3 1,0-2 3</inkml:trace>
</inkml:ink>
</file>

<file path=ppt/ink/ink434.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30T06:37:29"/>
    </inkml:context>
    <inkml:brush xml:id="br0">
      <inkml:brushProperty name="width" value="0.041667" units="cm"/>
      <inkml:brushProperty name="height" value="0.041667" units="cm"/>
      <inkml:brushProperty name="color" value="#F2385B"/>
      <inkml:brushProperty name="ignorePressure" value="0"/>
    </inkml:brush>
  </inkml:definitions>
  <inkml:trace contextRef="#ctx0" brushRef="#br0">94350 32700 200,'0'-115'0,"0"23"0	,0 22 0,0 22 0,0 12-1,0 3 1,0 3-1,0 4-1,-4 1 1,-5 0-1,-7 0 1,-5 0 0,-3 1 1,4 4 2,3 3 3,3 3 2,-1 1 2,-2 1 0,-3-1 1,-3 1 1,-1-3 1,4-2 0,3-3 2,3-3 1,3-2 0,3 0 0,3 0-1,4 0 0,1 0 1,0 0 2,0 0 4,0 0 2,4 0 1,10 0 0,10 0-2,9 0-1,6 1-1,3 4-1,3 3 0,4 3-1,4 3-1,6 3 0,7 3-1,6 4-1,6 1 0,6 0 0,7 0 1,6 0 0,4 0 1,4 0-2,3 0 0,3 0 0,-1 0-1,-2 0 1,-3 0 0,-3 0 1,-9 0-1,-11 0-1,-14 0-1,-11 0-2,-6 0 1,4 0-2,3 0 0,3 0-1,6 0 0,9 0 0,10 0 1,10 0 0,5 0-1,4 0 1,3 0-9,3 0-1,1 0 0,1 0 0,-1 0 0,1 0 0,-3 1 0,-2 4 0,-3 3 0,-3 3 0,1 1 0,6 1 0,7-1 0,6 1 0,3 1 0,0 3 0,0 3 0,0 4 0,0-1 0,0-3 0,0-3 0,0-2 0,1-1 0,4 3 0,3 3 0,3 4 0,-1-1 0,-2-3 0,-3-3 0,-3-2 0,-2-3 0,0 1 0,0-1 0,0 1 0,0-1 0,0 1 0,0-1 0,0 1 0,-4-1 0,-5 1 0,-7-1 0,-5 1 0,-4-3 0,0-2 0,0-3 0,0-3 0,-4-1 0,-5 4 0,-7 3 0,-5 3 0,-6-1 0,-3-2 0,-3-3 0,-2-3 0,-3-1 0,1 4 0,-1 3 0,1 3 0,-1 1 0,1 1 0,-1-1 0,1 1 0,-1-1 0,1 1 0,-1-1 0,1 1 0,-3-1 0,-2 1 0,-3-1 0,-3 1 0,-1-1 0,4 1 0,3-1 0,3 1 0,-1-1 0,-2 1 0,-3-1 0,-3 1 0,-4 1 0,-3 3 0,-3 3 0,-2 4 0,-1 1 0,3 0 0,3 0 0,4 0 0,1 1 0,0 4 0,0 3 0,0 3 0,0-1 0,0-2 0,0-3 0,0-3 0,0-1 0,0 4 0,0 3 0,0 3 0,-5 1 0,-9 1 0,-10-1 0,-8 1 0,-8 1-4,-2 3-5,-3 3 2,-3 4-1,-2 2 1,0 4 1,0 3 1,0 3 1,0 3 0,0 3 0,0 3 1,0 4 1,0-1 0,0-3 0,0-3 2,0-2 0,-2-1 1,-3 3 1,-3 3 1,-2 4 0,-1-1 0,3-3 2,3-3 0,4-2 1,1-3 1,0 1 0,0-1 1,0 1 0,1-1 1,4 1-9,3-1 0,3 1 0,1-1 0,1 1 0,-1-1 0,1 1 0,-1-3 0,1-2 0,-1-3 0,1-3 0,-1-4 0,1-3 0,-1-3 0,1-2 0,-3-3 0,-2 1 0,-3-1 0,-3 1 0,-4 2 0,-3 7 0,-3 6 0,-2 7 0,-8-3 0,-8-8 0,-10-10 0,-9-9 0,-5-7 0,0-3 0,0-3 0,0-2 0,1-6 0,4-6 0,3-6 0,3-6 0,3-7 0,3-6 0,3-6 0,4-6 0,-6-1-24,-11 7-43,-14 6 0,-11 7-1,-6 4 4,4 3 6,3 3 6,3 4 8,1 1 4,1 0 5,-1 0 3,1 0 4,2 1 4,7 4 2,6 3 2,7 3 3,2-1 3,1-2 3,-1-3 4,1-3 3,1-2 3,3 0 1,3 0 1,4 0 2,4-2 3,6-3 3,7-3 3,6-2 4,7-5-1,10-2-6,10-3-5,9-3-6,4-1-7,1 4-8,-1 3-7,1 3-9</inkml:trace>
</inkml:ink>
</file>

<file path=ppt/ink/ink435.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30T06:37:29"/>
    </inkml:context>
    <inkml:brush xml:id="br0">
      <inkml:brushProperty name="width" value="0.026321" units="cm"/>
      <inkml:brushProperty name="height" value="0.026321" units="cm"/>
      <inkml:brushProperty name="color" value="#F2385B"/>
      <inkml:brushProperty name="ignorePressure" value="0"/>
    </inkml:brush>
  </inkml:definitions>
  <inkml:trace contextRef="#ctx0" brushRef="#br0">102650 44300 316,'-22'3'3,"6"6"0	,7 7-2,6 6 1,4 3 6,4 0 16,3 0 14,3 0 16,1-2 5,1-3-3,-1-3-5,1-2-4,2-3-3,7 1-2,6-1-2,7 1-2,2-3-2,1-2-4,-1-3-4,1-3-4,-1-2-4,1 0-4,-1 0-6,1 0-5,1 0-3,3 0-1,3 0-3,4 0-1,1-4-4,0-5-4,0-7-6,0-5-6,0-6-2,0-3-2,0-3-2,0-2-1,0-3-2,0 1-5,0-1-3,0 1-5,-4 1-3,-5 3-2,-7 3-4,-5 4-3</inkml:trace>
</inkml:ink>
</file>

<file path=ppt/ink/ink436.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30T06:37:29"/>
    </inkml:context>
    <inkml:brush xml:id="br0">
      <inkml:brushProperty name="width" value="0.035581" units="cm"/>
      <inkml:brushProperty name="height" value="0.035581" units="cm"/>
      <inkml:brushProperty name="color" value="#F2385B"/>
      <inkml:brushProperty name="ignorePressure" value="0"/>
    </inkml:brush>
  </inkml:definitions>
  <inkml:trace contextRef="#ctx0" brushRef="#br0">105700 42900 234,'-24'-22'3,"4"6"8	,3 7 6,3 6 7,1 4 4,1 4 0,-1 3-1,1 3 1,-1 3-1,1 3 0,-1 3 0,1 4-1,-3 2 1,-2 4-2,-3 3-1,-3 3-1,-2 3-1,0 3 0,0 3 1,0 4-1,0 1 0,0 0 0,0 0-1,0 0 0,1-2-1,4-3 0,3-3 0,3-2-1,4-3-1,7 1 0,6-1-2,7 1 0,5-6-2,7-8-4,6-10-3,7-9-3,2-5-2,1 0 0,-1 0 1,1 0-1,-1-2-1,1-3-1,-1-3-3,1-2-1,1-1-1,3 3-4,3 3-1,4 4-2,-6 8-2,-11 17 1,-14 15-1,-11 16-1,-12 5 3,-9-2 1,-10-3 4,-8-3 3,-6-1 2,1 4 1,-1 3 2,1 3 1,-4 1 1,-6 1 1,-6-1 1,-6 1 1,-1-3 1,7-2 0,6-3 1,7-3 0,4-4 1,3-3 0,3-3 0,4-2 1,13-9-1,26-12-3,24-13-2,26-12-2,7-9-2,-9-2-1,-10-3-1,-8-3 0,-4-1-2,3 4-3,3 3-1,4 3-3,-4 7 0,-9 14 0,-10 11 2,-8 14 1,-11 5 1,-8 1 0,-10-1 2,-9 1 0,-7 1 1,-3 3 2,-3 3 2,-2 4 2,-3 1 2,1 0 2,-1 0 1,1 0 2,1-2 1,3-3 0,3-3 1,4-2 0,1-3 1,0 1 0,0-1 0,0 1 0,7-6 0,17-8-3,15-10-2,16-9-2,9-10-2,3-9 0,3-10-2,4-8-2,-1-6-2,-3 1-3,-3-1-5,-2 1-4,-1-1-4,3 1-4,3-1-5,4 1-4,-1-1-3,-3 1-1,-3-1-1,-2 1-2,-5 1 0,-2 3-1,-3 3 1,-3 4 0,-1-1 0,4-3 2,3-3 0,3-2 1,-1-1 2,-2 3 0,-3 3 2,-3 4 0,-4 1 3,-3 0 1,-3 0 3,-2 0 5</inkml:trace>
</inkml:ink>
</file>

<file path=ppt/ink/ink437.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30T06:37:29"/>
    </inkml:context>
    <inkml:brush xml:id="br0">
      <inkml:brushProperty name="width" value="0.033921" units="cm"/>
      <inkml:brushProperty name="height" value="0.033921" units="cm"/>
      <inkml:brushProperty name="color" value="#F2385B"/>
      <inkml:brushProperty name="ignorePressure" value="0"/>
    </inkml:brush>
  </inkml:definitions>
  <inkml:trace contextRef="#ctx0" brushRef="#br0">106650 42900 245,'-19'0'5,"13"0"9	,12 0 10,13 0 9,6 0 4,0 0-1,0 0-2,0 0 0,-2 1-2,-3 4-1,-3 3-1,-2 3-2,-1 3-1,3 3-1,3 3-2,4 4-2,-3 2-1,-5 4-1,-7 3-2,-5 3-1,-4 3 0,0 3-1,0 3 0,0 4-1,0 1 0,0 0-2,0 0-1,0 0-2,-4-2 0,-5-3-1,-7-3 2,-5-2-1,-1-1 0,6 3-2,7 3-2,6 4-1,10-6-3,17-11-4,15-14-5,16-11-4,4-9-3,-6-3 1,-6-3 0,-6-2 0,-1-5 0,7-2 0,6-3-1,7-3 1,0-1-1,-2 4 1,-3 3 0,-3 3-1,-6 3 2,-5 3 1,-7 3 2,-5 4 2,-6 8 1,-3 17 1,-3 15 0,-2 16 2,-6 5-1,-6-2 1,-6-3 0,-6-3-1,-7-1 3,-6 4 5,-6 3 5,-6 3 4,-4-1 3,1-2 3,-1-3 1,1-3 3,-1-2 1,1 0 0,-1 0 1,1 0 0,1-4 0,3-5 0,3-7-1,4-5-1,1-11-12,0-11-27,0-14-26,0-11-26,0-6-10,0 4 5,0 3 6,0 3 5,0 1 4,0 1 3,0-1 3,0 1 3</inkml:trace>
</inkml:ink>
</file>

<file path=ppt/ink/ink438.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30T06:37:29"/>
    </inkml:context>
    <inkml:brush xml:id="br0">
      <inkml:brushProperty name="width" value="0.023824" units="cm"/>
      <inkml:brushProperty name="height" value="0.023824" units="cm"/>
      <inkml:brushProperty name="color" value="#F2385B"/>
      <inkml:brushProperty name="ignorePressure" value="0"/>
    </inkml:brush>
  </inkml:definitions>
  <inkml:trace contextRef="#ctx0" brushRef="#br0">106650 44000 349,'-44'1'-12,"13"4"1	,12 3 0,13 3 1,4 1 2,-3 1 2,-3-1 4,-2 1 3,-1 1 2,3 3 3,3 3 2,4 4 2,1-1 1,0-3 0,0-3-1,0-2 1,0-1 0,0 3 0,0 3-1,0 4 1,0-1 0,0-3 1,0-3-1,0-2 2,0-1-1,0 3 0,0 3 0,0 4 0,0-1 0,0-3 0,0-3 0,0-2 1,0-1 1,0 3 0,0 3 2,0 4 0,0 1 0,0 0 0,0 0-1,0 0 0,0 0 0,0 0 1,0 0 1,0 0 2,0 0 0,0 0 2,0 0 0,0 0 0,-2 0 1,-3 0 0,-3 0 0,-2 0 0,-3 1 0,1 4-2,-1 3 1,1 3-1,-1-7-10,1-15-16,-1-15-17,1-16-17,1-10-11,3-3-7,3-3-4,4-2-7,-1 0 0,-3 7 4,-3 6 4,-2 7 4</inkml:trace>
</inkml:ink>
</file>

<file path=ppt/ink/ink439.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30T06:37:29"/>
    </inkml:context>
    <inkml:brush xml:id="br0">
      <inkml:brushProperty name="width" value="0.022718" units="cm"/>
      <inkml:brushProperty name="height" value="0.022718" units="cm"/>
      <inkml:brushProperty name="color" value="#F2385B"/>
      <inkml:brushProperty name="ignorePressure" value="0"/>
    </inkml:brush>
  </inkml:definitions>
  <inkml:trace contextRef="#ctx0" brushRef="#br0">106800 44650 366,'28'4'0,"6"10"0	,7 10 0,6 9 0,3 4 1,0 1 2,0-1 2,0 1 2,0-1 4,0 1 3,0-1 5,0 1 4,-2-3 4,-3-2 1,-3-3 2,-2-3 3,-5-4-1,-2-3-2,-3-3-1,-3-2-1,-4-3-3,-3 1-1,-3-1-1,-2 1-3,-3 1 1,1 3 2,-1 3 2,1 4 2,-3 2 1,-2 4 0,-3 3 1,-3 3-1,-6-2-15,-5-6-35,-7-6-32,-5-6-34</inkml:trace>
</inkml:ink>
</file>

<file path=ppt/ink/ink44.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26T05:25:29"/>
    </inkml:context>
    <inkml:brush xml:id="br0">
      <inkml:brushProperty name="width" value="0.041667" units="cm"/>
      <inkml:brushProperty name="height" value="0.041667" units="cm"/>
      <inkml:brushProperty name="color" value="#F2385B"/>
      <inkml:brushProperty name="ignorePressure" value="0"/>
    </inkml:brush>
  </inkml:definitions>
  <inkml:trace contextRef="#ctx0" brushRef="#br0">64750 49400 200,'25'-2'2,"0"-3"0	,0-3-1,0-2 0,0-1 3,0 3 6,0 3 7,0 4 6,-2 1 2,-3 0-1,-3 0-1,-2 0-2,0-2 1,7-3 2,6-3 2,7-2 2,4-1 2,3 3-1,3 3 0,4 4 1,1-1-1,0-3-1,0-3 0,0-2-1,1-3-1,4 1-1,3-1-1,3 1 0,-1-1-2,-2 1-2,-3-1-2,-3 1-1,-2-1-2,0 1 1,0-1-2,0 1 0,-2 1 0,-3 3-2,-3 3-2,-2 4-1,-3 1-1,1 0-2,-1 0-1,1 0-2,-3 4-1,-2 10-2,-3 10-2,-3 9-2,-6 4 0,-5 1 2,-7-1 0,-5 1 2,-8 2 1,-5 7 0,-7 6 2,-5 7 0,-4 0 1,0-2 1,0-3 0,0-3-1,0-1-4,0 4 0,0 3 0,0 3 0,1-2 0,4-6 0,3-6 0,3-6 0,1-4 0,1 1 0,-1-1 0,1 1 0,-4-6 0,-6-8 0,-6-10 0,-6-9 0,-2-12 0,3-11 0,3-14-23,4-11-28,2-7-1,4 0 1,3 0 2,3 0 2,-1-2 1,-2-3 4,-3-3 2,-3-2 2,-1-6 2,4-6 1,3-6 0,3-6 0,-1-2 2,-2 3 1,-3 3 3,-3 4 0,-1 1 3,4 0 0,3 0 0,3 0 2,3 3 1,3 6 3,3 7 19,4 6 1,1 6 0,0 6 0,0 7 0,0 6 0,0 4 0,0 4 0,0 3 0,0 3 0,0 6 0,0 9 0,0 10 0,0 10 0,0 5 0,0 4 0,0 3 0,0 3 0,0 3 0,0 3 0,0 3 0,0 4 0,0 1 9,0 0 15,0 0-1,0 0-1,0 1 2,0 4 2,0 3 2,0 3 2,-4-1 2,-5-2-2,-7-3 0,-5-3-1,-4-1-1,0 4 0,0 3-2,0 3-1,-2-1 0,-3-2 0,-3-3 1,-2-3 0,-1-6 0,3-5-2,3-7 0,4-5-2,1-3 1,0 4 1,0 3 1,0 3 1</inkml:trace>
</inkml:ink>
</file>

<file path=ppt/ink/ink440.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30T06:37:29"/>
    </inkml:context>
    <inkml:brush xml:id="br0">
      <inkml:brushProperty name="width" value="0.039303" units="cm"/>
      <inkml:brushProperty name="height" value="0.039303" units="cm"/>
      <inkml:brushProperty name="color" value="#F2385B"/>
      <inkml:brushProperty name="ignorePressure" value="0"/>
    </inkml:brush>
  </inkml:definitions>
  <inkml:trace contextRef="#ctx0" brushRef="#br0">106300 48950 212,'0'23'3,"0"-3"6	,0-3 6,0-2 6,3-3 3,6 1 1,7-1-1,6 1 0,3-3 2,0-2 1,0-3 2,0-3 3,3-2 0,6 0 0,7 0 1,6 0-1,1 0 1,-3 0-2,-3 0 0,-2 0-1,-3 0-1,1 0-1,-1 0-1,1 0-1,-1 0-1,1 0-1,-1 0-2,1 0-2,-1-2-1,1-3-2,-1-3-1,1-2-1,-3 2-9,-2 9-12,-3 10-14,-3 10-12,-10 8-8,-16 10-1,-15 10 0,-15 9 0,-7-2 1,3-12 3,3-13 4,4-12 4,2-5 3,4 3 1,3 3 2,3 4 1,-2 2 2,-6 4 1,-6 3 1,-6 3 1,-2-1 0,3-2 2,3-3 0,4-3 1,2-4 1,4-3-1,3-3 2,3-2-1,1-1 1,1 3 1,-1 3 0,1 4 1,-3-1 1,-2-3-1,-3-3 0,-3-2 0,-1-3 2,4 1 3,3-1 3,3 1 3,3-1 4,3 1 4,3-1 5,4 1 5,2-3 1,4-2-1,3-3-1,3-3-1,1-1-1,1 4 1,-1 3 0,1 3 0,4-1 1,9-2 1,10-3 0,10-3 1,0-2 0,-5 0-3,-7 0-2,-5 0-2,-3-2-1,4-3 1,3-3 0,3-2 0,-1-1 0,-2 3-4,-3 3-3,-3 4-2,-2-1-2,0-3-1,0-3 0,0-2-2,0-1-1,0 3-6,0 3-4,0 4-4,0-1-4,0-3-2,0-3-2,0-2-1,0-3-3,0 1-1,0-1-2,0 1-2,-2-3 0,-3-2-2,-3-3 0,-2-3 0</inkml:trace>
</inkml:ink>
</file>

<file path=ppt/ink/ink441.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30T06:37:29"/>
    </inkml:context>
    <inkml:brush xml:id="br0">
      <inkml:brushProperty name="width" value="0.031927" units="cm"/>
      <inkml:brushProperty name="height" value="0.031927" units="cm"/>
      <inkml:brushProperty name="color" value="#F2385B"/>
      <inkml:brushProperty name="ignorePressure" value="0"/>
    </inkml:brush>
  </inkml:definitions>
  <inkml:trace contextRef="#ctx0" brushRef="#br0">109550 48300 261,'-25'1'0,"0"4"0	,0 3 0,0 3 0,0 4 0,0 7 0,0 6 0,0 7 0,0 2 3,0 1 6,0-1 7,0 1 7,-2-1 2,-3 1 1,-3-1-1,-2 1 1,0-3 0,7-2 1,6-3 2,7-3 1,2-2 1,1 0-1,-1 0-1,1 0-1,4-4 1,9-5 0,10-7 2,10-5 1,5-4-1,4 0-3,3 0-2,3 0-3,1-4-2,1-5-1,-1-7-2,1-5-1,-1-3-3,1 4-1,-1 3-4,1 3-2,-1 3-3,1 3-3,-1 3-3,1 4-4,-7 7-1,-12 13-1,-13 12 2,-12 13-1,-9 4 1,-2-3 2,-3-3 1,-3-2 2,-4-1 0,-3 3 2,-3 3 1,-2 4 0,-1-1 2,3-3-1,3-3 0,4-2 1,-1-3-1,-3 1 0,-3-1 1,-2 1 0,0-3-1,7-2 1,6-3-1,7-3 0,8-6-1,14-5 0,11-7 0,14-5-1,7-8-2,3-5-5,3-7-6,4-5-4,-1-1-5,-3 6-3,-3 7-2,-2 6-4,-8 7-3,-8 10-2,-10 10-4,-9 9-4,-9 4 2,-5 1 4,-7-1 6,-5 1 5,-3-3 4,4-2 5,3-3 4,3-3 4,-1-1 3,-2 4 2,-3 3 1,-3 3 2,-2-1 1,0-2 3,0-3 4,0-3 1,1-4 4,4-3 3,3-3 3,3-2 4,7-9 0,14-12 0,11-13-2,14-12 0,3-5-5,-2 3-9,-3 3-7,-3 4-10,-2-1-6,0-3-6,0-3-6,0-2-6,0 0-5,0 7-2,0 6-4,0 7-3</inkml:trace>
</inkml:ink>
</file>

<file path=ppt/ink/ink442.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30T06:37:29"/>
    </inkml:context>
    <inkml:brush xml:id="br0">
      <inkml:brushProperty name="width" value="0.036593" units="cm"/>
      <inkml:brushProperty name="height" value="0.036593" units="cm"/>
      <inkml:brushProperty name="color" value="#F2385B"/>
      <inkml:brushProperty name="ignorePressure" value="0"/>
    </inkml:brush>
  </inkml:definitions>
  <inkml:trace contextRef="#ctx0" brushRef="#br0">110800 48250 227,'25'1'77,"0"4"-12	,0 3-12,0 3-13,-2 1-7,-3 1-3,-3-1-2,-2 1-1,-5 1-4,-2 3-2,-3 3-3,-3 4-2,-2 1-4,0 0-2,0 0-4,0 0-2,-2 0-3,-3 0-1,-3 0-1,-2 0 0,-1 0-3,3 0-2,3 0-2,4 0-2,1 0-1,0 0 1,0 0 1,0 0 0,-2 3 1,-3 6 1,-3 7 0,-2 6 1,-3-1 1,1-5 0,-1-7 0,1-5 1,-1-4 0,1 0 1,-1 0 2,1 0 1,4-2 1,9-3 0,10-3 0,10-2 0,4-5 1,0-2 0,0-3 0,0-3 1,0-2 0,0 0 1,0 0 1,0 0 2,0 0 0,0 0 0,0 0 1,0 0 0,-2 3 0,-3 6 2,-3 7 0,-2 6 2,-5 3-1,-2 0 1,-3 0 1,-3 0-1,-2 0 1,0 0 0,0 0 2,0 0 1,-2 1 1,-3 4-1,-3 3 0,-2 3 1,-5 1 0,-2 1 0,-3-1 1,-3 1 0,-2 1 1,0 3 1,0 3 0,0 4 0,-2-4-9,-3-9-22,-3-10-21,-2-8-20,0-12-11,7-12-1,6-13 0,7-12-1,2-4 2,1 7 4,-1 6 4,1 7 4,-1 0 4,1-2 5,-1-3 3,1-3 5</inkml:trace>
</inkml:ink>
</file>

<file path=ppt/ink/ink443.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30T06:37:29"/>
    </inkml:context>
    <inkml:brush xml:id="br0">
      <inkml:brushProperty name="width" value="0.020629" units="cm"/>
      <inkml:brushProperty name="height" value="0.020629" units="cm"/>
      <inkml:brushProperty name="color" value="#F2385B"/>
      <inkml:brushProperty name="ignorePressure" value="0"/>
    </inkml:brush>
  </inkml:definitions>
  <inkml:trace contextRef="#ctx0" brushRef="#br0">110350 49150 403,'-2'-22'2,"-3"6"3	,-3 7 2,-2 6 4,-1 4 2,3 4 3,3 3 3,4 3 2,1 3 0,0 3-3,0 3-3,0 4-2,0 1-1,0 0 1,0 0 1,0 0 1,0 0 0,0 0 1,0 0 0,0 0 0,-4 3 1,-5 6 0,-7 7 0,-5 6 1,-3 1-1,4-3 1,3-3 0,3-2-1,-1-5 0,-2-2-1,-3-3-1,-3-3-1,-2-1-1,0 4 1,0 3 0,0 3 0,1-2 0,4-6-2,3-6-1,3-6-2,-1-2-2,-2 3-1,-3 3-3,-3 4-3,-1-6-10,4-11-22,3-14-21,3-11-21,3-7-8,3 0 4,3 0 5,4 0 4,1 1 7,0 4 5,0 3 8,0 3 6,0 1 28,0 1 15,0-1 0,0 1 0,0-1 0,0 1 0,0-1 0,0 1 0</inkml:trace>
</inkml:ink>
</file>

<file path=ppt/ink/ink444.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30T06:37:29"/>
    </inkml:context>
    <inkml:brush xml:id="br0">
      <inkml:brushProperty name="width" value="0.030922" units="cm"/>
      <inkml:brushProperty name="height" value="0.030922" units="cm"/>
      <inkml:brushProperty name="color" value="#F2385B"/>
      <inkml:brushProperty name="ignorePressure" value="0"/>
    </inkml:brush>
  </inkml:definitions>
  <inkml:trace contextRef="#ctx0" brushRef="#br0">110000 49750 269,'68'0'0,"-11"0"0	,-14 0 0,-11 0 0,-4 3 0,6 6 0,7 7 0,6 6 0,3 1 2,0-3 3,0-3 3,0-2 4,0-1 1,0 3 1,0 3 1,0 4 1,0 1 2,0 0 4,0 0 4,0 0 4,-2 1 3,-3 4-1,-3 3-1,-2 3 1,-3-2 0,1-6 0,-1-6 1,1-6 1,-3-4 0,-2 1-1,-3-1 0,-3 1 0,-2-1 0,0 1 1,0-1 1,0 1 1,-4-7-16,-5-12-37,-7-13-35,-5-12-36</inkml:trace>
</inkml:ink>
</file>

<file path=ppt/ink/ink445.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30T06:37:29"/>
    </inkml:context>
    <inkml:brush xml:id="br0">
      <inkml:brushProperty name="width" value="0.041667" units="cm"/>
      <inkml:brushProperty name="height" value="0.041667" units="cm"/>
      <inkml:brushProperty name="color" value="#F2385B"/>
      <inkml:brushProperty name="ignorePressure" value="0"/>
    </inkml:brush>
  </inkml:definitions>
  <inkml:trace contextRef="#ctx0" brushRef="#br0">108650 58550 200,'23'0'39,"-3"0"-5	,-3 0-4,-2 0-5,0 0-2,7 0-2,6 0 0,7 0-1,0 0 0,-2 0 0,-3 0 1,-3 0 0,-1 0 0,4 0 0,3 0-1,3 0-1,1 0 1,1 0-1,-1 0 1,1 0 1,-1 0-1,1 0 1,-1 0-1,1 0 0,-4 4-2,-6 10-3,-6 10-4,-6 9-4,-9 4-2,-8 1-4,-10-1-1,-9 1-3,-5-1-2,0 1 0,0-1-1,0 1 1,-2 1-2,-3 3 0,-3 3 0,-2 4-2,-5 1 1,-2 0-1,-3 0 1,-3 0-1,1-2 0,6-3-1,7-3 0,6-2-1,3-5 0,0-2 1,0-3 1,0-3 1,1-2 1,4 0 2,3 0 3,3 0 2,7-4 2,14-5 5,11-7 4,14-5 3,5-4 2,1 0 1,-1 0 1,1 0-1,-1 0 2,1 0 3,-1 0 2,1 0 2,2-4 1,7-5 1,6-7 1,7-5-1,0-1 1,-2 6-2,-3 7-3,-3 6-24,-4 3 0,-3 0 0,-3 0 0,-2 0 0,-6 4 0,-6 10 0,-6 10 0,-6 9 0,-9 2 0,-8-2-39,-10-3 3,-9-3 2,-9-1 3,-5 4 2,-7 3 3,-5 3 3,-4 1 1,0 1 2,0-1 2,0 1 1,0-1 1,0 1 3,0-1 1,0 1 1,0-1 2,0 1-1,0-1 2,0 1-1,3-3 2,6-2 4,7-3 2,6-3 4,10-2 6,17 0 9,15 0 8,16 0 9,9-4 4,3-5-1,3-7-2,4-5 0,2-4-1,4 0-2,3 0-1,3 0-2,-1-2-6,-2-3-24,-3-3 0,-3-2 0,-4-3 0,-3 1 0,-3-1 0,-2 1 0,-3-1 0,1 1 0,-1-1 0,1 1 0,1-1 0,3 1 0,3-1 0,4 1 0,-1-4 0,-3-6-8,-3-6-34,-2-6-6,-5-2-3,-2 3-2,-3 3-1,-3 4-1</inkml:trace>
</inkml:ink>
</file>

<file path=ppt/ink/ink446.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30T06:37:29"/>
    </inkml:context>
    <inkml:brush xml:id="br0">
      <inkml:brushProperty name="width" value="0.025699" units="cm"/>
      <inkml:brushProperty name="height" value="0.025699" units="cm"/>
      <inkml:brushProperty name="color" value="#F2385B"/>
      <inkml:brushProperty name="ignorePressure" value="0"/>
    </inkml:brush>
  </inkml:definitions>
  <inkml:trace contextRef="#ctx0" brushRef="#br0">111650 58300 324,'-24'26'0,"4"4"2	,3 3 1,3 3 1,-1 1 1,-2 1 2,-3-1 0,-3 1 2,-2-1 2,0 1 3,0-1 3,0 1 3,1 1 2,4 3 1,3 3 1,3 4 1,1-4 0,1-9 1,-1-10-1,1-8 0,-1-6-1,1 1-1,-1-1-2,1 1-2,2-1 0,7 1 1,6-1 0,7 1 0,4-3 0,3-2-1,3-3-1,4-3-2,2-4-1,4-3-3,3-3-3,3-2-2,-1-1-2,-2 3-1,-3 3-1,-3 4-1,-2 1-1,0 0-2,0 0 0,0 0-2,-4 4 0,-5 10 0,-7 10 2,-5 9 0,-9 6 1,-9 3 1,-10 3 1,-8 4 1,-6 1 1,1 0 1,-1 0-1,1 0 0,1-4 1,3-5 0,3-7 0,4-5 0,4-4 0,6 0-1,7 0-1,6 0-2,9-4-1,13-5-2,12-7-2,13-5-2,2-4 0,-5 0-2,-7 0 1,-5 0-1,-3-2 1,4-3-1,3-3 2,3-2 0,-1-3 0,-2 1 0,-3-1 1,-3 1-1,-7 5 1,-9 14 1,-10 11 0,-8 14 1,-8 5 1,-2 1 4,-3-1 4,-3 1 2,-2-1 3,0 1-1,0-1 1,0 1 1,0-1-1,0 1-1,0-1 0,0 1-1,0-4 0,0-6 1,0-6 0,0-6 0,6-9-2,13-8-5,12-10-4,13-9-4,6-5-3,0 0-1,0 0 1,0 0-1,0-2-4,0-3-9,0-3-7,0-2-8,0-1-7,0 3-3,0 3-4,0 4-4,0 2-1,0 4 1,0 3 2,0 3 0,-2 1 3,-3 1 5,-3-1 4,-2 1 5,-3-1 7,1 1 29,-1-1 0,1 1 0</inkml:trace>
</inkml:ink>
</file>

<file path=ppt/ink/ink447.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30T06:37:29"/>
    </inkml:context>
    <inkml:brush xml:id="br0">
      <inkml:brushProperty name="width" value="0.036343" units="cm"/>
      <inkml:brushProperty name="height" value="0.036343" units="cm"/>
      <inkml:brushProperty name="color" value="#F2385B"/>
      <inkml:brushProperty name="ignorePressure" value="0"/>
    </inkml:brush>
  </inkml:definitions>
  <inkml:trace contextRef="#ctx0" brushRef="#br0">112300 58100 229,'-47'-46'-2,"6"10"-2	,7 10-3,6 9-3,4 6-2,4 3-1,3 3 3,3 4 10,1-1 0,1-3 0,-1-3 0,1-2 0,2-1 0,7 3 0,6 3 0,7 4 0,2 1 14,1 0 18,-1 0-3,1 0-1,1 0-1,3 0 0,3 0 0,4 0-1,1 0 1,0 0 1,0 0 1,0 0 2,-2 6 0,-3 13-1,-3 12 1,-2 13-1,-6 7-2,-6 4-3,-6 3-2,-6 3-2,-7 3-2,-6 3-1,-6 3-1,-6 4 0,-4-3-1,1-5-3,-1-7-1,1-5-3,2-4-2,7 0-2,6 0-3,7 0-2,13-7-3,22-11-3,22-14-2,23-11-3,6-7-2,-5 0-1,-7 0 1,-5 0-2,-4-2 1,0-3-1,0-3 0,0-2 1,-4-1 0,-5 3 4,-7 3 2,-5 4 3,-4 2 2,0 4 3,0 3 1,0 3 2,-5 6 1,-9 9 1,-10 10-1,-8 10 1,-9 7 2,-6 6 4,-6 7 4,-6 6 4,-6 3 3,-2 0-1,-3 0 1,-3 0-1,-1-4 1,4-5-1,3-7 1,3-5-1,3-6 0,3-3-2,3-3-1,4-2-1,8-6-8,17-6-11,15-6-12,16-6-12,1-12-14,-12-15-14,-13-15-14,-12-16-14,-7-5-3,1 6 10,-1 7 8,1 6 9</inkml:trace>
</inkml:ink>
</file>

<file path=ppt/ink/ink448.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30T06:37:29"/>
    </inkml:context>
    <inkml:brush xml:id="br0">
      <inkml:brushProperty name="width" value="0.026611" units="cm"/>
      <inkml:brushProperty name="height" value="0.026611" units="cm"/>
      <inkml:brushProperty name="color" value="#F2385B"/>
      <inkml:brushProperty name="ignorePressure" value="0"/>
    </inkml:brush>
  </inkml:definitions>
  <inkml:trace contextRef="#ctx0" brushRef="#br0">111850 59600 313,'-46'-2'-30,"10"-3"2	,10-3 7,9-2 21,6 0 0,3 7 0,3 6 0,4 7 0,1 4 0,0 3 0,0 3 18,0 4 1,0-1 0,0-3-2,0-3 0,0-2-2,-2-1 0,-3 3 0,-3 3-1,-2 4 1,-3-1-1,1-3-1,-1-3-3,1-2-2,-1-5-1,1-2 1,-1-3-1,1-3 0,1-1-2,3 4-4,3 3-3,4 3-3,1-2-7,0-6-10,0-6-9,0-6-10,1-4-2,4 1 4,3-1 5,3 1 19,-1-1 15,-2 1 0,-3-1 0,-3 1 0,-1-1 0,4 1 0,3-1 0,3 1 0,-1-1 0,-2 1 0,-3-1 0,-3 1 0,-1-1 0,4 1 0,3-1 0,3 1 0,1-1 0,1 1 0,-1-1 0,1 1 0,-3-1 0,-2 1 0,-3-1 0,-3 1 0,-1-1 0,4 1 0,3-1 0,3 1 0,1-1 0,1 1 0,-1-1 0,1 1 0,-3-1 0,-2 1 0,-3-1 0,-3 1 0,-2-1 0,0 1 0,0-1 0,0 1 0,0-1 0,0 1 0,0-1 0,0 1 0,0-1 0,0 1 0,0-1 0,0 1 0,0-1 0,0 1 0,0-1 0,0 1 0,-2-1 0,-3 1 0,-3-1 0,-2 1 0,-3-1 0,1 1 0,-1-1 0,1 1 0,1-1 0,3 1 0,3-1 0,4 1 0,1-1 0,0 1 0,0-1 0,0 1 0,1 1 0,4 3 0,3 3 0,3 4 0,1 2 0,1 4 0,-1 3 0,1 3 0,1 1 0,3 1 0,3-1 0,4 1 0,1-1 0,0 1 0,0-1 0,0 1 0,3 1 0,6 3 0,7 3 0,6 4 0,1 1 0,-3 0 0,-3 0 0,-2 0 0,-3 1 0,1 4 0,-1 3 0,1 3 0,-3-1 0,-2-2 0,-3-3 0,-3-3 0,-1-1 0,4 4 0,3 3 10,3 3 32,-1-1 2,-2-2 4,-3-3 2,-3-3 3,-2-1 1,0 4 0,0 3-1,0 3 0,1 1 2,4 1 4,3-1 5,3 1 4,-1-7-18,-2-12-42,-3-13-40,-3-12-40,-4-7-19,-3 1 6,-3-1 6,-2 1 5,-1 1 7,3 3 7,3 3 7,4 4 7,1 1 5,0 0 5,0 0 7,0 0 29,0 0 0,0 0 0,0 0 0,0 0 0,-2 1 0,-3 4 0,-3 3 0,-2 3 0,-3-2 0,1-6 0,-1-6 0,1-6 0,-1-6 0,1-2 0,-1-3 0,1-3 0</inkml:trace>
</inkml:ink>
</file>

<file path=ppt/ink/ink449.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30T06:37:29"/>
    </inkml:context>
    <inkml:brush xml:id="br0">
      <inkml:brushProperty name="width" value="0.041667" units="cm"/>
      <inkml:brushProperty name="height" value="0.041667" units="cm"/>
      <inkml:brushProperty name="color" value="#F2385B"/>
      <inkml:brushProperty name="ignorePressure" value="0"/>
    </inkml:brush>
  </inkml:definitions>
  <inkml:trace contextRef="#ctx0" brushRef="#br0">98600 25500 200,'-46'0'0,"10"0"0	,10 0 0,9 0 0,2 1 0,-2 4 0,-3 3 0,-3 3 0,-1-1 3,4-2 6,3-3 8,3-3 5,3-1 6,3 4 5,3 3 5,4 3 5,2 3 1,4 3 0,3 3 0,3 4-1,-1 1-2,-2 0-4,-3 0-2,-3 0-3,-2 1-2,0 4-2,0 3 0,0 3-2,1 1-3,4 1-2,3-1-4,3 1-2,4-6-3,7-8-1,6-10-2,7-9 0,2-5-2,1 0-1,-1 0 1,1 0-2,-1 0 0,1 0 0,-1 0-1,1 0-1,2 0 0,7 0 1,6 0-1,7 0 1,0-2-3,-2-3-1,-3-3 0,-3-2 0,-4-1 0,-3 3 0,-3 3 0,-2 4 0,-3 1 0,1 0 0,-1 0 0,1 0 0,-6 6 0,-8 13 0,-10 12 0,-9 13 0,-5 4 0,0-3 0,0-3 0,0-2 0,-4-3 0,-5 1 0,-7-1 0,-5 1 0,-4-1 0,0 1 0,0-1 0,0 1 0,0-1 0,0 1 0,0-1 0,0 1 0,0-1 0,0 1 0,0-1 0,0 1 0,-2-1 0,-3 1 0,-3-1 0,-2 1 0,-3-4 0,1-6 0,-1-6 0,1-6 0,-3-7 0,-2-6 0,-3-6 0,-3-6 0,-1-6 0,4-2 0,3-3 0,3-3 0,3-7 0,3-9-46,3-10-18,4-8-2,1-4-2,0 3 0,0 3 0,0 4-1</inkml:trace>
</inkml:ink>
</file>

<file path=ppt/ink/ink45.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26T05:25:29"/>
    </inkml:context>
    <inkml:brush xml:id="br0">
      <inkml:brushProperty name="width" value="0.008333" units="cm"/>
      <inkml:brushProperty name="height" value="0.008333" units="cm"/>
      <inkml:brushProperty name="color" value="#F2385B"/>
      <inkml:brushProperty name="ignorePressure" value="0"/>
    </inkml:brush>
  </inkml:definitions>
  <inkml:trace contextRef="#ctx0" brushRef="#br0">67200 50000 1000,'-24'0'-13,"4"0"-24	,3 0-26,3 0-25</inkml:trace>
</inkml:ink>
</file>

<file path=ppt/ink/ink450.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30T06:37:29"/>
    </inkml:context>
    <inkml:brush xml:id="br0">
      <inkml:brushProperty name="width" value="0.029281" units="cm"/>
      <inkml:brushProperty name="height" value="0.029281" units="cm"/>
      <inkml:brushProperty name="color" value="#F2385B"/>
      <inkml:brushProperty name="ignorePressure" value="0"/>
    </inkml:brush>
  </inkml:definitions>
  <inkml:trace contextRef="#ctx0" brushRef="#br0">98400 25200 284,'-46'23'0,"10"-3"0	,10-3 0,9-2 0,4-5 2,1-2 4,-1-3 3,1-3 5,1-1 3,3 4 3,3 3 3,4 3 4,2-1 1,4-2 2,3-3 2,3-3 0,3-2 2,3 0-2,3 0 1,4 0-1,1 0-1,0 0 0,0 0-3,0 0 0,1 0-1,4 0-2,3 0-1,3 0-1,1 0-2,1 0-2,-1 0-2,1 0-2,-1-4-2,1-5-1,-1-7-1,1-5-2,1-3-2,3 4-3,3 3-5,4 3-3,-3 1-1,-5 1 0,-7-1 1,-5 1 0,-4-1-1,0 1-5,0-1-5,0 1-4,-7 2-10,-11 7-18,-14 6-16,-11 7-17</inkml:trace>
</inkml:ink>
</file>

<file path=ppt/ink/ink451.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30T06:37:29"/>
    </inkml:context>
    <inkml:brush xml:id="br0">
      <inkml:brushProperty name="width" value="0.033348" units="cm"/>
      <inkml:brushProperty name="height" value="0.033348" units="cm"/>
      <inkml:brushProperty name="color" value="#F2385B"/>
      <inkml:brushProperty name="ignorePressure" value="0"/>
    </inkml:brush>
  </inkml:definitions>
  <inkml:trace contextRef="#ctx0" brushRef="#br0">100300 25300 249,'0'23'5,"0"-3"-1	,0-3 1,0-2-1,0-1 0,0 3 2,0 3 1,0 4 2,0 1 1,0 0 1,0 0 2,0 0 1,0 3 1,0 6-1,0 7-1,0 6-1,0 3 0,0 0 0,0 0-1,0 0 0,0 0 2,0 0 3,0 0 4,0 0 4,1 0 1,4 0 0,3 0-1,3 0 1,1-2 0,1-3 3,-1-3 1,1-2 3,-3-5 1,-2-2 0,-3-3-1,-3-3 1,-1-2-1,4 0 0,3 0-1,3 0-1,-2-8-14,-6-16-26,-6-15-28,-6-15-26</inkml:trace>
</inkml:ink>
</file>

<file path=ppt/ink/ink452.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30T06:37:29"/>
    </inkml:context>
    <inkml:brush xml:id="br0">
      <inkml:brushProperty name="width" value="0.041667" units="cm"/>
      <inkml:brushProperty name="height" value="0.041667" units="cm"/>
      <inkml:brushProperty name="color" value="#F2385B"/>
      <inkml:brushProperty name="ignorePressure" value="0"/>
    </inkml:brush>
  </inkml:definitions>
  <inkml:trace contextRef="#ctx0" brushRef="#br0">101300 25500 200,'-46'0'4,"10"0"-1	,10 0 0,9 0-1,4 1 1,1 4 2,-1 3 2,1 3 4,-1-1 2,1-2 3,-1-3 4,1-3 2,2-1 6,7 4 8,6 3 6,7 3 7,4 1 1,3 1-5,3-1-7,4 1-6,1-1-3,0 1-2,0-1-1,0 1-2,0 1-1,0 3-3,0 3-2,0 4-1,0 1-3,0 0-1,0 0-2,0 0-1,-4 1-1,-5 4-1,-7 3-1,-5 3 0,-6 3 0,-3 3 0,-3 3 0,-2 4 0,-3-1 1,1-3-1,-1-3 0,1-2 0,-4-1 0,-6 3 1,-6 3 0,-6 4 1,5-9 0,20-18 0,18-19-9,20-18 0,10-12 0,3-3 0,3-3 0,4-2-5,-1 0-25,-3 7-4,-3 6-4,-2 7-4,-1 2-3,3 1 0,3-1-1,4 1-1,-3 1 0,-5 3 0,-7 3 1,-5 4 0,-3-1 2,4-3 2,3-3 2,3-2 3,-2-3 3,-6 1 2,-6-1 3,-6 1 3</inkml:trace>
</inkml:ink>
</file>

<file path=ppt/ink/ink453.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30T06:37:29"/>
    </inkml:context>
    <inkml:brush xml:id="br0">
      <inkml:brushProperty name="width" value="0.041667" units="cm"/>
      <inkml:brushProperty name="height" value="0.041667" units="cm"/>
      <inkml:brushProperty name="color" value="#F2385B"/>
      <inkml:brushProperty name="ignorePressure" value="0"/>
    </inkml:brush>
  </inkml:definitions>
  <inkml:trace contextRef="#ctx0" brushRef="#br0">102500 25300 200,'0'-19'1,"0"13"5	,0 12 2,0 13 5,0 9 2,0 6 1,0 7 1,0 6 1,1 6 1,4 6 0,3 7 1,3 6 0,-1 3 0,-2 0 2,-3 0 1,-3 0 2,-2 1 0,0 4 0,0 3 0,0 3 0,0-2 1,0-6 1,0-6 2,0-6 1,-2-6 0,-3-2 0,-3-3 0,-2-3 0,-1-4-1,3-3 0,3-3-1,4-2 0,1-3-1,0 1-1,0-1-1,0 1-12,0-10-13,0-19 0,0-18 0,0-19-25,0-13-16,0-6-5,0-6-4,0-6-3,0 1-1,0 9 3,0 10 4,0 10 4,0 2 2,0-3 2,0-3 1,0-2 2,1-3 1,4 1 2,3-1 0,3 1 3,1 1 0,1 3 2,-1 3 2,1 4 0,-3-1 3,-2-3 3,-3-3 19,-3-2 1,-1-3 0,4 1 0,3-1 0,3 1 0,-1 1 0,-2 3 0,-3 3 0,-3 4 0,-2 1 0,0 0 0,0 0 0,0 0 0,0 1 0,0 4 0,0 3 0,0 3 0,0 1 0,0 1 0,0-1 0,0 1 0,-2-1 0,-3 1 0,-3-1 0,-2 1 0,-1-1 0,3 1 0,3-1 0,4 1 0,1-1 0,0 1 0,0-1 0,0 1 3,0-1 21,0 1 2,0-1 2,0 1 1,0-1 1,0 1-1,0-1-2,0 1-1,0-3-1,0-2-2,0-3-1,0-3-1,3 1 1,6 6 4,7 7 4,6 6 4,3 6 0,0 6-3,0 7-4,0 6-4,-2 3-2,-3 0-2,-3 0-2,-2 0-2,-1 1-1,3 4-1,3 3-1,4 3 0,-1 1-1,-3 1 0,-3-1 0,-2 1-1,-3-1 0,1 1 0,-1-1-1,1 1-1,-3-1 0,-2 1 0,-3-1 1,-3 1-1,-6-1 1,-5 1 0,-7-1 1,-5 1 1,-6-4 0,-3-6-1,-3-6 0,-2-6-7,-5-6-3,-2-2 0,-3-3 0,-3-3 0,10-2 0,26 0 0,24 0 0,26 0 0,12 1 0,0 4 0,0 3 0,0 3 0,0 3 0,0 3 0,0 3 0,0 4 0,0 1 0,0 0 0,0 0 0,0 0 0,-7 3 0,-11 6 0,-14 7 0,-11 6 0,-14 3 0,-11 0 0,-14 0 0,-11 0 0,-6-2 0,4-3 0,3-3 0,3-2 0,-1-5 0,-2-2 0,-3-3 0,-3-3 0,-2-4 0,0-3 0,0-3 0,0-2 0,1-1 0,4 3 0,3 3 0,3 4 0</inkml:trace>
</inkml:ink>
</file>

<file path=ppt/ink/ink454.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30T06:37:29"/>
    </inkml:context>
    <inkml:brush xml:id="br0">
      <inkml:brushProperty name="width" value="0.041667" units="cm"/>
      <inkml:brushProperty name="height" value="0.041667" units="cm"/>
      <inkml:brushProperty name="color" value="#F2385B"/>
      <inkml:brushProperty name="ignorePressure" value="0"/>
    </inkml:brush>
  </inkml:definitions>
  <inkml:trace contextRef="#ctx0" brushRef="#br0">36300 25850 200,'0'-24'0,"0"4"0	,0 3 0,0 3 0,1 1 0,4 1 3,3-1 2,3 1 2,-1-3 1,-2-2 2,-3-3 2,-3-3 2,-1-1 0,4 4 1,3 3 1,3 3-1,-1-1 2,-2-2 0,-3-3 2,-3-3 1,-1 2 2,4 10 3,3 10 3,3 9 2,1 6 1,1 3-3,-1 3-4,1 4-2,-3 1-2,-2 0-2,-3 0-3,-3 0-1,-2 1-2,0 4-2,0 3 0,0 3-2,0 3 0,0 3 0,0 3 0,0 4 0,0 1 0,0 0-1,0 0 0,0 0 0,0 1-1,0 4 1,0 3 0,0 3-1,-2-1 1,-3-2-1,-3-3 1,-2-3-1,-1-1 0,3 4 0,3 3-1,4 3 0,1 1 0,0 1 0,0-1 0,0 1 0,0-3 0,0-2 0,0-3 0,0-3 0,0-1-1,0 4 1,0 3 0,0 3-1,0-1 1,0-2-1,0-3 0,0-3-1,0-1 0,0 4 0,0 3-1,0 3 0,0-1 0,0-2 0,0-3 0,0-3 0,0-2 1,0 0-1,0 0 1,0 0-1,-2-2 0,-3-3 1,-3-3 0,-2-2-1,-1-3 1,3 1-1,3-1 0,4 1 0,-1-1 0,-3 1 0,-3-1 0,-2 1 1,-1-1-1,3 1 0,3-1-1,4 1 0,5-1-1,10 1 1,10-1 0,9 1-1,6-1 1,3 1 1,3-1 1,4 1 2,1-3 0,0-2-4,0-3-1,0-3 0,0-2 0,0 0 0,0 0 0,0 0 0,-2-2 0,-3-3 0,-3-3 0,-2-2 0,-3-5 0,1-2 0,-1-3 0,1-3 0,1-2 0,3 0 0,3 0 0,4 0 0,1 0 0,0 0 0,0 0 0,0 0 0,0 1 0,0 4 0,0 3 0,0 3 0,0-1 0,0-2 0,0-3 0,0-3 0,0-2 0,0 0 0,0 0 0,0 0 0,-2 0 0,-3 0 0,-3 0 0,-2 0 0,0 1 0,7 4 0,6 3 0,7 3 0,0-1 0,-2-2 0,-3-3 0,-3-3 0,-1-1 0,4 4 0,3 3 0,3 3 0,-1-1 0,-2-2 0,-3-3 0,-3-3 0,-1-1 0,4 4 0,3 3 0,3 3 0,1-1 0,1-2 0,-1-3 0,1-3 0,-3-2 0,-2 0 0,-3 0 0,-3 0 0,-1 0 0,4 0 0,3 0 0,3 0 0,-1 1 0,-2 4 0,-3 3 0,-3 3 0,-2-1 0,0-2 0,0-3 0,0-3 0,0-2 0,0 0 0,0 0 0,0 0 0,0 0 0,0 0 0,0 0 0,0 0 0,0 0 0,0 0 0,0 0 0,0 0 0,1 0 0,4 0 0,3 0 0,3 0 0,1 0 0,1 0 0,-1 0 0,1 0 0,-3 0 0,-2 0 0,-3 0 0,-3 0 0,-2 0 0,0 0 0,0 0 0,0 0 0,1 0 0,4 0 0,3 0 0,3 0 0,-1 0 0,-2 0 0,-3 0 0,-3 0 0,-2 0 0,0 0 0,0 0 0,0 0 0,0 0 0,0 0 0,0 0 0,0 0 0,0 0 0,0 0 0,0 0 0,0 0 0,1 0 0,4 0 0,3 0 0,3 0 0,-1 0 0,-2 0 0,-3 0 0,-3 0 0,-1 0 0,4 0 0,3 0 0,3 0 0,-1 0 0,-2 0 0,-3 0 0,-3 0 0,-4 0 0,-3 0 0,-3 0 0,-2 0 0,0 0 0,7 0 0,6 0 0,7 0 0,-1 0 0,-6 0 0,-6 0 0,-6 0 0,-2 0 0,3 0 0,3 0 0,4 0 0,1 0 0,0 0 0,0 0 0,0 0 0,0 0 0,0 0 0,0 0 0,0 0 0,0 0 0,0 0 0,0 0 0,0 0 0,0 0 0,0 0 0,0 0 0,0 0 0,0 0 0,0 0 0,0 0 0,0 0 0,-2 0 0,-3 0 0,-3 0 0,-2 0 0,-1 0 0,3 0 0,3 0 0,4 0 0,-1 0 0,-3 0 0,-3 0 0,-2 0 0,-3 0 0,1 0 0,-1 0 0,1 0 0,1 0 0,3 0 0,3 0 0,4 0 0,1 0 0,0 0 0,0 0 0,0 0 0,0 0 0,0 0 0,0 0 0,0 0 0,0 0 0,0 0 0,0 0 0,0 0 0,0 0 0,0 0 0,0 0 0,0 0 0,1 0 0,4 0 0,3 0 0,3 0 0,-1 0 0,-2 0 0,-3 0 0,-3 0 0,-1 0 0,4 0 0,3 0 0,3 0 0,1 0 0,1 0 0,-1 0 0,1 0 0,-3 0 0,-2 0 0,-3 0 0,-3 0 0,-2 0 0,0 0 0,0 0 0,0 0 0,0 0 0,0 0 0,0 0 0,0 0 0,-2 0 0,-3 0 0,-3 0 0,-2 0 0,-3 0 0,1 0 0,-1 0 0,1 0 0,-1 0 0,1 0 0,-1 0 0,1 0 0,-1 0 0,1 0 0,-1 0 0,1 0 0,-1 1 0,1 4 0,-1 3 0,1 3 0,-1-1 0,1-2 0,-1-3 0,1-3 0,-1-2 0,1 0 0,-1 0 0,1 0 0,-1 0 0,1 0 0,-1 0 0,1 0 0,-1 1 0,1 4 0,-1 3 0,1 3 0,-1-1 0,1-2 0,-1-3 0,1-3 0,-1-2 0,1 0 0,-1 0 0,1 0 0,-1 0 0,1 0 0,-1 0 0,1 0 0,-1 0 0,1 0 0,-1 0 0,1 0 0,1 0 0,3 0 0,3 0 0,4 0 0,1 0 0,0 0 0,0 0 0,0 0 0,0 0 0,0 0 0,0 0 0,0 0 0,1 0 0,4 0 0,3 0 0,3 0 0,1 0 0,1 0 0,-1 0 0,1 0 0,-1 0 0,1 0 0,-1 0 0,1 0 0,-1 0 0,1 0 0,-1 0 0,1 0 0,-3-2 0,-2-3 0,-3-3 0,-3-2 0,-1-1 0,4 3 0,3 3 0,3 4 0,1-1 0,1-3 0,-1-3 0,1-2 0,-3-1 0,-2 3 0,-3 3 0,-3 4 0,1 1 0,6 0 0,7 0 0,6 0 0,1 0 0,-3 0 0,-3 0 0,-2 0 0,-3 0 0,1 0 0,-1 0 0,1 0 0,-1 0 0,1 0 0,-1 0 0,1 0 0,1 0 0,3 0 0,3 0 0,4 0 0,-1 0 0,-3 0 0,-3 0 0,-2 0 0,-3 0 0,1 0 0,-1 0 0,1 0 0,-1 0 0,1 0 0,-1 0 0,1 0 0,-3 1 0,-2 4 0,-3 3 0,-3 3 0,-1-1 0,4-2 0,3-3 0,3-3 0,-1-2 0,-2 0 0,-3 0 0,-3 0 0,-2 1 0,0 4 0,0 3 0,0 3 0,0-1 0,0-2 0,0-3 0,0-3 0,0-1 0,0 4 0,0 3 0,0 3 0,-2-1 0,-3-2 0,-3-3 0,-2-3 0,-1-1 0,3 4 0,3 3 0,4 3 0,-1-1 0,-3-2 0,-3-3 0,-2-3 0,-3-2 0,1 0 0,-1 0 0,1 0 0,-1 0 0,1 0 0,-1 0 0,1 0 0,1 1 0,3 4 0,3 3 0,4 3 0,1-1 0,0-2 0,0-3 0,0-3 0,0-2 0,0 0 0,0 0 0,0 0 0,0 0 0,0 0 0,0 0 0,0 0 0,1 1 0,4 4 0,3 3 0,3 3 0,-1-1 0,-2-2 0,-3-3 0,-3-3 0,-4-2 0,-3 0 0,-3 0 0,-2 0 0,0 0 0,7 0 0,6 0 0,7 0 0,0 0 0,-2 0 0,-3 0 0,-3 0 0,-2 0 0,0 0 0,0 0 0,0 0 0,1 0 0,4 0 0,3 0 0,3 0 0,-1 0 0,-2 0 0,-3 0 0,-3 0 0,-1 0 0,4 0 0,3 0 0,3 0 0,1-2 0,1-3 0,-1-3 0,1-2 0,-1-3 0,1 1 0,-1-1 0,1 1 0,-3 1 0,-2 3 0,-3 3 0,-3 4 0,-1-1 0,4-3 0,3-3 0,3-2 0,-1-1 0,-2 3 0,-3 3 0,-3 4 0,-4-1 0,-3-3 0,-3-3 0,-2-2 0,-3-1 0,1 3 0,-1 3 0,1 4 0,-1 1 0,1 0 0,-1 0 0,1 0 0,-1 0 0,1 0 0,-1 0 0,1 0 0,1 0 0,3 0 0,3 0 0,4 0 0,-1 0 0,-3 0 0,-3 0 0,-2 0 0,-3 0 0,1 0 0,-1 0 0,1 0 0,1-2 0,3-3 0,3-3 0,4-2 0,-1-1 0,-3 3 0,-3 3 0,-2 4 0,-3-1 0,1-3 0,-1-3 0,1-2 0,-1-1 0,1 3 0,-1 3 0,1 4 0,-1 1 0,1 0 0,-1 0 0,1 0 0,-1 0 0,1 0 0,-1 0 0,1 0 0,2 0 0,7 0 0,6 0 0,7 0 0,0-2 0,-2-3 0,-3-3 0,-3-2 0,-4-1 0,-3 3 0,-3 3 0,-2 4 0,-3-3 0,1-5 0,-1-7 0,1-5 0,-3-6 0,-2-3 0,-3-3 0,-3-2 0,-2-3 0,0 1 0,0-1 0,0 1 0,0-3 0,0-2 0,0-3 0,0-3 0,-2-1 0,-3 4 0,-3 3 0,-2 3 0,-1 1 0,3 1 0,3-1 0,4 1 0,-1-3 0,-3-2 0,-3-3 0,-2-3 0,-3-2 0,1 0 0,-1 0 0,1 0 0,-1-2 0,1-3 0,-1-3 0,1-2 0,-1-3 0,1 1 0,-1-1 0,1 1 0,-1 1 0,1 3 0,-1 3 0,1 4 0,-1 2 0,1 4 0,-1 3 0,1 3 0,-1 1 0,1 1 0,-1-1 0,1 1 0,-3-1 0,-2 1 0,-3-1 0,-3 1 0,-2-1 0,0 1 0,0-1 0,0 1 0,0-4 0,0-6 0,0-6 0,0-6 0,-2-1 0,-3 7 0,-3 6 0,-2 7 0,-1 0 0,3-2 0,3-3 0,4-3 0,-1-1 0,-3 4 0,-3 3 0,-2 3 0,-1 1 0,3 1 0,3-1 0,4 1 0,-3-1 0,-5 1 0,-7-1 0,-5 1 0,-4-1 0,0 1 0,0-1 0,0 1 0,-2 2 0,-3 7 0,-3 6 0,-2 7 0,-3 0 0,1-2 0,-1-3 0,1-3 0,-3-1 0,-2 4 0,-3 3 0,-3 3 0,-2-1 0,0-2 0,0-3 0,0-3 0,1 1 0,4 6 0,3 7 0,3 6 0,1 3 0,1 0 0,-1 0 0,1 0 0,-3-2 0,-2-3 0,-3-3 0,-3-2 0,-2-1 0,0 3 0,0 3 0,0 4 0,-2 1 0,-3 0 0,-3 0 0,-2 0 0,-3-2 0,1-3 0,-1-3 0,1-2 0,-1-1 0,1 3 0,-1 3 0,1 4 0,-3-1 0,-2-3 0,-3-3 0,-3-2 0,-1-1 0,4 3 0,3 3 0,3 4 0,1-1 0,1-3 0,-1-3 0,1-2 0,1-1 0,3 3 0,3 3 0,4 4 0,-3-1 0,-5-3 0,-7-3 0,-5-2 0,-3-1 0,4 3 0,3 3 0,3 4 0,-2-1 0,-6-3 0,-6-3 0,-6-2 0,-6-1 0,-2 3 0,-3 3 0,-3 4 0,-2-1 0,0-3 0,0-3 0,0-2 0,0-1 0,0 3 0,0 3 0,0 4 0,0-1 0,0-3 0,0-3 0,0-2 0,-2-1 0,-3 3 0,-3 3 0,-2 4 0,-3-1 0,1-3 0,-1-3 0,1-2 0,1-1 0,3 3 0,3 3 0,4 4 0,-1 1 0,-3 0 0,-3 0 0,-2 0 0,-1-2 0,3-3 0,3-3 0,4-2 0,1-3 0,0 1 0,0-1 0,0 1 0,-2 1 0,-3 3 0,-3 3 0,-2 4 0,0-1 0,7-3 0,6-3 0,7-2 0,2-3 0,1 1 0,-1-1 0,1 1 0,-1-1 0,1 1 0,-1-1 0,1 1 0,-1-1 0,1 1 0,-1-1 0,1 1 0,-1-1 0,1 1 0,-1-1 0,1 1 0,-1-1 0,1 1 0,-1-1 0,1 1 0,-1-1 0,1 1 0,-1-1 0,1 1 0,-1 1 0,1 3 0,-1 3 0,1 4 0,-1 1 0,1 0 0,-1 0 0,1 0 0,-1-2 0,1-3 0,-1-3 0,1-2 0,-1-1 0,1 3 0,-1 3 0,1 4 0,-1 1 0,1 0 0,-1 0 0,1 0 0,-1-2 0,1-3 0,-1-3 0,1-2 0,1-1 0,3 3 0,3 3 0,4 4 0,1-1 0,0-3 0,0-3 0,0-2 0,1-1 0,4 3 0,3 3 0,3 4 0,-1 1 0,-2 0 0,-3 0 0,-3 0 0,-4-2 0,-3-3 0,-3-3 0,-2-2 0,-3-1 0,1 3 0,-1 3 0,1 4 0,-1 1 0,1 0 0,-1 0 0,1 0 0,-1 0 0,1 0 0,-1 0 0,1 0 0,-1 0 0,1 0 0,-1 0 0,1 0 0,-1 0 0,1 0 0,-1 0 0,1 0 0,-1 0 0,1 0 0,-1 0 0,1 0 0,-1 0 0,1 0 0,-1 0 0,1 0 0,-1 0 0,1 0 0,-1 0 0,1 0 0,1 0 0,3 0 0,3 0 0,4 0 0,1 0 0,0 0 0,0 0 0,0 0 0,0-2 0,0-3 0,0-3 0,0-2 0,0-1 0,0 3 0,0 3 0,0 4 0,0 1 0,0 0 0,0 0 0,0 0 0,-2 0 0,-3 0 0,-3 0 0,-2 0 0,-3 0 0,1 0 0,-1 0 0,1 0 0,1 1 0,3 4 0,3 3 0,4 3 0,-3 1 0,-5 1 0,-7-1 0,-5 1 0,-1-1 0,6 1 0,7-1 0,6 1 0,1-3 0,-3-2 0,-3-3 0,-2-3 0,-3-1 0,1 4 0,-1 3 0,1 3 0,-1-1 0,1-2 0,-1-3 0,1-3 0,1-1 0,3 4 0,3 3 0,4 3 0,-1-1 0,-3-2 0,-3-3 0,-2-3 0,-3-2 0,1 0 0,-1 0 0,1 0 0,-3 1 0,-2 4 0,-3 3 0,-3 3 0,-6 1 0,-5 1 0,-7-1 0,-5 1 0,-4-1 0,0 1 0,0-1 0,0 1 0,0 1 0,0 3 0,0 3 0,0 4 0,0-1 0,0-3 0,0-3 0,0-2 0,-2-1 0,-3 3 0,-3 3 0,-2 4 0,-1-1 0,3-3 0,3-3 0,4-2 0,-1-3 0,-3 1 0,-3-1 0,-2 1 0,0-1 0,7 1 0,6-1 0,7 1 0,-1 1 0,-6 3 0,-6 3 0,-6 4 0,-1-1 0,7-3 0,6-3 0,7-2 0,4-5 0,3-2 0,3-3 0,4-3 0,2-1 0,4 4 0,3 3 0,3 3 0,4-1 0,7-2 0,6-3 0,7-3 0,5-2 0,7 0 0,6 0 0,7 0 0,5-5 0,7-9 0,6-10 0,7-8 0,5-9 0,7-6 0,6-6 0,7-6 0,5-2 0,7 3 0,6 3-40,7 4-60</inkml:trace>
</inkml:ink>
</file>

<file path=ppt/ink/ink455.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30T06:37:29"/>
    </inkml:context>
    <inkml:brush xml:id="br0">
      <inkml:brushProperty name="width" value="0.041667" units="cm"/>
      <inkml:brushProperty name="height" value="0.041667" units="cm"/>
      <inkml:brushProperty name="color" value="#F2385B"/>
      <inkml:brushProperty name="ignorePressure" value="0"/>
    </inkml:brush>
  </inkml:definitions>
  <inkml:trace contextRef="#ctx0" brushRef="#br0">81150 29600 200,'-24'-2'0,"4"-3"0	,3-3 0,3-2 0,1-1 0,1 3 0,-1 3 1,1 4 1,1-1 1,3-3 3,3-3 4,4-2 3,2-1 2,4 3-2,3 3 0,3 4-1,1-1 0,1-3 1,-1-3 1,1-2 0,1-1 1,3 3 0,3 3 0,4 4 0,-1-1 0,-3-3 0,-3-3-1,-2-2 1,-1-1-1,3 3 0,3 3 0,4 4 1,1 1-1,0 0 0,0 0 1,0 0-1,0 1 0,0 4 1,0 3 0,0 3 0,0 1-1,0 1 1,0-1-1,0 1-1,3-3 1,6-2-1,7-3-1,6-3 1,3-1-1,0 4 0,0 3-1,0 3 1,1-1-1,4-2 0,3-3-1,3-3 0,3-2 0,3 0 0,3 0 0,4 0 0,1 0-1,0 0 0,0 0-2,0 0 0,-2 0-1,-3 0-1,-3 0 0,-2 0 0,-3 0-2,1 0 0,-1 0-1,1 0 0,-1-2-1,1-3-1,-1-3 1,1-2-1,-3-1-1,-2 3 1,-3 3-2,-3 4 1,-2-1-1,0-3 0,0-3 0,0-2 0,0-3-1,0 1 1,0-1 1,0 1 0,-2-1-1,-3 1 1,-3-1-1,-2 1-1,-3-1 0,1 1 1,-1-1-1,1 1 0,1-4 0,3-6 1,3-6 0,4-6 1,1-2 0,0 3 0,0 3 2,0 4 0,-2 2 0,-3 4 1,-3 3-1,-2 3 1,-1 3 1,3 3-1,3 3 1,4 4 0,-1 2 1,-3 4-1,-3 3 0,-2 3 0,-1 3 0,3 3 0,3 3 2,4 4-1,-3 1 1,-5 0-1,-7 0 1,-5 0-1,-3-2-1,4-3 1,3-3-1,3-2 0,6-3 1,9 1-1,10-1 0,10 1 0,-1-1 0,-9 1 1,-10-1-1,-8 1 1,-6-3 0,1-2-1,-1-3-3,1-3 0,1-2 0,3 0 0,3 0 0,4 0 0,1-2 0,0-3 0,0-3 0,0-2 0,0-3 0,0 1 0,0-1 0,0 1 0,1-3 0,4-2 0,3-3 0,3-3 0,-1-1 0,-2 4 0,-3 3 0,-3 3 0,-2 1 0,0 1 0,0-1 0,0 1 0,0-3 0,0-2 0,0-3 0,0-3 0,0-1 0,0 4 0,0 3 0,0 3 0,1 1 0,4 1 0,3-1 0,3 1 0,-1-1 0,-2 1 0,-3-1 0,-3 1 0,-4 1 0,-3 3 0,-3 3 0,-2 4 0,-3 1 0,1 0 0,-1 0 0,1 0 0,-1 0 0,1 0 0,-1 0 0,1 0 0,1 3 0,3 6 0,3 7 0,4 6 0,1 3 0,0 0 0,0 0 0,0 0 0,0 0 0,0 0 0,0 0 0,0 0 0,1-2 0,4-3 0,3-3 0,3-2 0,1-3 0,1 1 0,-1-1 0,1 1 0,-3-3 0,-2-2 0,-3-3 0,-3-3 0,-4-2 0,-3 0 0,-3 0 0,-2 0 0,-1-2 0,3-3 0,3-3 0,4-2 0,-1-3 0,-3 1 0,-3-1 0,-2 1 0,-1 1 0,3 3 0,3 3 0,4 4 0,-1-1 0,-3-3 0,-3-3 0,-2-2 0,-3-3 0,1 1 0,-1-1 0,1 1 0,-1-1 0,1 1 0,-1-1 0,1 1 0,-1 1 0,1 3 0,-1 3 0,1 4 0,-1-1 0,1-3 0,-1-3 0,1-2 0,2-1 0,7 3 0,6 3 0,7 4 0,4 4 0,3 6 0,3 7 0,4 6 0,-3 1 0,-5-3 0,-7-3 0,-5-2 0,-4-3 0,0 1 0,0-1 0,0 1 0,0-3 0,0-2 0,0-3 0,0-3 0,1-1 0,4 4 0,3 3 0,3 3 0,-1-1 0,-2-2 0,-3-3 0,-3-3 0,-2-2 0,0 0 0,0 0 0,0 0 0,1 0 0,4 0 0,3 0 0,3 0 0,3-4 0,3-5 0,3-7 0,4-5 0,2-4 0,4 0 0,3 0 0,3 0 0,1 1 0,1 4 0,-1 3 0,1 3 0,1-1 0,3-2 0,3-3 0,4-3 0,2 1 0,4 6 0,3 7 0,3 6 0,-2 1 0,-6-3 0,-6-3 0,-6-2 0,-10-1 0,-12 3 0,-13 3 0,-12 4-19,-7 1-33,1 0-10,-1 0-11,1 0-10</inkml:trace>
</inkml:ink>
</file>

<file path=ppt/ink/ink456.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30T06:37:29"/>
    </inkml:context>
    <inkml:brush xml:id="br0">
      <inkml:brushProperty name="width" value="0.041667" units="cm"/>
      <inkml:brushProperty name="height" value="0.041667" units="cm"/>
      <inkml:brushProperty name="color" value="#F2385B"/>
      <inkml:brushProperty name="ignorePressure" value="0"/>
    </inkml:brush>
  </inkml:definitions>
  <inkml:trace contextRef="#ctx0" brushRef="#br0">14500 33650 200,'-21'-22'2,"10"6"6	,10 7 4,9 6 6,6 6 2,3 6 1,3 7 0,4 6 1,1 1 0,0-3 0,0-3-1,0-2 0,1-1-1,4 3 0,3 3-2,3 4 0,1 1-1,1 0 0,-1 0 1,1 0 0,-1-2 0,1-3-1,-1-3 0,1-2-2,-1-1 0,1 3-1,-1 3 0,1 4 0,1 2-1,3 4 0,3 3-1,4 3 1,-1-1-1,-3-2 2,-3-3 0,-2-3 2,-1-4 1,3-3-1,3-3 0,4-2 0,-1-3 0,-3 1-1,-3-1 0,-2 1-1,0-1-1,7 1 0,6-1 0,7 1-1,0-3 0,-2-2 0,-3-3 0,-3-3-12,-1-2 0,4 0 0,3 0 0,3 0 0,-1-2 0,-2-3 0,-3-3 0,-3-2 0,-1-5 0,4-2 0,3-3 0,3-3 0,1-4 0,1-3 0,-1-3 0,1-2 0,1-3 0,3 1 0,3-1 0,4 1 0,-1-1 0,-3 1 0,-3-1 0,-2 1 0,-3-1 0,1 1 0,-1-1 0,1 1 0,-1 1 0,1 3 0,-1 3 0,1 4 0,-1-1 0,1-3 0,-1-3 0,1-2 0,-3 0 0,-2 7 0,-3 6 0,-3 7 0,-2 0 0,0-2 0,0-3 0,0-3 0,-2 1 0,-3 6 0,-3 7 0,-2 6 0,-1 3 0,3 0 0,3 0 0,4 0 0,2 0 0,4 0 0,3 0 0,3 0 0,-1 3 0,-2 6 0,-3 7 0,-3 6 0,-1 1 0,4-3 0,3-3 0,3-2 0,-1-1 0,-2 3 0,-3 3 0,-3 4 0,-2-1 0,0-3 0,0-3 0,0-2 0,0-3 0,0 1 0,0-1 0,0 1 0,-2-1 0,-3 1 0,-3-1 0,-2 1 0,-3-1 0,1 1 0,-1-1 0,1 1 0,-1-1 0,1 1 0,-1-1 0,1 1 0,-1-3 0,1-2 0,-1-3 0,1-3 0,4-1 0,9 4 0,10 3 0,10 3 0,0-1 0,-5-2 0,-7-3 0,-5-3 0,-4-4 0,0-3 0,0-3 0,0-2 0,1-3 0,4 1 0,3-1 0,3 1 0,1-3 0,1-2 0,-1-3 0,1-3 0,-1-4 0,1-3 0,-1-3 0,1-2 0,-1-3 0,1 1 0,-1-1 0,1 1 0,-1-1 0,1 1 0,-1-1 0,1 1 0,-1 1 0,1 3 0,-1 3 0,1 4 0,-3-1 0,-2-3 0,-3-3 0,-3-2 0,-1 0 0,4 7 0,3 6 0,3 7 0,1 2 0,1 1 0,-1-1 0,1 1 0,-3 1 0,-2 3 0,-3 3 0,-3 4 0,-2 1 0,0 0 0,0 0 0,0 0 0,0 1 0,0 4 0,0 3 0,0 3 0,-2 1 0,-3 1 0,-3-1 0,-2 1 0,-3 1 0,1 3 0,-1 3 0,1 4 0,1 2 0,3 4 0,3 3 0,4 3 0,1-1 0,0-2 0,0-3 0,0-3 0,-2-2 0,-3 0 0,-3 0 0,-2 0 0,-1-2 0,3-3 0,3-3 0,4-2 0,2-5 0,4-2 0,3-3 0,3-3 0,-1-4 0,-2-3 0,-3-3 0,-3-2 0,-4-3 0,-3 1 0,-3-1 0,-2 1 0,-1-3 0,3-2 0,3-3 0,4-3 0,1-1 0,0 4 0,0 3 0,0 3 0,0-1 0,0-2 0,0-3 0,0-3 0,0-1 0,0 4 0,0 3 0,0 3 0,-2 1 0,-3 1 0,-3-1 0,-2 1 0,-3-1 0,1 1 0,-1-1 0,1 1 0,-1 1 0,1 3 0,-1 3 0,1 4 0,-1 1 0,1 0 0,-1 0 0,1 0 0,-1 0 0,1 0 0,-1 0 0,1 0 0,-1 1 0,1 4 0,-1 3 0,1 3 0,-1 1 0,1 1 0,-1-1 0,1 1 0,-1-1 0,1 1 0,-1-1 0,1 1 0,-1 1 0,1 3 0,-1 3 0,1 4 0,2 2 0,7 4 0,6 3 0,7 3 0,2 1 0,1 1 0,-1-1 0,1 1 0,-4-6 0,-6-8 0,-6-10 0,-6-9 0,-4-4 0,1 4 0,-1 3 0,1 3 0,1-1 0,3-2 0,3-3 0,4-3 0,-1-2 0,-3 0 0,-3 0 0,-2 0 0,0-2 0,7-3 0,6-3 0,7-2 0,0-3 0,-2 1 0,-3-1 0,-3 1 0,-1-4 0,4-6 0,3-6 0,3-6 0,3-2 0,3 3 0,3 3 0,4 4 0,-1 1 0,-3 0 0,-3 0 0,-2 0 0,-3 1 0,1 4 0,-1 3 0,1 3 0,-1 1 0,1 1 0,-1-1 0,1 1 0,-3-1 0,-2 1 0,-3-1 0,-3 1 0,-2 1 0,0 3 0,0 3 0,0 4 0,0 1 0,0 0 0,0 0 0,0 0 0,-2 3 0,-3 6 0,-3 7 0,-2 6 0,-3 1 0,1-3 0,-1-3 0,1-2 0,1-1 0,3 3 0,3 3 0,4 4 0,-1 1 0,-3 0 0,-3 0 0,-2 0 0,-1-2 0,3-3 0,3-3 0,4-2 0,1-3 0,0 1 0,0-1 0,0 1 0,0-3 0,0-2 0,0-3 0,0-3 0,0-2 0,0 0 0,0 0 0,0 0 0,0 0 0,0 0 0,0 0 0,0 0 0,1 0 0,4 0 0,3 0 0,3 0 0,-1 0 0,-2 0 0,-3 0 0,-3 0 0,-1 0 0,4 0 0,3 0 0,3 0 0,-1 0 0,-2 0 0,-3 0 0,-3 0 0,-2 0 0,0 0 0,0 0 0,0 0 0,1 1 0,4 4 0,3 3 0,3 3 0,-1 1 0,-2 1 0,-3-1 0,-3 1 0,-1-3 0,4-2 0,3-3 0,3-3 0,6-6 0,9-5 0,10-7 0,10-5 0,2-4 0,-3 0 0,-3 0 0,-2 0 0,-1-2 0,3-3 0,3-3 0,4-2 0,1-1 0,0 3 0,0 3 0,0 4 0,0 4 0,0 6 0,0 7 0,0 6 0,-2 3 0,-3 0 0,-3 0 0,-2 0 0,-5 3 0,-2 6 0,-3 7 0,-3 6 0,-4 3 0,-3 0 0,-3 0 0,-2 0 0,0 0-10,7 0-21,6 0 0,7 0 2,0-2-6,-2-3-15,-3-3-13,-3-2-14</inkml:trace>
</inkml:ink>
</file>

<file path=ppt/ink/ink457.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30T06:37:29"/>
    </inkml:context>
    <inkml:brush xml:id="br0">
      <inkml:brushProperty name="width" value="0.041667" units="cm"/>
      <inkml:brushProperty name="height" value="0.041667" units="cm"/>
      <inkml:brushProperty name="color" value="#F2385B"/>
      <inkml:brushProperty name="ignorePressure" value="0"/>
    </inkml:brush>
  </inkml:definitions>
  <inkml:trace contextRef="#ctx0" brushRef="#br0">37600 34900 200,'-24'-24'0,"4"4"0	,3 3 0,3 3 0,1 1-1,1 1-1,-1-1-2,1 1 0,-1 1-2,1 3 1,-1 3 0,1 4 0,1-1 1,3-3 3,3-3 3,4-2 3,2-3 1,4 1 1,3-1 0,3 1 1,1 1 0,1 3 0,-1 3 0,1 4 0,-1 2 0,1 4 1,-1 3-1,1 3 1,-3 1 0,-2 1 0,-3-1-1,-3 1 0,-2 2 0,0 7 2,0 6 0,0 7 2,0 2 0,0 1-1,0-1 0,0 1-1,0 1 1,0 3 0,0 3 0,0 4 1,0 4 0,0 6 1,0 7-2,0 6 1,0 3-1,0 0 1,0 0-1,0 0 1,0 0-1,0 0 0,0 0-1,0 0 1,0 0-1,0 0 0,0 0 0,0 0 0,0-2 0,0-3 0,0-3-2,0-2-1,0-1 1,0 3-1,0 3 0,0 4 1,1-3-1,4-5 1,3-7-1,3-5 0,3-4 0,3 0 0,3 0 1,4 0-1,1-2 0,0-3-1,0-3-1,0-2 0,0-3-1,0 1 0,0-1 0,0 1 0,0-3-1,0-2 0,0-3 0,0-3 0,0-2 0,0 0-1,0 0 0,0 0 0,1 0 0,4 0-1,3 0 0,3 0 0,4 0 0,7 0 0,6 0 1,7 0-1,-1-2 1,-6-3 0,-6-3 0,-6-2 0,-4-3-1,1 1 1,-1-1 0,1 1 0,1-1 1,3 1 0,3-1 0,4 1 1,2-3 0,4-2 0,3-3 0,3-3 0,1-1 0,1 4 0,-1 3-1,1 3 1,1-1 0,3-2 0,3-3 0,4-3 0,1-4 1,0-3-1,0-3 0,0-2 0,1-3 1,4 1-1,3-1 0,3 1 0,1-1 0,1 1 0,-1-1 0,1 1 0,2-1-1,7 1 1,6-1-1,7 1 1,2-1-1,1 1 0,-1-1 1,1 1-1,-1-1 0,1 1 0,-1-1 0,1 1-1,-1-1 0,1 1 1,-1-1-1,1 1 1,-1-1 0,1 1-1,-1-1 1,1 1 0,1-1 0,3 1 0,3-1-1,4 1 1,1-1 0,0 1-1,0-1 0,0 1-2,-2 1 0,-3 3 0,-3 3 0,-2 4 0,-5 1 0,-2 0 0,-3 0 0,-3 0 0,-1 0 0,4 0 0,3 0 0,3 0 0,3 0 0,3 0 0,3 0 0,4 0 0,1 1 0,0 4 0,0 3 0,0 3 0,-2-1 0,-3-2 0,-3-3 0,-2-3 0,-3-1 0,1 4 0,-1 3 0,1 3 0,1-1 0,3-2 0,3-3 0,4-3 0,2-1 0,4 4 0,3 3 0,3 3 0,-1 1 0,-2 1 0,-3-1 0,-3 1 0,-4-1 0,-3 1 0,-3-1 0,-2 1 0,-1-1 0,3 1 0,3-1 0,4 1 0,1-1 0,0 1 0,0-1 0,0 1 0,-2 1 0,-3 3 0,-3 3 0,-2 4 0,-1-1 0,3-3 0,3-3 0,4-2 0,-1-3 0,-3 1 0,-3-1 0,-2 1 0,-3-1 0,1 1 0,-1-1 0,1 1 0,1-1 0,3 1 0,3-1 0,4 1 0,1-1 0,0 1 0,0-1 0,0 1 0,-4-1 0,-5 1 0,-7-1 0,-5 1 0,-3-1 0,4 1 0,3-1 0,3 1 0,3-3 0,3-2 0,3-3 0,4-3 0,-1-1 0,-3 4 0,-3 3 0,-2 3 0,-3-1 0,1-2 0,-1-3 0,1-3 0,-1-2 0,1 0 0,-1 0 0,1 0 0,-1 0 0,1 0 0,-1 0 0,1 0 0,1 0 0,3 0 0,3 0 0,4 0 0,1 0 0,0 0 0,0 0 0,0 0 0,-2 0 0,-3 0 0,-3 0 0,-2 0 0,0-2 0,7-3 0,6-3 0,7-2 0,0-1 0,-2 3 0,-3 3 0,-3 4 0,-2-1 0,0-3 0,0-3 0,0-2 0,0-3 0,0 1 0,0-1 0,0 1 0,0-1 0,0 1 0,0-1 0,0 1 0,0-1 0,0 1 0,0-1 0,0 1 0,0-1 0,0 1 0,0-1 0,0 1 0,0-1 0,0 1 0,0-1 0,0 1 0,-5 1 0,-9 3 0,-10 3 0,-8 4 0,-4-1 0,3-3 0,3-3 0,4-2 0,-1-1 0,-3 3 0,-3 3 0,-2 4 0,-5 1 0,-2 0 0,-3 0 0,-3 0 0,-2 0 0,0 0 0,0 0 0,0 0 0,0 0 0,0 0 0,0 0 0,0 0 0,-2 0 0,-3 0 0,-3 0 0,-2 0 0,-5 0 0,-2 0 0,-3 0 0,-3 0 0,-1 0 0,4 0 0,3 0 0,3 0 0,-1 0 0,-2 0 0,-3 0 0,-3 0 0,-2 1 0,0 4 0,0 3 0,0 3 0,1-1 0,4-2 0,3-3 0,3-3 0,-1-1 0,-2 4 0,-3 3 0,-3 3 0,-2 1 0,0 1 0,0-1 0,0 1 0,0-3 0,0-2 0,0-3 0,0-3 0,-2-1 0,-3 4 0,-3 3 0,-2 3 0,-3-1 0,1-2 0,-1-3 0,1-3 0,-1-2 0,1 0 0,-1 0 0,1 0 0,1-2 0,3-3 0,3-3 0,4-2 0,-1-3 0,-3 1 0,-3-1 0,-2 1 0,-3-3 0,1-2 0,-1-3 0,1-3 0,1-2 0,3 0 0,3 0 0,4 0 0,1-2 0,0-3 0,0-3 0,0-2 0,0-3 0,0 1 0,0-1 0,0 1 0,0-3 0,0-2 0,0-3 0,0-3 0,0-2 0,0 0 0,0 0 0,0 0 0,-2-2 0,-3-3 0,-3-3 0,-2-2 0,-3-3 0,1 1 0,-1-1 0,1 1 0,-1-4 0,1-6 0,-1-6 0,1-6 0,-3-4 0,-2 1 0,-3-1 0,-3 1 0,-4-1 0,-3 1 0,-3-1 0,-2 1 0,-3 2 0,1 7 0,-1 6 0,1 7 0,-3 2 0,-2 1 0,-3-1 0,-3 1 0,-2 1 0,0 3 0,0 3 0,0 4 0,0 2 0,0 4 0,0 3 0,0 3 0,0 1 0,0 1 0,0-1 0,0 1 0,-5-3 0,-9-2 0,-10-3 0,-8-3 0,-8-2 0,-2 0 0,-3 0 0,-3 0 0,-4 0 0,-3 0 0,-3 0 0,-2 0 0,0 4 0,7 10 0,6 10 0,7 9 0,0 6 0,-2 3 0,-3 3 0,-3 4 0,-4 1 0,-3 0 0,-3 0 0,-2 0 0,-5 0 0,-2 0 0,-3 0 0,-3 0 0,-2 0 0,0 0 0,0 0 0,0 0 0,1 0 0,4 0 0,3 0 0,3 0 0,-2 0 0,-6 0 0,-6 0 0,-6 0 0,-4 0 0,1 0 0,-1 0 0,1 0 0,-1 0 0,1 0 0,-1 0 0,1 0 0,-4-2 0,-6-3 0,-6-3 0,-6-2 0,-2-1 0,3 3 0,3 3 0,4 4 0,-1 1 0,-3 0 0,-3 0 0,-2 0 0,-3 0 0,1 0 0,-1 0 0,1 0 0,-3 0 0,-2 0 0,-3 0 0,-3 0 0,-4 0 0,-3 0 0,-3 0 0,-2 0 0,0-2 0,7-3 0,6-3 0,7-2 0,0-1 0,-2 3 0,-3 3 0,-3 4 0,-4 1 0,-3 0 0,-3 0 0,-2 0 0,-3-2 0,1-3 0,-1-3 0,1-2 0,-1-1 0,1 3 0,-1 3 0,1 4 0,1-1 0,3-3 0,3-3 0,4-2 0,-1-3-1,-3 1-2,-3-1 1,-2 1 0,-5 1-1,-2 3 1,-3 3-1,-3 4 1,-1-1-1,4-3 0,3-3 1,3-2-1,1-1 1,1 3 0,-1 3 0,1 4 0,-4 1 0,-6 0 0,-6 0 1,-6 0 0,-2-2 1,3-3-1,3-3 0,4-2 0,2-1 0,4 3 0,3 3 0,3 4 1,-1 1-1,-2 0 1,-3 0-1,-3 0 1,-2-2-1,0-3 0,0-3 0,0-2 0,1-3 0,4 1 0,3-1 0,3 1 0,1 1 0,1 3 0,-1 3 0,1 4 0,-3 1 1,-2 0-1,-3 0 0,-3 0 0,-4-2 0,-3-3 0,-3-3 1,-2-2-1,-1-1 1,3 3 0,3 3 0,4 4 0,1 1 0,0 0-1,0 0 1,0 0-1,-2 0 1,-3 0 0,-3 0 0,-2 0 1,0 0 0,7 0-1,6 0 1,7 0-1,2 1 0,1 4 1,-1 3-1,1 3 0,-3-1 0,-2-2 1,-3-3-1,-3-3 0,-2-1 0,0 4 0,0 3 0,0 3 0,1-1 0,4-2 0,3-3 0,3-3 0,1-2 0,1 0 0,-1 0 0,1 0-1,-4 1 1,-6 4 0,-6 3 0,-6 3 0,-2 1 0,3 1 0,3-1 0,4 1 0,1-1 0,0 1-1,0-1 1,0 1 0,-2-1 0,-3 1 0,-3-1 0,-2 1 0,-5 1 0,-2 3 0,-3 3 0,-3 4 0,-2 1 0,0 0 0,0 0 1,0 0-1,1-2 0,4-3 0,3-3 1,3-2 0,-4-3 0,-8 1 0,-10-1 0,-9 1 0,-1 1-1,10 3 1,10 3-1,9 4 0,4-3 0,1-5-1,-1-7 0,1-5-1,1-4-1,3 0 1,3 0-1,4 0-1,5 0 0,10 0 0,10 0-1,9 0-1,9-2 0,9-3 0,10-3-1,10-2 0,10-6-10,13-6-20,12-6-20,13-6-20</inkml:trace>
</inkml:ink>
</file>

<file path=ppt/ink/ink458.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30T06:37:29"/>
    </inkml:context>
    <inkml:brush xml:id="br0">
      <inkml:brushProperty name="width" value="0.041667" units="cm"/>
      <inkml:brushProperty name="height" value="0.041667" units="cm"/>
      <inkml:brushProperty name="color" value="#F2385B"/>
      <inkml:brushProperty name="ignorePressure" value="0"/>
    </inkml:brush>
  </inkml:definitions>
  <inkml:trace contextRef="#ctx0" brushRef="#br0">95050 38350 200,'-2'-44'0,"-3"13"0	,-3 12 0,-2 13 0,-1 4 0,3-3 1,3-3 2,4-2 0,2-3 2,4 1 0,3-1 2,3 1 2,1-1-1,1 1 1,-1-1-1,1 1 0,2-1 0,7 1 0,6-1 0,7 1 1,0-3-1,-2-2 2,-3-3-1,-3-3 1,-1-1 0,4 4 0,3 3 0,3 3 0,-1 3 0,-2 3 1,-3 3 1,-3 4 0,-1 1 1,4 0 0,3 0 0,3 0 0,-1 0-1,-2 0 0,-3 0 0,-3 0 0,-2 1 0,0 4-1,0 3 1,0 3-1,0 3 0,0 3 0,0 3 0,0 4 0,1 1 0,4 0 0,3 0-2,3 0 1,-1 0-1,-2 0 0,-3 0 0,-3 0 0,-2-2 0,0-3-1,0-3-1,0-2 0,0-3-1,0 1 0,0-1 1,0 1-1,0-1 1,0 1 0,0-1-1,0 1 0,3-1-1,6 1 1,7-1 0,6 1 0,1-3 0,-3-2 0,-3-3 1,-2-3-1,-1-2 1,3 0 0,3 0 0,4 0 1,2-5 0,4-9 0,3-10 0,3-8 0,-2-4 0,-6 3 0,-6 3 0,-6 4 0,-2 1-2,3 0 1,3 0-1,4 0-1,1 0-1,0 0 1,0 0-2,0 0 1,0 0-1,0 0 0,0 0 0,0 0-1,0 0 0,0 0 0,0 0 0,0 0-1,0 1 0,0 4-1,0 3 0,0 3 0,0 3-1,0 3 1,0 3-1,0 4 2,0-1-1,0-3 2,0-3 0,0-2 1,0-1 0,0 3 0,0 3-1,0 4 1,0 1 0,0 0 1,0 0 0,0 0-3,0 1-1,0 4 0,0 3 0,0 3 0,0 1 0,0 1 0,0-1 0,0 1 0,0-1 0,0 1 0,0-1 0,0 1 0,0 1 0,0 3 0,0 3 0,0 4 0,0-1 0,0-3 0,0-3 0,0-2 0,-2-1 0,-3 3 0,-3 3 0,-2 4 0,-1-1 0,3-3 0,3-3 0,4-2 0,-1-1 0,-3 3 0,-3 3 0,-2 4 0,-1-1 0,3-3 0,3-3 0,4-2 0,-1-5 0,-3-2 0,-3-3 0,-2-3 0,-3-2 0,1 0 0,-1 0 0,1 0 0,-1 0 0,1 0 0,-1 0 0,1 0 0,2 0 0,7 0 0,6 0 0,7 0 0,0-2 0,-2-3 0,-3-3 0,-3-2 0,-4-3 0,-3 1 0,-3-1 0,-2 1 0,-3-1 0,1 1 0,-1-1 0,1 1 0,1-4 0,3-6 0,3-6 0,4-6 0,-1-2 0,-3 3 0,-3 3 0,-2 4 0,-1 1 0,3 0 0,3 0 0,4 0 0,-1 1 0,-3 4 0,-3 3 0,-2 3 0,-1 1 0,3 1 0,3-1 0,4 1 0,-1 1 0,-3 3 0,-3 3 0,-2 4 0,-3 1 0,1 0 0,-1 0 0,1 0 0,2 1 0,7 4 0,6 3 0,7 3 0,-1 1 0,-6 1 0,-6-1 0,-6 1 0,-4-1 0,1 1 0,-1-1 0,1 1 0,-1 1 0,1 3 0,-1 3 0,1 4 0,1-1 0,3-3 0,3-3 0,4-2 0,-1-3 0,-3 1 0,-3-1 0,-2 1 0,-3 1 0,1 3 0,-1 3 0,1 4 0,2 1 0,7 0 0,6 0 0,7 0 0,0-4 0,-2-5 0,-3-7 0,-3-5 0,-4-3 0,-3 4 0,-3 3 0,-2 3 0,-1-1 0,3-2 0,3-3 0,4-3 0,-1-4 0,-3-3 0,-3-3 0,-2-2 0,-1-1 0,3 3 0,3 3 0,4 4 0,1-3 0,0-5 0,0-7 0,0-5 0,0-3 0,0 4 0,0 3 0,0 3 0,1 1 0,4 1 0,3-1 0,3 1 0,1-3 0,1-2 0,-1-3 0,1-3 0,-3-1 0,-2 4 0,-3 3 0,-3 3 0,-2 3 0,0 3 0,0 3 0,0 4 0,0-1 0,0-3 0,0-3 0,0-2 0,-2-1 0,-3 3 0,-3 3 0,-2 4 0,-1 1 0,3 0 0,3 0 0,4 0 0,-1 1 0,-3 4 0,-3 3 0,-2 3 0,-1-1 0,3-2 0,3-3 0,4-3 0,1-1 0,0 4 0,0 3 0,0 3 0,0 1 0,0 1 0,0-1 0,0 1 0,1 1 0,4 3 0,3 3 0,3 4 0,3-1 0,3-3 0,3-3 0,4-2 0,-1-3 0,-3 1 0,-3-1 0,-2 1 0,-1-3 0,3-2 0,3-3 0,4-3 0,-1-1 0,-3 4 0,-3 3 0,-2 3 0,-3-1 0,1-2 0,-1-3 0,1-3 0,-3-2 0,-2 0 0,-3 0 0,-3 0 0,-2 0 0,0 0 0,0 0 0,0 0 0,0 0 0,0 0 0,0 0 0,0 0 0,-2 0 0,-3 0 0,-3 0 0,-2 0 0,0 0 0,7 0 0,6 0 0,7 0 0,2 0 0,1 0 0,-1 0 0,1 0 0,-4-2 0,-6-3 0,-6-3 0,-6-2 0,-4-1 0,1 3 0,-1 3 0,1 4 0,1-1 0,3-3 0,3-3 0,4-2 0,2-1 0,4 3 0,3 3 0,3 4 0,3-1 0,3-3 0,3-3 0,4-2 0,1-3 0,0 1 0,0-1 0,0 1 0,0-1 0,0 1 0,0-1 0,0 1 0,-2-3 0,-3-2 0,-3-3 0,-2-3 0,-5-1 0,-2 4 0,-3 3 0,-3 3 0,-2 1 0,0 1-27,0-1-1,0 1 1,0-1-2,0 1-5,0-1-5,0 1-5</inkml:trace>
</inkml:ink>
</file>

<file path=ppt/ink/ink459.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30T06:37:29"/>
    </inkml:context>
    <inkml:brush xml:id="br0">
      <inkml:brushProperty name="width" value="0.041667" units="cm"/>
      <inkml:brushProperty name="height" value="0.041667" units="cm"/>
      <inkml:brushProperty name="color" value="#F2385B"/>
      <inkml:brushProperty name="ignorePressure" value="0"/>
    </inkml:brush>
  </inkml:definitions>
  <inkml:trace contextRef="#ctx0" brushRef="#br0">12750 42250 200,'-24'-68'0,"4"17"0	,3 15 0,3 16 0,3 7 4,3 1 9,3-1 9,4 1 9,2-1 2,4 1-2,3-1-4,3 1-3,3-3-3,3-2-1,3-3-3,4-3-1,1-2-2,0 0-2,0 0-1,0 0-3,0 1 0,0 4 0,0 3-1,0 3 0,0-1 1,0-2 0,0-3 0,0-3 2,0 1 0,0 6-1,0 7 1,0 6 0,1 3 1,4 0 0,3 0 2,3 0 1,6 3 1,9 6 1,10 7 0,10 6 2,-1 3-1,-9 0 0,-10 0-1,-8 0-1,-6 1 0,1 4-1,-1 3-1,1 3 0,1 1-1,3 1 0,3-1 0,4 1-1,-1-1-1,-3 1 0,-3-1-1,-2 1 0,-5-3-2,-2-2 1,-3-3-1,-3-3 0,-1-2-1,4 0 0,3 0 0,3 0-1,4 3 0,7 6 1,6 7-1,7 6 0,0-2-5,-2-9 0,-3-10 0,-3-8 0,-2-8 0,0-2 0,0-3 0,0-3 0,-2-6 0,-3-5 0,-3-7 0,-2-5 0,2-8 0,9-5 0,10-7 0,10-5 0,-1-1 0,-9 6 0,-10 7 0,-8 6 0,-6 3 0,1 0 0,-1 0 0,1 0 0,-1 1 0,1 4 0,-1 3 0,1 3 0,-1-1 0,1-2 0,-1-3 0,1-3 0,2 1 0,7 6 0,6 7 0,7 6 0,-1 3 0,-6 0 0,-6 0 0,-6 0 0,-4 1 0,1 4 0,-1 3 0,1 3 0,1 6 0,3 9 0,3 10 0,4 10 0,-1 0 0,-3-5 0,-3-7 0,-2-5 0,0-3 0,7 4 0,6 3 0,7 3 0,-1-4 0,-6-8 0,-6-10 0,-6-9 0,-2-5 0,3 0 0,3 0 0,4 0 0,1-2 0,0-3 0,0-3 0,0-2 0,1-6 0,4-6 0,3-6 0,3-6 0,1-4 0,1 1 0,-1-1 0,1 1 0,2-3 0,7-2 0,6-3 0,7-3 0,2 1 0,1 6 0,-1 7 0,1 6 0,-4 3 0,-6 0-42,-6 0-3,-6 0-2,-4 0-5,1 0-8,-1 0-6,1 0-7</inkml:trace>
</inkml:ink>
</file>

<file path=ppt/ink/ink46.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26T05:25:29"/>
    </inkml:context>
    <inkml:brush xml:id="br0">
      <inkml:brushProperty name="width" value="0.041667" units="cm"/>
      <inkml:brushProperty name="height" value="0.041667" units="cm"/>
      <inkml:brushProperty name="color" value="#F2385B"/>
      <inkml:brushProperty name="ignorePressure" value="0"/>
    </inkml:brush>
  </inkml:definitions>
  <inkml:trace contextRef="#ctx0" brushRef="#br0">83800 48450 200,'0'-24'0,"0"4"0	,0 3 0,0 3 0,0 1 0,0 1 2,0-1 2,0 1 0,0-1 3,0 1 0,0-1 2,0 1 1,1 1 2,4 3 3,3 3 2,3 4 2,-1 5 2,-2 10 2,-3 10 1,-3 9 0,-2 2 1,0-2-2,0-3-1,0-3-3,0-2 0,0 0 1,0 0 0,0 0 0,0 4 1,0 10 0,0 10 0,0 9 0,-4 4 1,-5 1-1,-7-1 0,-5 1 1,-4 2-1,0 7 0,0 6 0,0 7 1,3-4-1,6-12-1,7-13-1,6-12 0,1-7-2,-3 1-1,-3-1-1,-2 1-1,-1-1-1,3 1-1,3-1 0,4 1-12,8-6 0,17-8 0,15-10 0,16-9 0,5-9 0,-2-5 0,-3-7 0,-3-5 0,1-4 0,6 0 0,7 0 0,6 0 0,4 1 0,4 4 0,3 3 0,3 3 0,-1 1 0,-2 1 0,-3-1 0,-3 1 0,-4 1 0,-3 3 0,-3 3 0,-2 4 0,-6 1 0,-6 0 0,-6 0 0,-6 0 0,-4 7 0,1 17 0,-1 15 0,1 16 0,-6 4 0,-8-6 0,-10-6 0,-9-6 0,-9-4 0,-5 1 0,-7-1 0,-5 1 0,-6 1 0,-3 3 0,-3 3 0,-2 4 0,-3 1 0,1 0 0,-1 0 0,1 0 0,-4 0 0,-6 0 0,-6 0 0,-6 0 0,-2-2 0,3-3 0,3-3 0,4-2 0,1-5 0,0-2 0,0-3 0,0-3 0,-2-4 0,-3-3 0,-3-3 0,-2-2 0,0-3 0,7 1 0,6-1 0,7 1 0,2-1 0,1 1 0,-1-1 0,1 1 0,-3-3 0,-2-2 0,-3-3 0,-3-3 0,1-9 0,6-11 0,7-14 0,6-11 0,4-7 0,4 0 0,3 0 0,3 0 0,3-2 0,3-3-4,3-3-68,4-2 1,-1 0-1,-3 7 1,-3 6 0,-2 7 0</inkml:trace>
</inkml:ink>
</file>

<file path=ppt/ink/ink460.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30T06:37:29"/>
    </inkml:context>
    <inkml:brush xml:id="br0">
      <inkml:brushProperty name="width" value="0.041667" units="cm"/>
      <inkml:brushProperty name="height" value="0.041667" units="cm"/>
      <inkml:brushProperty name="color" value="#F2385B"/>
      <inkml:brushProperty name="ignorePressure" value="0"/>
    </inkml:brush>
  </inkml:definitions>
  <inkml:trace contextRef="#ctx0" brushRef="#br0">34050 42500 200,'0'-24'0,"0"4"0	,0 3 0,0 3 1,0 1 0,0 1 2,0-1 1,0 1 2,0-1 1,0 1 0,0-1 0,0 1 1,0-1 1,0 1 0,0-1 0,0 1 0,1 1 0,4 3 1,3 3-1,3 4 1,1-1 0,1-3 0,-1-3 0,1-2 1,1-1 1,3 3-1,3 3 1,4 4 1,1 2 0,0 4 2,0 3 2,0 3 2,0 1 0,0 1 0,0-1-1,0 1 0,0 2 1,0 7 0,0 6 1,0 7 1,-2 0 0,-3-2-1,-3-3-1,-2-3-1,-3-2-1,1 0-1,-1 0 0,1 0-1,1 0 0,3 0 0,3 0 1,4 0 0,1 0 0,0 0 1,0 0 1,0 0 0,1-2 0,4-3 2,3-3 0,3-2 1,3-5 0,3-2-19,3-3-2,4-3 0,-1-4 0,-3-3 0,-3-3 0,-2-2 0,-3-3 0,1 1 0,-1-1 0,1 1 0,1-3 0,3-2 0,3-3 0,4-3 0,1-2 0,0 0 0,0 0 0,0 0 0,0 0 0,0 0 0,0 0 0,0 0 0,-2 0 0,-3 0 0,-3 0 0,-2 0 0,-1 1 0,3 4 0,3 3-1,4 3 0,1 1-1,0 1 1,0-1 0,0 1 0,1 1 0,4 3 0,3 3 0,3 4 0,-1-1 0,-2-3 1,-3-3 1,-3-2 1,-1-1-1,4 3 2,3 3-1,3 4 0,-2 1-1,-6 0-1,-6 0 0,-6 0 0,-1 3 0,7 6 0,6 7 0,7 6 0,-1 1 0,-6-3 0,-6-3 0,-6-2 0,-2-1 0,3 3 0,3 3 0,4 4 0,-1 1 0,-3 0 0,-3 0 0,-2 0 0,-1-2 0,3-3 0,3-3 0,4-2 0,-1-1 0,-3 3 0,-3 3 0,-2 4 0,-3-1 0,1-3 0,-1-3 0,1-2 0,-1-3 0,1 1 0,-1-1 0,1 1 0,-1-1 0,1 1 0,-1-1 0,1 1 0,1-3 0,3-2 0,3-3 0,4-3 0,1-2 0,0 0 0,0 0 0,0 0 0,0-2 0,0-3 0,0-3 0,0-2 0,0-3 0,0 1 0,0-1 0,0 1 0,0-3 0,0-2 0,0-3 0,0-3 0,0-2 0,0 0 0,0 0 0,0 0 0,0 0 0,0 0 0,0 0 0,0 0 0,0 0 0,0 0 0,0 0 0,0 0 0,1-2 0,4-3 0,3-3 0,3-2 0,1-1 0,1 3 0,-1 3 0,1 4 0,-1 1 0,1 0 0,-1 0 0,1 0 0,-1 1 0,1 4 0,-1 3 0,1 3 0,-1 3 0,1 3 0,-1 3 0,1 4 0,-3-1 0,-2-3 0,-3-3 0,-3-2 0,-2-1 0,0 3 0,0 3 0,0 4 0,0 1 0,0 0 0,0 0 0,0 0 0,0 3 0,0 6 0,0 7 0,0 6 0,0 1 0,0-3 0,0-3 0,0-2 0,0-1 0,0 3 0,0 3 0,0 4 0,-2 1 0,-3 0 0,-3 0 0,-2 0 0,-1 1 0,3 4 0,3 3 0,4 3 0,-1-1 0,-3-2 0,-3-3 0,-2-3 0,-1-2 0,3 0 0,3 0 0,4 0 0,-1-2 0,-3-3 0,-3-3 0,-2-2 0,-3-1 0,1 3 0,-1 3 0,1 4 0,-1-1 0,1-3 0,-1-3 0,1-2 0,-1-5 0,1-2 0,-1-3 0,1-3 0,-1-1 0,1 4 0,-1 3 0,1 3 0,-1-1 0,1-2 0,-1-3 0,1-3 0,-1-2 0,1 0 0,-1 0 0,1 0 0,1-2 0,3-3 0,3-3 0,4-2 0,1-5 0,0-2 0,0-3 0,0-3 0,0-2 0,0 0 0,0 0 0,0 0 0,1 0 0,4 0 0,3 0 0,3 0 0,1-2 0,1-3 0,-1-3 0,1-2 0,-1-3 0,1 1 0,-1-1 0,1 1 0,-1 1 0,1 3 0,-1 3 0,1 4 0,-1 1 0,1 0 0,-1 0 0,1 0 0,-1 3 0,1 6 0,-1 7 0,1 6 0,-3 3 0,-2 0 0,-3 0 0,-3 0 0,-2 0 0,0 0 0,0 0 0,0 0 0,0 1 0,0 4 0,0 3 0,0 3 0,0 3 0,0 3 0,0 3 0,0 4 0,0 1 0,0 0 0,0 0 0,0 0 0,3 0 0,6 0 0,7 0 0,6 0 0,1 1 0,-3 4 0,-3 3 0,-2 3 0,-6-1 0,-6-2 0,-6-3 0,-6-3 0,-4-4 0,1-3 0,-1-3 0,1-2 0,-1-3 0,1 1 0,-1-1 0,1 1 0,2-3 0,7-2 0,6-3 0,7-3 0,-1-2 0,-6 0 0,-6 0 0,-6 0 0,-4 0 0,1 0 0,-1 0 0,1 0 0,-1-2 0,1-3 0,-1-3 0,1-2 0,1-3 0,3 1 0,3-1 0,4 1 0,2-3 0,4-2 0,3-3 0,3-3 0,-1-1 0,-2 4 0,-3 3 0,-3 3 0,-1-2 0,4-6 0,3-6 0,3-6 0,-1-2 0,-2 3 0,-3 3 0,-3 4 0,-1 1 0,4 0 0,3 0 0,3 0 0,-1 1 0,-2 4 0,-3 3 0,-3 3 0,-2-1 0,0-2 0,0-3 0,0-3 0,0 1 0,0 6 0,0 7 0,0 6 0,0 1 0,0-3 0,0-3 0,0-2 0,1-1 0,4 3 0,3 3 0,3 4 0,1 2 0,1 4 0,-1 3 0,1 3 0,-3 1 0,-2 1 0,-3-1 0,-3 1 0,-1 1 0,4 3 0,3 3 0,3 4 0,1 1 0,1 0 0,-1 0 0,1 0 0,-3 0 0,-2 0 0,-3 0 0,-3 0 0,-1 0 0,4 0 0,3 0 0,3 0 0,-1-2 0,-2-3 0,-3-3 0,-3-2 0,-2-1 0,0 3 0,0 3 0,0 4 0,0-1 0,0-3 0,0-3 0,0-2 0,0-5 0,0-2 0,0-3 0,0-3 0,0-1 0,0 4 0,0 3 0,0 3 0,0-1 0,0-2 0,0-3 0,0-3 0,0-2 0,0 0 0,0 0 0,0 0 0,0-2 0,0-3 0,0-3 0,0-2 0,1-3 0,4 1 0,3-1 0,3 1 0,-1-3 0,-2-2 0,-3-3 0,-3-3 0,-1-4 0,4-3 0,3-3 0,3-2 0,3-1 0,3 3 0,3 3 0,4 4 0,2 1 0,4 0 0,3 0 0,3 0 0,-2 0 0,-6 0 0,-6 0 0,-6 0 0,-2 1 0,3 4 0,3 3 0,4 3 0,-1 3 0,-3 3 0,-3 3 0,-2 4 0,-3 1 0,1 0 0,-1 0 0,1 0 0,-3 1 0,-2 4 0,-3 3 0,-3 3 0,-2 3 0,0 3 0,0 3 0,0 4 0,0 1 0,0 0 0,0 0 0,0 0 0,1-2 0,4-3 0,3-3 0,3-2 0,-1-1 0,-2 3 0,-3 3 0,-3 4 0,-2 1 0,0 0 0,0 0 0,0 0 0,0-2 0,0-3 0,0-3 0,0-2 0,-2-3 0,-3 1 0,-3-1 0,-2 1 0,-3-1 0,1 1 0,-1-1 0,1 1 0,-1-3 0,1-2 0,-1-3 0,1-3 0,-1-2 0,1 0 0,-1 0 0,1 0 0,2 0 0,7 0 0,6 0 0,7 0 0,2 0 0,1 0 0,-1 0 0,1 0 0,-4-2 0,-6-3 0,-6-3 0,-6-2 0,-4-3 0,1 1 0,-1-1 0,1 1 0,1-3 0,3-2 0,3-3 0,4-3 0,2-4 0,4-3 0,3-3 0,3-2 0,1-3 0,1 1 0,-1-1 0,1 1 0,-1 2 0,1 7 0,-1 6 0,1 7 0,-3 2 0,-2 1 0,-3-1 0,-3 1 0,-1 1 0,4 3 0,3 3 0,3 4 0,-1 1 0,-2 0 0,-3 0 0,-3 0 0,-2 1 0,0 4 0,0 3 0,0 3 0,-2 3 0,-3 3 0,-3 3 0,-2 4 0,-3 1 0,1 0 0,-1 0 0,1 0 0,1 0 0,3 0 0,3 0 0,4 0 0,1 0 0,0 0 0,0 0 0,0 0 0,1 0 0,4 0 0,3 0 0,3 0 0,-1 0 0,-2 0 0,-3 0 0,-3 0 0,-2-2 0,0-3 0,0-3 0,0-2 0,-2-3 0,-3 1 0,-3-1 0,-2 1 0,-3-3 0,1-2 0,-1-3 0,1-3 0,-1-2 0,1 0 0,-1 0 0,1 0 0,1 0 0,3 0 0,3 0 0,4 0 0,-1 0 0,-3 0 0,-3 0 0,-2 0 0,-1 0 0,3 0 0,3 0 0,4 0 0,1-2 0,0-3 0,0-3 0,0-2 0,0-3 0,0 1 0,0-1 0,0 1 0,0-3 0,0-2 0,0-3 0,0-3 0,1-2 0,4 0 0,3 0 0,3 0 0,1 0 0,1 0 0,-1 0 0,1 0 0,-1-2 0,1-3 0,-1-3 0,1-2 0,-3-1 0,-2 3 0,-3 3 0,-3 4 0,-1 2 0,4 4 0,3 3 0,3 3 0,1 3 0,1 3 0,-1 3 0,1 4 0,-3 1 0,-2 0 0,-3 0 0,-3 0 0,-1 0 0,4 0 0,3 0 0,3 0 0,-1 1 0,-2 4 0,-3 3 0,-3 3 0,-2 3 0,0 3 0,0 3 0,0 4 0,0 1 0,0 0 0,0 0 0,0 0 0,0 0 0,0 0 0,0 0 0,0 0 0,-2 0 0,-3 0 0,-3 0 0,-2 0 0,-1 0 0,3 0 0,3 0 0,4 0 0,-1 0 0,-3 0 0,-3 0 0,-2 0 0,-3-2 0,1-3 0,-1-3 0,1-2 0,1-3 0,3 1 0,3-1 0,4 1 0,-1-1 0,-3 1 0,-3-1 0,-2 1 0,-1-3 0,3-2 0,3-3 0,4-3 0,-1-2 0,-3 0 0,-3 0 0,-2 0 0,-1 0 0,3 0 0,3 0 0,4 0 0,1 0 0,0 0 0,0 0 0,0 0 0,1-2 0,4-3 0,3-3 0,3-2 0,-1-5 0,-2-2 0,-3-3 0,-3-3 0,-1-1 0,4 4 0,3 3 0,3 3 0,-1-1 0,-2-2 0,-3-3 0,-3-3 0,-1-4 0,4-3 0,3-3 0,3-2 0,1 0 0,1 7 0,-1 6 0,1 7 0,1 0 0,3-2 0,3-3 0,4-3 0,1 1 0,0 6 0,0 7 0,0 6 0,0 1 0,0-3 0,0-3 0,0-2 0,-2-1 0,-3 3 0,-3 3 0,-2 4 0,-5 5 0,-2 10 0,-3 10 0,-3 9 0,-2 4 0,0 1 0,0-1 0,0 1 0,1-1 0,4 1 0,3-1 0,3 1 0,-1-1 0,-2 1 0,-3-1 0,-3 1 0,-2-1 0,0 1 0,0-1 0,0 1 0,0-3 0,0-2 0,0-3 0,0-3 0,1-2 0,4 0 0,3 0 0,3 0 0,-2-2 0,-6-3 0,-6-3 0,-6-2 0,-2-5 0,3-2 0,3-3 0,4-3 0,1-2 0,0 0 0,0 0 0,0 0 0,1 0 0,4 0 0,3 0 0,3 0 0,-1-2 0,-2-3 0,-3-3 0,-3-2 0,-2-3 0,0 1 0,0-1 0,0 1 0,0-3 0,0-2 0,0-3 0,0-3 0,1-2 0,4 0 0,3 0 0,3 0 0,-1 0 0,-2 0 0,-3 0 0,-3 0 0,-1 1 0,4 4 0,3 3 0,3 3 0,1 1 0,1 1 0,-1-1 0,1 1 0,-3 1 0,-2 3 0,-3 3 0,-3 4 0,-2 1 0,0 0 0,0 0 0,0 0 0,-2 0 0,-3 0 0,-3 0 0,-2 0 0,-1 1 0,3 4 0,3 3 0,4 3 0,-1 3 0,-3 3 0,-3 3 0,-2 4 0,-3-1 0,1-3 0,-1-3 0,1-2 0,1 0 0,3 7 0,3 6 0,4 7 0,1-1 0,0-6 0,0-6 0,0-6 0,1-2 0,4 3 0,3 3 0,3 4 0,-1-1 0,-2-3 0,-3-3 0,-3-2 0,-1-3 0,4 1 0,3-1 0,3 1 0,-1-1 0,-2 1 0,-3-1 0,-3 1 0,-4-3 0,-3-2 0,-3-3 0,-2-3 0,0-2 0,7 0 0,6 0 0,7 0 0,0 0 0,-2 0 0,-3 0 0,-3 0 0,-2 0 0,0 0 0,0 0 0,0 0 0,0-2 0,0-3 0,0-3 0,0-2 0,1-5 0,4-2 0,3-3 0,3-3 0,1-1 0,1 4 0,-1 3 0,1 3 0,-1 1 0,1 1 0,-1-1 0,1 1 0,-3-1 0,-2 1 0,-3-1 0,-3 1 0,-2-1 0,0 1 0,0-1 0,0 1 0,0 1 0,0 3 0,0 3 0,0 4 0,-2 1 0,-3 0 0,-3 0 0,-2 0 0,-1 3 0,3 6 0,3 7 0,4 6 0,1 1 0,0-3 0,0-3 0,0-2 0,0-1 0,0 3 0,0 3 0,0 4 0,3-1 0,6-3 0,7-3 0,6-2 0,3-5 0,0-2 0,0-3 0,0-3 0,1-2 0,4 0 0,3 0 0,3 0 0,-1 0 0,-2 0 0,-3 0 0,-3 0 0,-1-2 0,4-3 0,3-3 0,3-2 0,-1-1 0,-2 3 0,-3 3 0,-3 4 0,-4 1 0,-3 0 0,-3 0 0,-2 0 0,-5 0 0,-2 0 0,-3 0 0,-3 0 0,-2 4 0,0 10 0,0 10 0,0 9 0,1 4 0,4 1 0,3-1 0,3 1 0,1-1 0,1 1 0,-1-1 0,1 1 0,1-1 0,3 1 0,3-1 0,4 1 0,-4-4 0,-9-6 0,-10-6 0,-8-6 0,-3-6 0,7-2 0,6-3 0,7-3 0,0-2 0,-2 0 0,-3 0 0,-3 0 0,21-5 0,47-9 0,47-10 0,48-8 0,0-3 0,-43 7 0,-44 6 0,-43 7 0,-17 0 0,14-2 0,11-3 0,14-3 0,2-2 0,-6 0 0,-6 0 0,-6 0 0,-6 0 0,-2 0-29,-3 0-14,-3 0 0,-6 1 2,-5 4 1,-7 3 2,-5 3 2,-4 1 0,0 1-2,0-1-2,0 1-1,-4 1 0,-5 3 3,-7 3 3,-5 4 2,-4-3 2,0-5-2,0-7-2,0-5 0</inkml:trace>
</inkml:ink>
</file>

<file path=ppt/ink/ink461.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30T06:37:29"/>
    </inkml:context>
    <inkml:brush xml:id="br0">
      <inkml:brushProperty name="width" value="0.041667" units="cm"/>
      <inkml:brushProperty name="height" value="0.041667" units="cm"/>
      <inkml:brushProperty name="color" value="#F2385B"/>
      <inkml:brushProperty name="ignorePressure" value="0"/>
    </inkml:brush>
  </inkml:definitions>
  <inkml:trace contextRef="#ctx0" brushRef="#br0">59600 47000 200,'-24'-46'0,"4"10"1	,3 10 0,3 9 1,1 6 0,1 3-1,-1 3 1,1 4-1,1-1-2,3-3-4,3-3-4,4-2-4,-1-1 2,-3 3 11,-3 3 9,-2 4 11,-1 2 4,3 4-2,3 3-1,4 3-1,1 1-1,0 1-2,0-1 0,0 1-3,3 1 1,6 3 1,7 3 2,6 4 1,3-3 0,0-5-1,0-7-1,0-5-1,1-3-1,4 4 0,3 3-2,3 3 0,3 1-1,3 1-1,3-1-1,4 1-1,1-3-1,0-2 0,0-3 0,0-3 0,1-1-1,4 4 1,3 3-1,3 3-1,1-1 0,1-2 0,-1-3-1,1-3 0,2-2 0,7 0 0,6 0 0,7 0 1,2 0-1,1 0 0,-1 0 1,1 0-1,1-2 1,3-3-1,3-3 1,4-2-1,2-3 1,4 1-1,3-1 0,3 1 0,1-1 0,1 1 0,-1-1 0,1 1-1,2-3 0,7-2 1,6-3-1,7-3 0,2-1 1,1 4-1,-1 3 1,1 3-1,-3 1 1,-2 1-1,-3-1-1,-3 1 0,1-1 0,6 1 0,7-1 0,6 1 1,4-1-1,4 1 0,3-1 0,3 1-1,-2-1 1,-6 1-1,-6-1 1,-6 1 0,-2 1 0,3 3-1,3 3 0,4 4 0,2-1-1,4-3 1,3-3 0,3-2 0,3-3-1,3 1 1,3-1 0,4 1-1,-1-1 0,-3 1 0,-3-1-1,-2 1 0,0-1 0,7 1-1,6-1 1,7 1 1,2-1-1,1 1 0,-1-1-1,1 1 1,-1-3-1,1-2 1,-1-3-1,1-3 1,-1-1 0,1 4 0,-1 3 1,1 3-1,-1 3 0,1 3 0,-1 3 0,1 4 1,-1-1-1,1-3 1,-1-3-1,1-2 1,-1-1 0,1 3 0,-1 3-1,1 4 1,-1 1 0,1 0 1,-1 0 0,1 0 1,-3 0 1,-2 0 0,-3 0 0,-3 0 0,1 0 1,6 0-1,7 0 0,6 0 0,3 0-1,0 0 1,0 0-1,0 0 0,1 0 0,4 0 0,3 0 0,3 0 0,-2 0 1,-6 0 1,-6 0 1,-6 0 1,-4 1 1,1 4 0,-1 3-2,1 3-6,1-1 0,3-2 0,3-3 0,4-3 0,-1-1 0,-3 4 0,-3 3 0,-2 3 0,-6-1 0,-6-2 0,-6-3 0,-6-3 0,-6-1 0,-2 4 0,-3 3 0,-3 3 0,-4-1 0,-3-2 0,-3-3 0,-2-3 0,-6-2 0,-6 0 0,-6 0 0,-6 0 0,-9 1 0,-8 4 0,-10 3 0,-9 3 0,-7-1 0,-3-2 0,-3-3 0,-2-3 0,-6-2 0,-6 0 0,-6 0 0,-6 0 0,-15 3 0,-21 6-21,-22 7-15,-22 6-10,-11-1-3,0-5 5,0-7 3,0-5 4,-4-1-1,-5 6-9,-7 7-7,-5 6-7</inkml:trace>
</inkml:ink>
</file>

<file path=ppt/ink/ink462.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2-18T14:36:34"/>
    </inkml:context>
    <inkml:brush xml:id="br0">
      <inkml:brushProperty name="width" value="0.041667" units="cm"/>
      <inkml:brushProperty name="height" value="0.041667" units="cm"/>
      <inkml:brushProperty name="color" value="#F2385B"/>
      <inkml:brushProperty name="ignorePressure" value="0"/>
    </inkml:brush>
  </inkml:definitions>
  <inkml:trace contextRef="#ctx0" brushRef="#br0">98050 4000 200,'-2'-44'0,"-3"13"0	,-3 12 0,-2 13 0,-3 6 2,1 0 4,-1 0 4,1 0 4,-1 4 5,1 10 2,-1 10 4,1 9 4,1 7 1,3 7-1,3 6-2,4 7 0,-1 0-2,-3-2 0,-3-3-2,-2-3 0,-3-1-2,1 4 1,-1 3-2,1 3 0,1-1-1,3-2 1,3-3-1,4-3 0,1-4 0,0-3-1,0-3-1,0-2-1,0-1-1,0 3 0,0 3-1,0 4-1,3-3-1,6-5-2,7-7-1,6-5-2,4-8-2,4-5-1,3-7 0,3-5-2,3-6-2,3-3-1,3-3-2,4-2-2,-1-5-1,-3-2 1,-3-3 0,-2-3 0,-1-1 1,3 4 0,3 3 1,4 3-1,-1 1 1,-3 1 1,-3-1 0,-2 1 1,-3-1 0,1 1 0,-1-1 0,1 1 1,-1 1-1,1 3 1,-1 3-1,1 4 1,-1 1 0,1 0 0,-1 0-1,1 0 1,-1 4 0,1 10 0,-1 10 1,1 9 0,-6 7 1,-8 7 0,-10 6 2,-9 7 1,-5-1 0,0-6 2,0-6 0,0-6 0,-5-4 2,-9 1 1,-10-1 1,-8 1 2,-6-3 0,1-2 0,-1-3 0,1-3 0,-1-1 0,1 4-1,-1 3 0,1 3-2,-4 1-10,-6 1 0,-6-1 0,-6 1 0,-1-6 0,7-8 0,6-10 0,7-9 0,2-7 0,1-3 0,-1-3 0,1-2 0,1-6-16,3-6-26,3-6-14,4-6-12,2-4-6,4 1 2,3-1 2,3 1 3</inkml:trace>
</inkml:ink>
</file>

<file path=ppt/ink/ink463.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2-18T14:36:34"/>
    </inkml:context>
    <inkml:brush xml:id="br0">
      <inkml:brushProperty name="width" value="0.025852" units="cm"/>
      <inkml:brushProperty name="height" value="0.025852" units="cm"/>
      <inkml:brushProperty name="color" value="#F2385B"/>
      <inkml:brushProperty name="ignorePressure" value="0"/>
    </inkml:brush>
  </inkml:definitions>
  <inkml:trace contextRef="#ctx0" brushRef="#br0">97950 4500 322,'-46'0'3,"10"0"5	,10 0 6,9 0 6,7 0 6,7 0 9,6 0 8,7 0 8,4 0 2,3 0-3,3 0-4,4 0-4,1 1-3,0 4-4,0 3-4,0 3-3,3-1-2,6-2-2,7-3 0,6-3-1,3-2-3,0 0-5,0 0-3,0 0-5,0 0-4,0 0-6,0 0-4,0 0-4,1 0-5,4 0-1,3 0-2,3 0-3,-1 0-2,-2 0-5,-3 0-4,-3 0-3,-2 0-4,0 0 0,0 0-3,0 0 0,-4 0 0,-5 0 3,-7 0 3,-5 0 3,-4-2 1,0-3-2,0-3-3,0-2-1</inkml:trace>
</inkml:ink>
</file>

<file path=ppt/ink/ink464.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2-18T14:36:34"/>
    </inkml:context>
    <inkml:brush xml:id="br0">
      <inkml:brushProperty name="width" value="0.026417" units="cm"/>
      <inkml:brushProperty name="height" value="0.026417" units="cm"/>
      <inkml:brushProperty name="color" value="#F2385B"/>
      <inkml:brushProperty name="ignorePressure" value="0"/>
    </inkml:brush>
  </inkml:definitions>
  <inkml:trace contextRef="#ctx0" brushRef="#br0">100050 4550 315,'0'25'0,"0"0"0	,0 0 0,0 0 0,0 0 0,0 0 0,0 0 0,0 0 0,0 3 0,0 6-1,0 7 0,0 6-1,0 3 2,0 0 5,0 0 5,0 0 5,0 1 3,0 4 3,0 3 3,0 3 2,0-1 3,0-2 2,0-3 4,0-3 2,0-2 1,0 0 0,0 0-2,0 0 0,0-2-1,0-3-2,0-3-2,0-2-1,0-5-2,0-2-1,0-3-1,0-3-2,1-2-3,4 0-4,3 0-6,3 0-5,1-7-9,1-11-16,-1-14-15,1-11-16,-3-9-7,-2-3 0,-3-3 0,-3-2 0,-1-5 1,4-2 1,3-3 1,3-3 1,1-2 3,1 0 5,-1 0 3,1 0 6</inkml:trace>
</inkml:ink>
</file>

<file path=ppt/ink/ink465.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2-18T14:36:34"/>
    </inkml:context>
    <inkml:brush xml:id="br0">
      <inkml:brushProperty name="width" value="0.031032" units="cm"/>
      <inkml:brushProperty name="height" value="0.031032" units="cm"/>
      <inkml:brushProperty name="color" value="#F2385B"/>
      <inkml:brushProperty name="ignorePressure" value="0"/>
    </inkml:brush>
  </inkml:definitions>
  <inkml:trace contextRef="#ctx0" brushRef="#br0">100450 5100 268,'67'-90'0,"-16"23"0	,-15 22 0,-15 22 0,-7 10-2,3 1-2,3-1-4,4 1-4,1 1-1,0 3-1,0 3 0,0 4 14,-2 8 0,-3 17 0,-3 15 0,-2 16 0,-5 7 23,-2 1 9,-3-1 6,-3 1 5,-2-1 3,0 1 1,0-1 0,0 1 1,0-3 0,0-2-1,0-3-1,0-3 0,0-4-2,0-3-1,0-3-2,0-2-2,6-5-4,13-2-6,12-3-7,13-3-7,4-7-4,-3-9-5,-3-10-3,-2-8-5,-3-8-2,1-2 1,-1-3 0,1-3 1,-1-4-6,1-3-9,-1-3-11,1-2-10,-3-3-7,-2 1-4,-3-1-3,-3 1-5,-2 1-2,0 3 1,0 3 0,0 4 0</inkml:trace>
</inkml:ink>
</file>

<file path=ppt/ink/ink466.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2-18T14:36:34"/>
    </inkml:context>
    <inkml:brush xml:id="br0">
      <inkml:brushProperty name="width" value="0.030906" units="cm"/>
      <inkml:brushProperty name="height" value="0.030906" units="cm"/>
      <inkml:brushProperty name="color" value="#F2385B"/>
      <inkml:brushProperty name="ignorePressure" value="0"/>
    </inkml:brush>
  </inkml:definitions>
  <inkml:trace contextRef="#ctx0" brushRef="#br0">102450 4250 269,'1'-22'0,"4"6"0	,3 7 0,3 6 0,-1 7 1,-2 10 3,-3 10 3,-3 9 2,-1 7 2,4 7 0,3 6 1,3 7 0,-1 5 2,-2 7 4,-3 6 4,-3 7 3,-2-1 2,0-6 0,0-6 0,0-6-1,0-2 2,0 3 2,0 3 2,0 4 3,0-3 0,0-5 0,0-7-1,0-5-1,1-6 0,4-3-2,3-3-1,3-2-1,1-5-2,1-2-3,-1-3-3,1-3-3,-1-13-16,1-22-25,-1-22-27,1-21-25,-3-10-12,-2 3 7,-3 3 4,-3 4 6,-2 4 6,0 6 7,0 7 6,0 6 8</inkml:trace>
</inkml:ink>
</file>

<file path=ppt/ink/ink467.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2-18T14:36:34"/>
    </inkml:context>
    <inkml:brush xml:id="br0">
      <inkml:brushProperty name="width" value="0.029651" units="cm"/>
      <inkml:brushProperty name="height" value="0.029651" units="cm"/>
      <inkml:brushProperty name="color" value="#F2385B"/>
      <inkml:brushProperty name="ignorePressure" value="0"/>
    </inkml:brush>
  </inkml:definitions>
  <inkml:trace contextRef="#ctx0" brushRef="#br0">102700 3850 281,'23'1'0,"-3"4"3	,-3 3 1,-2 3 1,-5 3 2,-2 3 2,-3 3 2,-3 4 1,-1-1 2,4-3 2,3-3 3,3-2 2,1-1 1,1 3 0,-1 3 1,1 4-1,-1-1 1,1-3 0,-1-3 1,1-2 1,1-1-1,3 3 0,3 3-1,4 4-2,1 2 0,0 4-4,0 3-1,0 3-3,-2-1-1,-3-2-2,-3-3-1,-2-3-1,-5-1-1,-2 4 1,-3 3 1,-3 3 0,-2 1 1,0 1-1,0-1 0,0 1-1,-2 1 0,-3 3-1,-3 3-1,-2 4 0,-3-1-1,1-3-2,-1-3-1,1-2-2,1-5-2,3-2-1,3-3-1,4-3-1,1-2-2,0 0-1,0 0-1,0 0-2,3 0 3,6 0 5,7 0 5,6 0 5,3-4 4,0-5 2,0-7 2,0-5 2,1-3 0,4 4-2,3 3-1,3 3-1,-1 1-2,-2 1-2,-3-1-1,-3 1-1,-4 1-2,-3 3-1,-3 3-2,-2 4-3,-8 5-2,-8 10-6,-10 10-6,-9 9-4,-5 1-4,0-6 1,0-6 0,0-6-1,-2-4-1,-3 1-5,-3-1-4,-2 1-4,0-3-3,7-2-1,6-3-2,7-3 0,0-4-1,-2-3 0,-3-3 2,-3-2 0,-1-5 1,4-2 3,3-3 3,3-3 2</inkml:trace>
</inkml:ink>
</file>

<file path=ppt/ink/ink468.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2-18T14:36:34"/>
    </inkml:context>
    <inkml:brush xml:id="br0">
      <inkml:brushProperty name="width" value="0.024629" units="cm"/>
      <inkml:brushProperty name="height" value="0.024629" units="cm"/>
      <inkml:brushProperty name="color" value="#F2385B"/>
      <inkml:brushProperty name="ignorePressure" value="0"/>
    </inkml:brush>
  </inkml:definitions>
  <inkml:trace contextRef="#ctx0" brushRef="#br0">97650 7550 338,'-22'-24'0,"6"4"-1	,7 3-1,6 3 1,3 1 0,0 1 3,0-1 4,0 1 2,4-1 2,10 1 3,10-1 0,9 1 2,6-3 2,3-2 0,3-3 2,4-3 1,5-1 1,10 4-1,10 3 2,9 3-1,10-1 0,14-2 0,11-3-1,14-3 0,8-1 0,7 4-1,6 3 1,7 3-1,4 3 1,3 3-1,3 3 0,4 4 1,-1-1-2,-3-3-1,-3-3-1,-2-2-2,-3-1-1,1 3 0,-1 3-1,1 4-1,-6 1 1,-8 0-2,-10 0 1,-9 0 0,-5-2-1,0-3-1,0-3-2,0-2 0,-2-1-2,-3 3-1,-3 3-1,-2 4-1,-6-1-3,-6-3-1,-6-3-3,-6-2-2,-6-1-1,-2 3 0,-3 3 1,-3 4-1,-6 1 0,-5 0 0,-7 0-2,-5 0 0,-8-2-3,-5-3-3,-7-3-4,-5-2-4,-11-1-5,-11 3-9,-14 3-8,-11 4-8,-7 4-5,0 6 2,0 7 0,0 6 0</inkml:trace>
</inkml:ink>
</file>

<file path=ppt/ink/ink469.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2-18T14:36:34"/>
    </inkml:context>
    <inkml:brush xml:id="br0">
      <inkml:brushProperty name="width" value="0.032775" units="cm"/>
      <inkml:brushProperty name="height" value="0.032775" units="cm"/>
      <inkml:brushProperty name="color" value="#F2385B"/>
      <inkml:brushProperty name="ignorePressure" value="0"/>
    </inkml:brush>
  </inkml:definitions>
  <inkml:trace contextRef="#ctx0" brushRef="#br0">100700 7800 254,'1'46'55,"4"-5"-4	,3-7-6,3-5-5,1-3-3,1 4-1,-1 3-2,1 3-1,-1 1-2,1 1-2,-1-1-2,1 1-3,-1-1-1,1 1-2,-1-1-2,1 1-1,-3-1-1,-2 1-1,-3-1-1,-3 1-1,-2-1-1,0 1-1,0-1-2,0 1-2,3-4-2,6-6-7,7-6-4,6-6-7,3-6-4,0-2-4,0-3-4,0-3-4,3-7-2,6-9 2,7-10 0,6-8 2,1-4-1,-3 3 0,-3 3-1,-2 4 0,-1-1-1,3-3 1,3-3 0,4-2 0,1-3 1,0 1 0,0-1 2,0 1 0,-2-1 2,-3 1 1,-3-1 1,-2 1 1,-5-1 1,-2 1 1,-3-1 1,-3 1 4,-2-1 13,0 1 0,0-1 0,0 1 0,-2-1 0,-3 1 0,-3-1 0,-2 1 0,-3 1 0,1 3 0,-1 3 0,1 4 0,-1 2 0,1 4 0,-1 3 0,1 3 0,-3 1 0,-2 1 0,-3-1 0,-3 1 0,-2 2 0,0 7 0,0 6 0,0 7 0,1 7 0,4 9 0,3 10 0,3 10 0,-1 4 0,-2 0 0,-3 0 0,-3 0 0,-2 1 2,0 4 22,0 3 1,0 3 1,0 1 3,0 1 1,0-1 3,0 1 3,0-3 1,0-2 0,0-3 1,0-3-1,0-4 1,0-3 0,0-3-1,0-2 0,0-5-1,0-2-1,0-3-2,0-3-2,3-10-11,6-16-22,7-15-22,6-15-22,-1-7-10,-5 3 3,-7 3 2,-5 4 2,-4-1 1,0-3 2,0-3 1,0-2 1,0-5 2,0-2 4,0-3 3,0-3 3,0-1 4,0 4 8,0 3 20,0 3 0,-2-1 0,-3-2 0,-3-3 0,-2-3 0,-1-2 0,3 0 0,3 0 0,4 0 0,2 1 0,4 4 0,3 3 0,3 3 0,1 1 0,1 1 0,-1-1 0,1 1 0,1 2 0,3 7 0,3 6 0,4 7 0,-1 4 0,-3 3 0,-3 3 0,-2 4 0,-1 2 0,3 4 8,3 3 21,4 3 5,-1 3 0,-3 3 0,-3 3 0,-2 4-2,-5 4 1,-2 6 1,-3 7 0,-3 6 0,-2 1 1,0-3-3,0-3 0,0-2-2,0-1-1,0 3-1,0 3-2,0 4-1,-2-1-1,-3-3-2,-3-3-1,-2-2-3,-1-3-1,3 1-4,3-1-2,4 1-3,7-6-2,13-8 0,12-10-1,13-9 0,7-9-3,4-5-4,3-7-4,3-5-4,3-4-2,3 0 0,3 0 0,4 0 0,-3 1 0,-5 4 0,-7 3 0,-5 3 0,-6 3 0,-3 3 0,-3 3 1,-2 4 0,-8 8 3,-8 17 6,-10 15 5,-9 16 6,-10 7 2,-9 1 2,-10-1 0,-8 1 1,-9 2-1,-6 7 1,-6 6-1,-6 7 0,-4-1-1,1-6 1,-1-6 1,1-6 0,4-7-1,9-6-2,10-6-1,10-6-1,4-4-1,0 1 0,0-1 0,0 1 1,6-10-10,13-19-17,12-18-17,13-19-19,6-12-8,0-2-1,0-3 0,0-3 0,0-1 1,0 4 4,0 3 2,0 3 3</inkml:trace>
</inkml:ink>
</file>

<file path=ppt/ink/ink47.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26T05:25:29"/>
    </inkml:context>
    <inkml:brush xml:id="br0">
      <inkml:brushProperty name="width" value="0.041667" units="cm"/>
      <inkml:brushProperty name="height" value="0.041667" units="cm"/>
      <inkml:brushProperty name="color" value="#F2385B"/>
      <inkml:brushProperty name="ignorePressure" value="0"/>
    </inkml:brush>
  </inkml:definitions>
  <inkml:trace contextRef="#ctx0" brushRef="#br0">84100 48450 200,'0'-24'0,"0"4"0	,0 3 0,0 3 0,3 3 3,6 3 7,7 3 7,6 4 7,4 2 4,4 4 1,3 3 2,3 3 0,3-1 1,3-2 0,3-3-1,4-3 0,1-2 0,0 0-1,0 0 1,0 0 0,0 0-1,0 0-2,0 0-1,0 0-1,0-2-1,0-3 0,0-3 0,0-2 0,0-3 0,0 1-2,0-1 0,0 1-1,0 1-1,0 3-2,0 3-1,0 4-3,-5 5-15,-9 10-27,-10 10-32,-8 9-29</inkml:trace>
</inkml:ink>
</file>

<file path=ppt/ink/ink470.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2-18T14:36:34"/>
    </inkml:context>
    <inkml:brush xml:id="br0">
      <inkml:brushProperty name="width" value="0.017242" units="cm"/>
      <inkml:brushProperty name="height" value="0.017242" units="cm"/>
      <inkml:brushProperty name="color" value="#F2385B"/>
      <inkml:brushProperty name="ignorePressure" value="0"/>
    </inkml:brush>
  </inkml:definitions>
  <inkml:trace contextRef="#ctx0" brushRef="#br0">106100 6500 483,'0'46'27,"0"-5"-4	,0-7-4,0-5-3,1-4 0,4 0 7,3 0 5,3 0 7,3-2 3,3-3 0,3-3 0,4-2 1,-1-1-1,-3 3-1,-3 3-2,-2 4-1,-5 1-9,-2 0-17,-3 0-18,-3 0-16,-1-2-10,4-3-1,3-3-1,3-2-1,1-5 1,1-2 3,-1-3 4,1-3 4,-1-2 3,1 0 3,-1 0 3,1 0 4,1 0 0,3 0-1,3 0-2,4 0-1,1 0-1,0 0 0,0 0-2,0 0 0,0-2-3,0-3-5,0-3-6,0-2 23</inkml:trace>
</inkml:ink>
</file>

<file path=ppt/ink/ink471.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30T06:37:29"/>
    </inkml:context>
    <inkml:brush xml:id="br0">
      <inkml:brushProperty name="width" value="0.041667" units="cm"/>
      <inkml:brushProperty name="height" value="0.041667" units="cm"/>
      <inkml:brushProperty name="color" value="#F2385B"/>
      <inkml:brushProperty name="ignorePressure" value="0"/>
    </inkml:brush>
  </inkml:definitions>
  <inkml:trace contextRef="#ctx0" brushRef="#br0">103350 15700 200,'-24'0'-12,"4"0"1	,3 0 1,3 0 1,1 0 2,1 0 6,-1 0 1,1 0 0,-1 0 0,1 0 0,-1 0 0,1 0 0,2 0 0,7 0 0,6 0 0,7 0 0,-1-2 3,-6-3 9,-6-3 4,-6-2 3,-4-1 1,1 3 0,-1 3-2,1 4-1,-1 1-1,1 0 0,-1 0-1,1 0-1,-3-2-1,-2-3-1,-3-3-1,-3-2-1,-2-1 0,0 3-1,0 3 0,0 4 0,-2-1 0,-3-3-2,-3-3 0,-2-2 0,-1-1-2,3 3 1,3 3 0,4 4 0,-1-1-1,-3-3 1,-3-3 0,-2-2 0,-1-1 0,3 3-1,3 3 0,4 4-1,-1 1 0,-3 0 0,-3 0 0,-2 0 0,-3 0-1,1 0 0,-1 0-1,1 0-1,-1 0 1,1 0-1,-1 0 1,1 0 0,-1 0-1,1 0 1,-1 0 0,1 0-1,1 0 1,3 0-1,3 0 0,4 0 1,1 0-1,0 0 0,0 0 1,0 0-1,-2 0 1,-3 0-1,-3 0 1,-2 0 0,-3 0-1,1 0 1,-1 0 0,1 0 0,-3 0 0,-2 0 0,-3 0 0,-3 0 1,1 0-1,6 0 0,7 0 1,6 0-1,1 0 1,-3 0-1,-3 0 1,-2 0-1,-1 0 1,3 0-1,3 0 0,4 0 0,1 0-1,0 0 1,0 0-1,0 0 1,0 0 0,0 0 0,0 0 0,0 0 0,-2 0-1,-3 0 1,-3 0-1,-2 0-1,-1 0 1,3 0-1,3 0 1,4 0 0,-1 0 0,-3 0-1,-3 0 1,-2 0 0,-5 0 0,-2 0 0,-3 0 0,-3 0 0,-1-2 0,4-3 0,3-3 0,3-2 0,1-1-1,1 3 1,-1 3 0,1 4 0,-3 1 0,-2 0 0,-3 0 0,-3 0-1,-2 0 1,0 0 0,0 0-1,0 0 1,1-2 0,4-3-1,3-3 0,3-2 0,-1-1 0,-2 3 0,-3 3-1,-3 4 1,-1 1 0,4 0 0,3 0-1,3 0 1,1 0 1,1 0-1,-1 0 0,1 0 1,-1 0 0,1 0-1,-1 0 1,1 0 0,-1 0-1,1 0 1,-1 0 0,1 0 1,-3 0-1,-2 0 0,-3 0 1,-3 0-1,-1 0 0,4 0 0,3 0 1,3 0 0,-1 0-1,-2 0 1,-3 0 0,-3 0 0,-2 0-1,0 0 0,0 0 0,0 0 0,0 1 0,0 4-1,0 3 1,0 3-1,0-1 0,0-2 0,0-3 0,0-3 1,0-1-1,0 4 1,0 3-1,0 3 0,1-1 0,4-2 0,3-3 0,3-3 0,1-2 0,1 0 0,-1 0 0,1 0-1,-3 1 1,-2 4 0,-3 3 0,-3 3-1,-2-1 1,0-2 0,0-3 0,0-3 0,0-1 0,0 4 0,0 3-1,0 3 1,0 1 0,0 1 0,0-1 0,0 1-1,-2-3 1,-3-2 0,-3-3 0,-2-3 0,-3-1 1,1 4-1,-1 3 1,1 3-1,1-1 1,3-2 0,3-3 1,4-3 0,1-2 0,0 0 0,0 0 0,0 0-1,0 0 1,0 0-1,0 0 1,0 0-1,1 0 0,4 0 0,3 0 0,3 0 0,1 0 0,1 0 0,-1 0 0,1 0-1,-1 0 1,1 0-1,-1 0 1,1 0 0,-3 0-1,-2 0 1,-3 0 0,-3 0-1,-1 0 0,4 0 1,3 0-1,3 0 0,1 0 1,1 0-1,-1 0 1,1 0 0,-1 0 1,1 0-1,-1 0 0,1 0 0,-1 0 0,1 0 0,-1 0-1,1 0 0,-6 0 0,-8 0 0,-10 0 0,-9 0-1,-1 0 1,10 0-1,10 0 1,9 0 0,2 0 0,-2 0 0,-3 0-1,-3 0 1,-2 0-1,0 0-1,0 0 1,0 0-1,0 0-1,0 0 1,0 0 1,0 0-1,0 0 0,0 0 1,0 0 0,0 0 0,1 0 0,4 0 0,3 0-1,3 0 1,1 0 0,1 0 1,-1 0 0,1 0 0,-3 0 1,-2 0-1,-3 0 1,-3 0-1,-2-2 0,0-3 0,0-3 1,0-2 0,-2-1 1,-3 3-1,-3 3 0,-2 4-1,-1 1 1,3 0 0,3 0 0,4 0 0,1 0-1,0 0 1,0 0 0,0 0-1,0 0 1,0 0-1,0 0 1,0 0 0,0 1-1,0 4 1,0 3-1,0 3 0,0-1 0,0-2 1,0-3-1,0-3 0,3-1 0,6 4 0,7 3 0,6 3-1,1-1 0,-3-2 1,-3-3-1,-2-3 1,-3-2-1,1 0 1,-1 0-1,1 0 1,1 1-1,3 4 1,3 3-1,4 3 1,-1 1 0,-3 1 0,-3-1 0,-2 1 0,-1-1 0,3 1 0,3-1 1,4 1-1,1-1 0,0 1 0,0-1 0,0 1 0,-2 1 0,-3 3-1,-3 3 1,-2 4 0,-1-1 0,3-3 0,3-3-1,4-2 0,-1-3-1,-3 1 1,-3-1 0,-2 1 1,-1 1-1,3 3 0,3 3 0,4 4 1,-1-1-1,-3-3 1,-3-3-1,-2-2 1,-1-3-1,3 1 1,3-1-1,4 1 0,1-1 1,0 1-1,0-1 1,0 1-1,0 1 1,0 3 0,0 3-1,0 4 1,0-1-1,0-3 1,0-3 0,0-2 0,0-3-1,0 1 1,0-1 0,0 1 0,0-1 0,0 1-1,0-1 0,0 1 1,0 1-1,0 3 0,0 3 0,0 4 0,0-1 0,0-3 1,0-3-1,0-2 1,0-1-1,0 3 1,0 3 0,0 4-1,0-1 1,0-3 0,0-3 0,0-2 1,1-1-1,4 3 1,3 3 0,3 4 1,-1-1-1,-2-3 0,-3-3 0,-3-2 0,-1-1 0,4 3 0,3 3 0,3 4-1,1 4 1,1 6 0,-1 7-1,1 6 1,-1 1 0,1-3-1,-1-3 1,1-2 0,-1-1-1,1 3 1,-1 3 0,1 4 0,1-1 0,3-3 0,3-3 0,4-2 0,1-3 1,0 1-1,0-1 0,0 1 1,0 2 0,0 7-1,0 6 2,0 7-1,-2-1 0,-3-6 1,-3-6-1,-2-6 0,-1-4 0,3 1 0,3-1 1,4 1-1,1-1 0,0 1 1,0-1-1,0 1 0,0-1 0,0 1 0,0-1 0,0 1 0,0 1 0,0 3 0,0 3 0,0 4-1,3-3 0,6-5-1,7-7 1,6-5-2,4-1 1,4 6-1,3 7 1,3 6-1,1 1 1,1-3-1,-1-3 1,1-2 0,-3-5 0,-2-2-1,-3-3 1,-3-3 0,-1-2 0,4 0 0,3 0 0,3 0 1,4 1 0,7 4 0,6 3 1,7 3 0,-1-1 0,-6-2 0,-6-3 0,-6-3 0,-4-4 0,1-3-1,-1-3 1,1-2 0,-1-3-1,1 1 1,-1-1-1,1 1 1,1 1 0,3 3-1,3 3 1,4 4 0,1-1-1,0-3 1,0-3-1,0-2 1,-2-3-1,-3 1 0,-3-1 1,-2 1-1,-1 1 0,3 3 1,3 3-1,4 4 0,2-1 1,4-3-1,3-3 0,3-2 1,-1-3-1,-2 1 0,-3-1-1,-3 1 0,-2-1 0,0 1 0,0-1 1,0 1-1,0-1 0,0 1 0,0-1 1,0 1-1,1 1 1,4 3-1,3 3 0,3 4 0,1-1 0,1-3 0,-1-3 0,1-2 0,-1-3 0,1 1 1,-1-1-1,1 1 0,-1-1 0,1 1 0,-1-1 1,1 1-1,1-3 0,3-2 1,3-3 1,4-3-1,-1-2 1,-3 0 0,-3 0 0,-2 0-1,-3 0 1,1 0-1,-1 0 0,1 0 1,1 0-1,3 0 1,3 0 0,4 0 0,2 0 1,4 0-1,3 0 0,3 0 0,-1 0 0,-2 0 0,-3 0 0,-3 0 0,-1 0 0,4 0-1,3 0 1,3 0 0,-1-2 0,-2-3-1,-3-3-1,-3-2 0,-4-1 0,-3 3 0,-3 3 0,-2 4 0,-1 1 1,3 0-1,3 0 1,4 0 1,-1 0-1,-3 0 0,-3 0 1,-2 0-1,0 0 0,7 0 0,6 0 0,7 0 0,0 0 0,-2 0 0,-3 0 0,-3 0 0,-2 0 0,0 0 0,0 0 0,0 0 0,0 0 0,0 0 1,0 0 0,0 0 0,0 0 0,0 0 0,0 0 0,0 0 0,0-2-1,0-3 1,0-3-1,0-2-1,0-1 1,0 3 0,0 3-1,0 4 1,1 1 0,4 0 0,3 0-1,3 0 1,1-2 0,1-3 0,-1-3-1,1-2 1,-1-1 0,1 3 0,-1 3-1,1 4 1,-3 1-1,-2 0 0,-3 0 0,-3 0 0,-1 0 0,4 0-1,3 0 1,3 0 1,-1-2-1,-2-3 0,-3-3-1,-3-2 1,-1-1 0,4 3-1,3 3 1,3 4 0,1 1-1,1 0 1,-1 0 0,1 0 0,-3-2 1,-2-3-1,-3-3 0,-3-2 0,-1-1 0,4 3 0,3 3 1,3 4-1,-1 1 0,-2 0 0,-3 0 0,-3 0 1,-2 0-1,0 0 0,0 0 0,0 0 0,0 0 1,0 0-1,0 0 0,0 0 0,1-2 0,4-3 0,3-3 0,3-2 0,1-1 0,1 3 0,-1 3-1,1 4 0,-3-1 0,-2-3 0,-3-3 0,-3-2 0,-2-1 1,0 3 1,0 3 1,0 4 1,0 1 0,0 0 1,0 0 0,0 0 0,-2-2-1,-3-3 1,-3-3 0,-2-2-1,-1-1 0,3 3 0,3 3 0,4 4 0,1 1 0,0 0-1,0 0 1,0 0 0,0 0 0,0 0 0,0 0 0,0 0 1,0 0-1,0 0-3,0 0 0,0 0 0,0-2 0,0-3 0,0-3 0,0-2 0,0-1 0,0 3 0,0 3 0,0 4 0,1 1 0,4 0 0,3 0 0,3 0 0,-1-2 0,-2-3 0,-3-3 0,-3-2 0,-1-1 0,4 3 0,3 3 0,3 4 0,3-1 0,3-3 0,3-3 0,4-2 0,-1-1 0,-3 3 0,-3 3 0,-2 4 0,-3 1 0,1 0 0,-1 0 0,1 0 0,-1 0 0,1 0 0,-1 0 0,1 0 0,-1 0 0,1 0 0,-1 0 0,1 0 0,-1 0 0,1 0 0,-1 0 0,1 0 0,2 0 0,7 0 0,6 0 0,7 0 0,2-2 0,1-3 0,-1-3 0,1-2 0,-3-1 0,-2 3 0,-3 3 0,-3 4 0,-2 1 0,0 0 0,0 0 0,0 0 0,3 0 0,6 0 0,7 0 0,6 0 0,3 0 0,0 0 0,0 0 0,0 0 0,-4 0 0,-5 0 0,-7 0 0,-5 0 0,-6 1 0,-3 4 0,-3 3 0,-2 3 0,-3 3 0,1 3 0,-1 3 0,1 4 0,-1-1 0,1-3 0,-1-3 0,1-2 0,1-3 0,3 1 0,3-1 0,4 1 0,-1-1 0,-3 1 0,-3-1 0,-2 1 0,-3-1 0,1 1 0,-1-1 0,1 1 0,-3-1 0,-2 1 0,-3-1 0,-3 1 0,-1-3 0,4-2 0,3-3 0,3-3 0,1-2 0,1 0 0,-1 0 0,1 0 0,1 0 0,3 0 0,3 0 0,4 0 0,1 0 0,0 0 0,0 0 0,0 0 0,-2 0 0,-3 0 0,-3 0 0,-2 0 0,-3-2 0,1-3 0,-1-3 0,1-2 0,-3-1 0,-2 3 0,-3 3 0,-3 4-4,-1-1-15,4-3-3,3-3-2,3-2-3,-1-1-1,-2 3 0,-3 3-1,-3 4 0,-2 1-2,0 0 0,0 0-1,0 0-1,-2 0 0,-3 0 0,-3 0 1,-2 0 0,-8 0 1,-8 0-1,-10 0 2,-9 0-1,-5 0 0,0 0-1,0 0-1,0 0-1</inkml:trace>
</inkml:ink>
</file>

<file path=ppt/ink/ink472.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30T06:37:29"/>
    </inkml:context>
    <inkml:brush xml:id="br0">
      <inkml:brushProperty name="width" value="0.024762" units="cm"/>
      <inkml:brushProperty name="height" value="0.024762" units="cm"/>
      <inkml:brushProperty name="color" value="#F2385B"/>
      <inkml:brushProperty name="ignorePressure" value="0"/>
    </inkml:brush>
  </inkml:definitions>
  <inkml:trace contextRef="#ctx0" brushRef="#br0">100550 15700 336,'-22'-24'0,"6"4"0	,7 3 0,6 3 0,9 3 1,13 3 2,12 3 3,13 4 2,13 2 3,17 4 4,15 3 5,16 3 5,15-1 2,16-2-1,15-3-2,17-3 0,10-2-1,6 0-2,7 0-1,6 0-1,10 0-2,17 0 0,15 0-2,16 0 0,5 0-2,-2 0-1,-3 0-2,-3 0 0,-1 0-1,4 0 1,3 0 0,3 0 0,-1 0-1,-2 0 0,-3 0 0,-3 0-1,-2 0 0,0 0 1,0 0 2,0 0 1,-2 0 1,-3 0 1,-3 0 0,-2 0 0,-1 0 0,3 0-1,3 0 0,4 0-2,-1 0 0,-3 0-2,-3 0 0,-2 0-2,-8 0-1,-8 0-1,-10 0 0,-9 0-1,-4-2 0,4-3-3,3-3-1,3-2-1,-4-1-2,-8 3 0,-10 3-3,-9 4 0,-9 1-4,-5 0-8,-7 0-7,-5 0-8,-6 1-2,-3 4 0,-3 3 0,-2 3 1,-12-1-4,-19-2-9,-18-3-8,-19-3-10</inkml:trace>
</inkml:ink>
</file>

<file path=ppt/ink/ink473.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30T06:37:29"/>
    </inkml:context>
    <inkml:brush xml:id="br0">
      <inkml:brushProperty name="width" value="0.035565" units="cm"/>
      <inkml:brushProperty name="height" value="0.035565" units="cm"/>
      <inkml:brushProperty name="color" value="#F2385B"/>
      <inkml:brushProperty name="ignorePressure" value="0"/>
    </inkml:brush>
  </inkml:definitions>
  <inkml:trace contextRef="#ctx0" brushRef="#br0">12000 20100 234,'-50'0'0,"0"0"0	,0 0 0,0 0 0,-2 3-2,-3 6-2,-3 7-3,-2 6-3,0 1 0,7-3 1,6-3 1,7-2 1,2-5 5,1-2 2,-1-3 0,1-3 0,2-2 0,7 0 0,6 0 0,7 0 0,2 0 0,1 0 0,-1 0 4,1 0 2,4 1 1,9 4 2,10 3 2,10 3 1,5 1 2,4 1 0,3-1 0,3 1 0,1-1 0,1 1 0,-1-1-1,1 1-1,2-3 0,7-2 1,6-3 1,7-3 1,-1-1 1,-6 4-3,-6 3 0,-6 3-1,-4-1-1,1-2-1,-1-3 0,1-3 0,5-2-1,14 0 1,11 0-1,14 0 1,7 0-1,3 0 0,3 0 0,4 0 0,2 0-1,4 0 1,3 0 0,3 0 0,4-2 0,7-3-1,6-3 0,7-2 0,4-3 0,3 1 0,3-1 0,4 1 0,-10 1 0,-22 3-1,-22 3-1,-21 4-1,-12-1-1,1-3 0,-1-3-1,1-2-1,8-3 0,20 1 0,18-1 1,20 1 1,10-1-1,3 1 0,3-1-1,4 1 0,-1-3 0,-3-2 1,-3-3 0,-2-3 1,-5-1 0,-2 4 0,-3 3 1,-3 3-1,-9 3 1,-11 3-1,-14 3 0,-11 4 0,-9-1 0,-3-3-1,-3-3 1,-2-2 0,8-3-1,22 1 1,22-1 0,23 1 0,6 1 1,-5 3-2,-7 3 1,-5 4-1,-6 1 1,-3 0-1,-3 0 1,-2 0 0,-3 0 0,1 0 1,-1 0-1,1 0 0,-1 0 0,1 0 1,-1 0-1,1 0 1,-1 1-1,1 4 0,-1 3-1,1 3-1,-1-1 1,1-2-1,-1-3-1,1-3 1,-3-1-1,-2 4 0,-3 3 0,-3 3-1,-1 1 1,4 1 0,3-1 1,3 1 2,1-1-1,1 1 1,-1-1-1,1 1 0,1-3 0,3-2 0,3-3 0,4-3 0,-3-2 0,-5 0-1,-7 0 1,-5 0 0,-4 0 0,0 0 1,0 0-1,0 0 1,0 0 0,0 0-1,0 0 1,0 0 0,1 0 0,4 0 0,3 0-1,3 0 1,-2 0-1,-6 0-1,-6 0 0,-6 0-1,-2 0 0,3 0 0,3 0 0,4 0 1,-1 1-1,-3 4 1,-3 3-1,-2 3 1,-1-1-1,3-2 0,3-3 0,4-3 1,-7-1-1,-16 4 1,-15 3-1,-15 3 0,-7-1 0,3-2 0,3-3-2,4-3 0,4-1-1,6 4-1,7 3 1,6 3-1,-2 1-1,-9 1 1,-10-1 0,-8 1 1,-6-1-1,1 1 1,-1-1 0,1 1 0,2-1 0,7 1 0,6-1 0,7 1 1,0 1-2,-2 3 0,-3 3-1,-3 4-2,-2 1 1,0 0 0,0 0 2,0 0 0,-2 1 1,-3 4 1,-3 3 0,-2 3 0,-3-1 1,1-2 0,-1-3 0,1-3 1,-3-2-1,-2 0 1,-3 0-1,-3 0 0,-2 1 0,0 4-1,0 3 0,0 3 0,0-1 0,0-2 0,0-3-1,0-3 1,1-2 0,4 0 1,3 0 0,3 0 1,-1 0 0,-2 0 0,-3 0-1,-3 0 1,-1 0-1,4 0 1,3 0 0,3 0-1,-1 1 1,-2 4-1,-3 3-1,-3 3 0,-1 6-1,4 9 1,3 10 0,3 10 0,-4-1 1,-8-9-1,-10-10 1,-9-8-1,-5-4 1,0 3-1,0 3-1,0 4 1,-2 1-1,-3 0 0,-3 0 0,-2 0 0,-5-2 1,-2-3 0,-3-3 1,-3-2 0,-2-1 1,0 3 0,0 3-1,0 4 1,0-3-1,0-5 1,0-7 0,0-5 0,1-3 0,4 4 1,3 3-1,3 3 0,-1 1-1,-2 1 1,-3-1-1,-3 1 1,-2 1-1,0 3 0,0 3 0,0 4 1,0-1-1,0-3-1,0-3 0,0-2 0,-2-3 0,-3 1 0,-3-1 0,-2 1 0,-5 1 0,-2 3 1,-3 3 0,-3 4 0,-4 1 1,-3 0-1,-3 0 0,-2 0 1,-1-4-1,3-5 0,3-7 0,4-5 0,-3-6 0,-5-3 0,-7-3 0,-5-2 0,-6-3 0,-3 1 0,-3-1 0,-2 1 0,-5-1 0,-2 1 0,-3-1 0,-3 1 0,-4-3 0,-3-2-1,-3-3 0,-2-3-1,-6-1 0,-6 4-1,-6 3 0,-6 3 0,4-1-1,16-2 0,15-3 0,17-3-1,5-2 1,-3 0 0,-3 0 0,-2 0 1,-15 3 0,-25 6 0,-25 7 0,-25 6 0,-16 3 0,-6 0-1,-6 0 0,-6 0-1,-10 1-1,-12 4 1,-13 3 1,-12 3 0,-9 4 0,-2 7 1,-3 6 0,-3 7 1,-9 2 0,-11 1 0,-14-1 0,-11 1 1,-7-1 0,0 1-1,0-1 0,0 1 1,-2-1-1,-3 1 1,-3-1 0,-2 1 1,-5-4 1,-2-6 0,-3-6 0,-3-6 1,4-6 0,13-2 0,12-3 1,13-3 0,1-6 1,-9-5-1,-10-7 0,-8-5-1,-1-6 0,9-3-3,10-3-2,10-2-3,22-3 0,39 1 0,36-1-1,39 1 1,21-3-1,6-2-3,7-3-1,6-3-2,-15-6-1,-33-5-2,-35-7 0,-34-5-1,-12-4-1,14 0-3,11 0-2,14 0-2,11 4-2,14 10-1,11 10 0,14 9-2,16 4-1,22 1-3,22-1-4,23 1-2</inkml:trace>
</inkml:ink>
</file>

<file path=ppt/ink/ink474.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30T06:37:29"/>
    </inkml:context>
    <inkml:brush xml:id="br0">
      <inkml:brushProperty name="width" value="0.039186" units="cm"/>
      <inkml:brushProperty name="height" value="0.039186" units="cm"/>
      <inkml:brushProperty name="color" value="#F2385B"/>
      <inkml:brushProperty name="ignorePressure" value="0"/>
    </inkml:brush>
  </inkml:definitions>
  <inkml:trace contextRef="#ctx0" brushRef="#br0">46850 20050 212,'45'-44'0,"-9"13"0	,-10 12 0,-8 13 0,-4 6 1,3 0 3,3 0 1,4 0 3,-1 1 1,-3 4 0,-3 3 0,-2 3 1,-1 1 1,3 1 3,3-1 2,4 1 4,1 2 1,0 7 1,0 6 1,0 7 2,-2-1-1,-3-6-1,-3-6-1,-2-6-2,-3 1 1,1 9 3,-1 10 2,1 10 3,-1 2 1,1-3 1,-1-3-2,1-2 1,-4-3 0,-6 1-1,-6-1-1,-6 1-1,-4-1 0,1 1-4,-1-1-2,1 1-2,-3-3-3,-2-2-2,-3-3-3,-3-3-3,-4-2-1,-3 0-2,-3 0-1,-2 0-2,-6-2-2,-6-3-8,-6-3-5,-6-2-7,-1-5-5,7-2-3,6-3-3,7-3-4,2-2-2,1 0-1,-1 0-1,1 0-2,1 0 0,3 0-1,3 0 1,4 0-2,2-4 1,4-5-1,3-7 0,3-5 0</inkml:trace>
</inkml:ink>
</file>

<file path=ppt/ink/ink475.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30T06:37:29"/>
    </inkml:context>
    <inkml:brush xml:id="br0">
      <inkml:brushProperty name="width" value="0.033007" units="cm"/>
      <inkml:brushProperty name="height" value="0.033007" units="cm"/>
      <inkml:brushProperty name="color" value="#F2385B"/>
      <inkml:brushProperty name="ignorePressure" value="0"/>
    </inkml:brush>
  </inkml:definitions>
  <inkml:trace contextRef="#ctx0" brushRef="#br0">46800 20050 252,'23'1'1,"-3"4"2	,-3 3 3,-2 3 2,-3-1 1,1-2 1,-1-3 0,1-3 1,1-1 1,3 4 0,3 3 2,4 3 1,-1-1 1,-3-2 0,-3-3-1,-2-3 1,0-2 0,7 0 1,6 0 0,7 0 1,0 1 1,-2 4 1,-3 3 0,-3 3 2,-1-1 0,4-2 1,3-3 2,3-3-1,1-2 2,1 0-1,-1 0 0,1 0 0,1 0 0,3 0-1,3 0 0,4 0-1,1 0-1,0 0-3,0 0-1,0 0-2,-2 0-3,-3 0 0,-3 0-2,-2 0-2,-3 0-1,1 0-4,-1 0-3,1 0-4,-6 4-5,-8 10-7,-10 10-9,-9 9-8,-10 1-3,-9-6 2,-10-6 1,-8-6 1,-4-2 1,3 3 2,3 3 0,4 4 1,-3-1 2,-5-3 1,-7-3 2,-5-2 2,-1-3 2,6 1 1,7-1 1,6 1 2,3-1 3,0 1 2,0-1 5,0 1 3,0-3 3,0-2 2,0-3 3,0-3 3,4-1 3,10 4 4,10 3 4,9 3 4,6 3 3,3 3 0,3 3 0,4 4 1,1 1 0,0 0-3,0 0 0,0 0-3,0 0-2,0 0-5,0 0-5,0 0-5,-4-8-12,-5-16-23,-7-15-20,-5-15-23,-6-6-6,-3 7 8,-3 6 8,-2 7 9,-1 2 5,3 1 5,3-1 5,4 1 5,1-4 3,0-6 2,0-6 3,0-6 15,0-2 10,0 3 0,0 3 0,0 4 0,0 1 0,0 0 0,0 0 0,0 0 0,0 1 0,0 4 0,0 3 0,0 3 0,0-1 0,0-2 0,0-3 0,0-3 0,0-4 0,0-3 0,0-3 0,0-2 0,0-1 0,0 3 0,0 3 0,0 4 0,1 1 0,4 0 0,3 0 0,3 0 0,-1 1 0,-2 4 0,-3 3 0,-3 3 0,-1 3 0,4 3 0,3 3 0,3 4 0,1-1 0,1-3 6,-1-3 10,1-2 2,-1-1 0,1 3 1,-1 3 0,1 4 1,-1 1-1,1 0 0,-1 0 0,1 0-1,-1 3 1,1 6 0,-1 7 2,1 6 2,1 4 0,3 4 1,3 3 2,4 3 0,-1-1 0,-3-2 1,-3-3-1,-2-3 0,-5-1-1,-2 4-1,-3 3-1,-3 3-1,-2 1-2,0 1 0,0-1-1,0 1-1,0 1 0,0 3-1,0 3-1,0 4 1,-2-1-5,-3-3-7,-3-3-6,-2-2-8,-5-6-4,-2-6-2,-3-6-1,-3-6-2,-2-4-2,0 1-3,0-1-2,0 1-3,0-3-2,0-2-2,0-3-2,0-3-3,-2-2-1,-3 0-2,-3 0-1,-2 0-2,0 0 1,7 0 2,6 0 2,7 0 2,2-2 2,1-3 4,-1-3 2,1-2 6</inkml:trace>
</inkml:ink>
</file>

<file path=ppt/ink/ink476.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30T06:37:29"/>
    </inkml:context>
    <inkml:brush xml:id="br0">
      <inkml:brushProperty name="width" value="0.026507" units="cm"/>
      <inkml:brushProperty name="height" value="0.026507" units="cm"/>
      <inkml:brushProperty name="color" value="#F2385B"/>
      <inkml:brushProperty name="ignorePressure" value="0"/>
    </inkml:brush>
  </inkml:definitions>
  <inkml:trace contextRef="#ctx0" brushRef="#br0">47800 20700 314,'23'-22'-2,"-3"6"-4	,-3 7-3,-2 6-4,-3 1-3,1-3-1,-1-3 1,1-2 16,-1-1 0,1 3 0,-1 3 0,1 4 0,-1-1 0,1-3 0,-1-3 0,1-2 0,1-1 0,3 3 0,3 3 0,4 4 0,1 1 21,0 0 11,0 0 0,0 0 2,0 0-1,0 0 0,0 0 0,0 0 0,1 0 1,4 0 2,3 0 2,3 0 3,-1 0-1,-2 0-1,-3 0-2,-3 0-2,-1 0-2,4 0-1,3 0-2,3 0-2,-1 0-3,-2 0-4,-3 0-5,-3 0-4,-2 1-3,0 4-4,0 3-3,0 3-2,-7 1-12,-11 1-21,-14-1-19,-11 1-20,-6-1-7,4 1 8,3-1 7,3 1 8,1-3 6,1-2 5,-1-3 5,1-3 5,-1-1 4,1 4 1,-1 3 3,1 3 2,-1-1 3,1-2 2,-1-3 20,1-3 0,-1-2 0,1 0 0,-1 0 0,1 0 0,-3 0 0,-2 0 0,-3 0 0,-3 0 0,-1 1 0,4 4 0,3 3 0,3 3 0</inkml:trace>
</inkml:ink>
</file>

<file path=ppt/ink/ink477.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30T06:37:29"/>
    </inkml:context>
    <inkml:brush xml:id="br0">
      <inkml:brushProperty name="width" value="0.036502" units="cm"/>
      <inkml:brushProperty name="height" value="0.036502" units="cm"/>
      <inkml:brushProperty name="color" value="#F2385B"/>
      <inkml:brushProperty name="ignorePressure" value="0"/>
    </inkml:brush>
  </inkml:definitions>
  <inkml:trace contextRef="#ctx0" brushRef="#br0">48200 20700 228,'0'23'-21,"0"-3"3	,0-3 2,0-2 14,0-3 2,0 1 0,0-1 0,0 1 0,-2-1 3,-3 1 16,-3-1 5,-2 1 4,-6 1 2,-6 3 0,-6 3 0,-6 4 0,-6 1-1,-2 0-2,-3 0-2,-3 0-1,-2-2-2,0-3 0,0-3-1,0-2-1,-2-3-1,-3 1-1,-3-1 0,-2 1-1,-1-1-2,3 1-1,3-1-1,4 1-2,4-3-2,6-2 1,7-3-1,6-3-1,3-2 1,0 0-1,0 0 0,0 0 0,1-4 0,4-5 1,3-7 0,3-5 1,3-9-1,3-9 1,3-10 0,4-8-1,1-4 0,0 3 0,0 3-1,0 4 0,3 1 0,6 0 0,7 0 0,6 0 0,4 3-1,4 6 1,3 7 1,3 6-1,1 3 1,1 0-1,-1 0 1,1 0 0,-1 1-1,1 4-1,-1 3-1,1 3-2,1 1 0,3 1 0,3-1-1,4 1 1,1 1-2,0 3 0,0 3-3,0 4-1,1 4-2,4 6-2,3 7-3,3 6-2,-5 4-2,-12 4-2,-13 3-3,-12 3-1,-9 1-2,-2 1-1,-3-1-1,-3 1-2,-6-4-3,-5-6-6,-7-6-6,-5-6-6</inkml:trace>
</inkml:ink>
</file>

<file path=ppt/ink/ink478.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30T06:37:29"/>
    </inkml:context>
    <inkml:brush xml:id="br0">
      <inkml:brushProperty name="width" value="0.031543" units="cm"/>
      <inkml:brushProperty name="height" value="0.031543" units="cm"/>
      <inkml:brushProperty name="color" value="#F2385B"/>
      <inkml:brushProperty name="ignorePressure" value="0"/>
    </inkml:brush>
  </inkml:definitions>
  <inkml:trace contextRef="#ctx0" brushRef="#br0">51000 19850 264,'-22'1'7,"6"4"15	,7 3 15,6 3 15,3 3 5,0 3-4,0 3-3,0 4-5,0 1-3,0 0-3,0 0-2,0 0-3,1 0-2,4 0-1,3 0-2,3 0-2,1 1 0,1 4-3,-1 3 0,1 3-1,-1-1-4,1-2-5,-1-3-6,1-3-5,1-2-7,3 0-8,3 0-7,4 0-8,1-2-5,0-3-3,0-3-3,0-2-3,0-5-2,0-2-2,0-3-2,0-3-3,0-4 0,0-3 0,0-3-1,0-2 0,-4-3 3,-5 1 5,-7-1 5,-5 1 5,-3-1 4,4 1 13,3-1 16,3 1 0</inkml:trace>
</inkml:ink>
</file>

<file path=ppt/ink/ink479.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30T06:37:29"/>
    </inkml:context>
    <inkml:brush xml:id="br0">
      <inkml:brushProperty name="width" value="0.041667" units="cm"/>
      <inkml:brushProperty name="height" value="0.041667" units="cm"/>
      <inkml:brushProperty name="color" value="#F2385B"/>
      <inkml:brushProperty name="ignorePressure" value="0"/>
    </inkml:brush>
  </inkml:definitions>
  <inkml:trace contextRef="#ctx0" brushRef="#br0">51600 20300 200,'0'-24'0,"0"4"0	,0 3 0,0 3 0,0 1 0,0 1 0,0-1 0,0 1 0,0-1-1,0 1-1,0-1-1,0 1-2,0-1 0,0 1 0,0-1 0,0 1 0,0-1-1,0 1 2,0-1 0,0 1 0,1 1 3,4 3 1,3 3 0,3 4 0,-1-1 0,-2-3 0,-3-3 0,-3-2 0,-2-3 0,0 1 0,0-1 0,0 1 0,0 4 3,0 9 8,0 10 4,0 10 4,0 2 3,0-3 0,0-3-1,0-2 0,-2-1 0,-3 3-2,-3 3-1,-2 4 0,-5 1-2,-2 0-2,-3 0-2,-3 0-2,-1-2-1,4-3 0,3-3-2,3-2 0,-1-1-1,-2 3 0,-3 3-2,-3 4 0,-1-1 0,4-3-1,3-3 0,3-2 0,-1-3-3,-2 1-4,-3-1-5,-3 1-5,-1-1-2,4 1 1,3-1 1,3 1 0,-1-3 2,-2-2 0,-3-3 2,-3-3 0,-1-1 0,4 4-3,3 3-1,3 3-3,1-1 0,1-2-1,-1-3 1,1-3-1,-3-1 1,-2 4 1,-3 3 0,-3 3 0,-4 1 8,-3 1 8,-3-1 0,-2 1 0,-6-1 0,-6 1 0,-6-1 0,-6 1 0,2-3 0,14-2 0,11-3 0,14-3 0,0-2 0,-8 0 0,-10 0 0,-9 0 0,-5 0 0,0 0 0,0 0 0,0 0 0,3 0 0,6 0 0,7 0 0,6 0 0,-1 1 0,-5 4 0,-7 3 0,-5 3 0,0-1 0,10-2 0,10-3 0,9-3 0,4-1 0,1 4 0,-1 3 0,1 3 0,-4 1 2,-6 1 12,-6-1 1,-6 1-1,-1-1 2,7 1 1,6-1 1,7 1 3,5-1 1,7 1 3,6-1 2,7 1 4,11-1 0,20 1 1,18-1-1,20 1 0,8-3-1,1-2-1,-1-3 0,1-3-2,-6-2-1,-8 0-3,-10 0-1,-9 0-3,-4 0-2,4 0 0,3 0-1,3 0-1,12 0-1,22 0 1,22 0-1,23 0 1,-1 0-1,-22 0 0,-22 0 0,-21 0-1,-4-2 0,16-3 0,15-3-1,17-2 0,8-1 0,4 3-1,3 3-1,3 4 0,-4-1 0,-8-3 0,-10-3-4,-9-2-6,-9-1 0,-5 3 0,-7 3 0,-5 4 0,-8 1 0,-5 0 0,-7 0 0,-5 0 0,-14 4 0,-18 10-4,-19 10-37,-18 9-17,-14 2-5,-5-2 5,-7-3 4,-5-3 5,-1-4 3,6-3 2,7-3 2,6-2 2,3-3 2,0 1 2,0-1 3,0 1 2,-2 1 1,-3 3 0,-3 3 0,-2 4-1</inkml:trace>
</inkml:ink>
</file>

<file path=ppt/ink/ink48.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26T05:25:29"/>
    </inkml:context>
    <inkml:brush xml:id="br0">
      <inkml:brushProperty name="width" value="0.041667" units="cm"/>
      <inkml:brushProperty name="height" value="0.041667" units="cm"/>
      <inkml:brushProperty name="color" value="#F2385B"/>
      <inkml:brushProperty name="ignorePressure" value="0"/>
    </inkml:brush>
  </inkml:definitions>
  <inkml:trace contextRef="#ctx0" brushRef="#br0">86550 49400 200,'-24'-46'0,"4"10"0	,3 10 0,3 9 0,3 4 0,3 1 3,3-1 2,4 1 1,1-1 2,0 1 0,0-1 0,0 1 0,0-3 0,0-2 0,0-3-1,0-3 0,0-1 0,0 4 1,0 3 1,0 3 2,0 1 1,0 1 2,0-1 3,0 1 1,1 4 2,4 9-1,3 10 0,3 10 0,-1 5-1,-2 4 0,-3 3-2,-3 3 0,-4 4 0,-3 7 1,-3 6 0,-2 7 2,-5 4-1,-2 3 0,-3 3-1,-3 4 0,-2-1 0,0-3 2,0-3 0,0-2 1,1-5 1,4-2 0,3-3 1,3-3 1,3-4 0,3-3-1,3-3 1,4-2-1,5-3 0,10 1 0,10-1-1,9 1-1,6-6-14,3-8-6,3-10 0,4-9 0,-1-5 0,-3 0 0,-3 0 0,-2 0 0,0-5 0,7-9 0,6-10 0,7-8 0,-1-6 0,-6 1 0,-6-1 0,-6 1 0,-4-1 0,1 1 0,-1-1 0,1 1 0,-1-4 0,1-6 0,-1-6 0,1-6 0,-4-1 0,-6 7 0,-6 6-21,-6 7-3,-6 2 1,-2 1 0,-3-1 1,-3 1 1,-2-1 1,0 1 1,0-1 0,0 1 2,-4-1 0,-5 1 1,-7-1 0,-5 1 1,-4 2 2,0 7 1,0 6 3,0 7 3,-2 2 0,-3 1 2,-3-1-1,-2 1 1,-3-1 2,1 1 2,-1-1 2,1 1 2,-1-1 3,1 1 0,-1-1 1,1 1 1,-1 1 0,1 3 0,-1 3 1,1 4-1,-1-1 2,1-3 1,-1-3 2,1-2 2,8-5 0,20-2-3,18-3-1,20-3-3,10 1-3,3 6-3,3 7-3,4 6-3,-1 3-2,-3 0-1,-3 0 0,-2 0 0,-3-2-1,1-3 0,-1-3 0,1-2-1,1-1 1,3 3-1,3 3 1,4 4 0,1-1 1,0-3 0,0-3 1,0-2 0,0-1 1,0 3 0,0 3 0,0 4-1,0 1 1,0 0 1,0 0 0,0 0 1,-2 1 1,-3 4-1,-3 3 0,-2 3-1,-5 4 1,-2 7 1,-3 6 0,-3 7 0,-2 4 2,0 3-1,0 3 1,0 4 1,-2 2 0,-3 4 1,-3 3 0,-2 3 0,-5 1 2,-2 1 0,-3-1 1,-3 1 1,-2-1 1,0 1 0,0-1 1,0 1 0,0-4 1,0-6 3,0-6 2,0-6 2,0-4 1,0 1 0,0-1 0,0 1 0,7-3-1,17-2 1,15-3 0,16-3-1,4-7-1,-6-9-5,-6-10-11,-6-8 0,-2-11 0,3-8 0,3-10 0,4-9 0,1-4 0,0 4 0,0 3 0,0 3 0,-4-1 0,-5-2 0,-7-3 0,-5-3 0,-6-1-12,-3 4-2,-3 3-1,-2 3-1,-5 1-1,-2 1 1,-3-1-1,-3 1 0,-7-3 0,-9-2 2,-10-3 1,-8-3 2,-6 2 1,1 10 1,-1 10 1,1 9 0,-1 4 3,1 1 1,-1-1 2,1 1 2,-4 1 2,-6 3 2,-6 3 2,-6 4 3,-1 1 2,7 0 0,6 0 2,7 0 0,2 1 2,1 4 3,-1 3 1,1 3 3,12-4-3,25-8-9,25-10-9,25-9-9,9-4-4,-6 4-1,-6 3 0,-6 3-1,-4 3-4,1 3-7,-1 3-8,1 4-7,-3 1-4,-2 0 0,-3 0-1,-3 0 0,-1 1 0,4 4 0,3 3 0,3 3 0</inkml:trace>
</inkml:ink>
</file>

<file path=ppt/ink/ink480.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30T06:37:29"/>
    </inkml:context>
    <inkml:brush xml:id="br0">
      <inkml:brushProperty name="width" value="0.036557" units="cm"/>
      <inkml:brushProperty name="height" value="0.036557" units="cm"/>
      <inkml:brushProperty name="color" value="#F2385B"/>
      <inkml:brushProperty name="ignorePressure" value="0"/>
    </inkml:brush>
  </inkml:definitions>
  <inkml:trace contextRef="#ctx0" brushRef="#br0">50550 21600 227,'-22'-46'0,"6"10"-2	,7 10 0,6 9-2,3 7 1,0 7 2,0 6 2,0 7 2,1 5 1,4 7 1,3 6 1,3 7 1,1 4 0,1 3 1,-1 3 1,1 4 0,-3 1 1,-2 0 0,-3 0 1,-3 0-1,-2 3 2,0 6 1,0 7 1,0 6 2,-2 1 1,-3-3 2,-3-3 2,-2-2 2,-3-1 0,1 3 2,-1 3-1,1 4 1,1-6-1,3-11-1,3-14-2,4-11-1,-3-3 0,-5 10 3,-7 10 2,-5 9 3,0-12-9,10-30-20,10-32-19,9-30-20,2-15-8,-2 3 1,-3 3 1,-3 4 2,-2 2 1,0 4 3,0 3 1,0 3 3,0-1 2,0-2 1,0-3 3,0-3 1,1-2 3,4 0 2,3 0 24,3 0 0,1 3 0,1 6 0,-1 7 0,1 6 0,1-1 0,3-5 0,3-7 0,4-5 0,1-3 0,0 4 0,0 3 0,0 3 0,0 3 0,0 3 0,0 3 0,0 4 0,0 2 0,0 4 0,0 3 0,0 3 0,-2 3 0,-3 3 0,-3 3 0,-2 4 0,-1 2 0,3 4 0,3 3 0,4 3 0,-1 4 0,-3 7 0,-3 6 0,-2 7 0,-3 5 0,1 7 0,-1 6 0,1 7 5,-1 4 29,1 3-2,-1 3 0,1 4 0,-1 1 0,1 0 2,-1 0 2,1 0 2,-3-5 0,-2-9-3,-3-10-3,-3-8-2,-2-3-2,0 7 1,0 6 0,0 7-1,0 2 1,0 1-1,0-1-1,0 1 0,1-4-1,4-6 1,3-6-1,3-6-1,1-4 0,1 1-3,-1-1-2,1 1-3,-3-12-11,-2-21-17,-3-22-20,-3-22-18,-4-10-9,-3 4 2,-3 3 2,-2 3 1,-1 3 3,3 3 4,3 3 3,4 4 3,-3 1 2,-5 0-2,-7 0-1,-5 0-2</inkml:trace>
</inkml:ink>
</file>

<file path=ppt/ink/ink481.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30T06:37:29"/>
    </inkml:context>
    <inkml:brush xml:id="br0">
      <inkml:brushProperty name="width" value="0.041667" units="cm"/>
      <inkml:brushProperty name="height" value="0.041667" units="cm"/>
      <inkml:brushProperty name="color" value="#F2385B"/>
      <inkml:brushProperty name="ignorePressure" value="0"/>
    </inkml:brush>
  </inkml:definitions>
  <inkml:trace contextRef="#ctx0" brushRef="#br0">50700 22400 200,'0'-24'0,"0"4"1	,0 3 2,0 3 0,4 3 1,10 3 1,10 3 1,9 4 1,2 1 1,-2 0-1,-3 0-1,-3 0 0,-1 0 0,4 0 0,3 0 0,3 0 1,-4 1-3,-8 4-2,-10 3-3,-9 3-3,-4 3-2,4 3-2,3 3-1,3 4-1,-1 1-1,-2 0-2,-3 0 0,-3 0-2,-6 1-1,-5 4 0,-7 3 1,-5 3 15,-3-2 0,4-6 0,3-6 0,3-6 0,1-2 0,1 3 0,-1 3 0,1 4 0,-3 1 0,-2 0 0,-3 0 0,-3 0 0,-1-4 0,4-5 0,3-7 0,3-5 0,-1-1 0,-2 6 0,-3 7 0,-3 6 0,-1-1 5,4-5 24,3-7 6,3-5 7,6-4 3,9 0 1,10 0 0,10 0 0,4-2-2,0-3-5,0-3-4,0-2-6,0-3-4,0 1-5,0-1-4,0 1-5,1 1-3,4 3-1,3 3-3,3 4-1,-1-1-3,-2-3-2,-3-3-4,-3-2-1,-2-3-5,0 1-4,0-1-6,0 1-4,-2-3-3,-3-2-2,-3-3-1,-2-3-2,-3-1 0,1 4 1,-1 3 1,1 3 2,-1-1 2,1-2 2,-1-3 2,1-3 2,-3-1 2,-2 4 2,-3 3 1,-3 3 2,-1-1 1,4-2 9,3-3 5,3-3 0,1-2 0,1 0 0,-1 0 0,1 0 0,-1-2 0,1-3 0,-1-3 0,1-2 0,-1-1 0,1 3 0,-1 3 0,1 4 0,-3 2 0,-2 4 0,-3 3 0,-3 3 0,-2 1 0,0 1 0,0-1 0,0 1 0,1 1 0,4 3 0,3 3 0,3 4 0,1 1 0,1 0 0,-1 0 0,1 0 0,-3 1 0,-2 4 0,-3 3 0,-3 3 0,-1 3 0,4 3 0,3 3 4,3 4 10,-1-1 1,-2-3-2,-3-3 0,-3-2-2,-2-3 1,0 1 0,0-1 0,0 1 1,1 4 1,4 9 1,3 10 0,3 10 1,-1 0 0,-2-5 1,-3-7 1,-3-5-1,-1-4 1,4 0 0,3 0 0,3 0 0,3 0-2,3 0-2,3 0-2,4 0-2,1-4-3,0-5-1,0-7-3,0-5-1,1-8-3,4-5-3,3-7-5,3-5-4,-2-4-2,-6 0 0,-6 0 1,-6 0 0,-4 0-2,1 0-2,-1 0-2,1 0-3,-1-4-1,1-5 0,-1-7 1,1-5-1,-1-3 1,1 4 1,-1 3 0,1 3 2,-3 3 0,-2 3 4,-3 3 7,-3 4 9,-1-1 0,4-3 0,3-3 0,3-2 0,-1 0 0,-2 7 0,-3 6 0,-3 7 0,-1 7 0,4 9 0,3 10 0,3 10 0,-1 8 0,-2 10 0,-3 10 17,-3 9-1,1 6 2,6 3 3,7 3 4,6 4 3,1 5 4,-3 10 1,-3 10 2,-2 9 1,-3 2 2,1-2-1,-1-3 0,1-3-1,-1-2 0,1 0 1,-1 0 1,1 0 1,-3-4-1,-2-5 0,-3-7-1,-3-5 0,-1-6-1,4-3-2,3-3-1,3-2-2,-1-6-25,-2-6-6,-3-6 0,-3-6 0,-4-4 0,-3 1 0,-3-1 0,-2 1 0,-8-12 0,-8-21 0,-10-22 0,-9-22-53</inkml:trace>
</inkml:ink>
</file>

<file path=ppt/ink/ink482.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30T06:37:29"/>
    </inkml:context>
    <inkml:brush xml:id="br0">
      <inkml:brushProperty name="width" value="0.041667" units="cm"/>
      <inkml:brushProperty name="height" value="0.041667" units="cm"/>
      <inkml:brushProperty name="color" value="#F2385B"/>
      <inkml:brushProperty name="ignorePressure" value="0"/>
    </inkml:brush>
  </inkml:definitions>
  <inkml:trace contextRef="#ctx0" brushRef="#br0">55300 21100 200,'-22'1'0,"6"4"1	,7 3 1,6 3 1,4 9 1,4 16 1,3 15 1,3 17 1,-1 8 1,-2 4 3,-3 3 1,-3 3 2,-1 3 1,4 3 0,3 3 1,3 4-1,-1-6 1,-2-11 2,-3-14 0,-3-11 2,-2-7 0,0 0 0,0 0-1,0 0 0,0 4 0,0 10 0,0 10 0,0 9 1,0-4 1,0-15 1,0-15 3,0-16 1,0-7 1,0 4-1,0 3 0,0 3-1,0 3 0,0 3 1,0 3 1,0 4 0,0-1 1,0-3 1,0-3-1,0-2 1,3-12-8,6-19-21,7-18 0,6-19-15,1-12-15,-3-2-6,-3-3-6,-2-3-6,-3-2-3,1 0 2,-1 0 0,1 0 3,-1 3 1,1 6 5,-1 7 2,1 6 5,-3 1 1,-2-3 0,-3-3 1,-3-2-1,-1-3 2,4 1 1,3-1 2,3 1 1,1-1 2,1 1 2,-1-1 0,1 1 3</inkml:trace>
</inkml:ink>
</file>

<file path=ppt/ink/ink483.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30T06:37:29"/>
    </inkml:context>
    <inkml:brush xml:id="br0">
      <inkml:brushProperty name="width" value="0.041667" units="cm"/>
      <inkml:brushProperty name="height" value="0.041667" units="cm"/>
      <inkml:brushProperty name="color" value="#F2385B"/>
      <inkml:brushProperty name="ignorePressure" value="0"/>
    </inkml:brush>
  </inkml:definitions>
  <inkml:trace contextRef="#ctx0" brushRef="#br0">56250 21800 200,'0'51'0,"0"4"0	,0 3 0,0 3 0,0-2 1,0-6 2,0-6 3,0-6 1,1-1 3,4 7 1,3 6 2,3 7 1,-1 2 2,-2 1 4,-3-1 4,-3 1 4,1-4 2,6-6 0,7-6 1,6-6 1,1-6 1,-3-2 0,-3-3 0,-2-3 1,0-2 0,7 0 2,6 0 0,7 0 1,2-5 0,1-9-1,-1-10-2,1-8-2,-1-11-2,1-8-4,-1-10-4,1-9-4,-4-5-6,-6 0-12,-6 0 0,-6 0 0,-4 0 0,1 0 0,-1 0 0,1 0 0,-3 1 0,-2 4 0,-3 3 0,-3 3 0,-4-2 0,-3-6 0,-3-6-10,-2-6-9,-8 1-3,-8 9-3,-10 10-1,-9 10-2,-4 5-1,4 4 2,3 3 1,3 3 1,1 4 2,1 7 1,-1 6 2,1 7 1,1 0 2,3-2 2,3-3 2,4-3 3,-1 1 1,-3 6 0,-3 7 2,-2 6 0,-1 3 2,3 0 1,3 0 3,4 0 1,7-2-1,13-3-3,12-3-5,13-2-4,6-5-3,0-2-2,0-3-1,0-3-3,0-4-3,0-3-6,0-3-4,0-2-6</inkml:trace>
</inkml:ink>
</file>

<file path=ppt/ink/ink484.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30T06:37:29"/>
    </inkml:context>
    <inkml:brush xml:id="br0">
      <inkml:brushProperty name="width" value="0.038847" units="cm"/>
      <inkml:brushProperty name="height" value="0.038847" units="cm"/>
      <inkml:brushProperty name="color" value="#F2385B"/>
      <inkml:brushProperty name="ignorePressure" value="0"/>
    </inkml:brush>
  </inkml:definitions>
  <inkml:trace contextRef="#ctx0" brushRef="#br0">58650 20500 214,'-22'23'0,"6"-3"0	,7-3 0,6-2 0,1 0 1,-3 7 3,-3 6 3,-2 7 3,-3 2 1,1 1 3,-1-1 0,1 1 3,-3 1 1,-2 3 3,-3 3 2,-3 4 3,-1-3 0,4-5-1,3-7-1,3-5-1,-1-3-1,-2 4-1,-3 3-1,-3 3-1,-1-1 0,4-2 3,3-3 2,3-3 3,-1-2 0,-2 0 1,-3 0-1,-3 0-1,-2 3 1,0 6-1,0 7 0,0 6 1,0 3 0,0 0 2,0 0 1,0 0 2,1-13-16,4-24-35,3-26-35,3-24-33</inkml:trace>
</inkml:ink>
</file>

<file path=ppt/ink/ink485.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30T06:37:29"/>
    </inkml:context>
    <inkml:brush xml:id="br0">
      <inkml:brushProperty name="width" value="0.034042" units="cm"/>
      <inkml:brushProperty name="height" value="0.034042" units="cm"/>
      <inkml:brushProperty name="color" value="#F2385B"/>
      <inkml:brushProperty name="ignorePressure" value="0"/>
    </inkml:brush>
  </inkml:definitions>
  <inkml:trace contextRef="#ctx0" brushRef="#br0">58850 21150 244,'23'1'2,"-3"4"3	,-3 3 2,-2 3 4,0 1 3,7 1 1,6-1 3,7 1 2,-1-1 0,-6 1-1,-6-1 0,-6 1-2,-2-1 1,3 1 2,3-1 1,4 1 2,2-1 0,4 1 2,3-1 0,3 1 2,-1-1-1,-2 1-1,-3-1-2,-3 1 0,1-1 0,6 1 2,7-1 2,6 1 3,3-3 2,0-2-1,0-3 1,0-3-1,-2-2-2,-3 0-6,-3 0-7,-2 0-5</inkml:trace>
</inkml:ink>
</file>

<file path=ppt/ink/ink486.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30T06:37:29"/>
    </inkml:context>
    <inkml:brush xml:id="br0">
      <inkml:brushProperty name="width" value="0.041667" units="cm"/>
      <inkml:brushProperty name="height" value="0.041667" units="cm"/>
      <inkml:brushProperty name="color" value="#F2385B"/>
      <inkml:brushProperty name="ignorePressure" value="0"/>
    </inkml:brush>
  </inkml:definitions>
  <inkml:trace contextRef="#ctx0" brushRef="#br0">59150 21550 200,'-2'28'0,"-3"6"0	,-3 7 0,-2 6 0,-1 1 0,3-3 3,3-3 0,4-2 3,1-1 0,0 3 3,0 3 1,0 4 1,0 2 3,0 4 2,0 3 3,0 3 2,1 3 1,4 3 1,3 3-1,3 4-1,1 1 2,1 0 4,-1 0 3,1 0 4,-1 1 1,1 4-2,-1 3-1,1 3-1,-3-2-1,-2-6 3,-3-6 0,-3-6 3,-1-7 0,4-6-2,3-6-1,3-6-1,-1-4-1,-2 1-1,-3-1-10,-3 1-20,-2-10 0,0-19 0,0-18 0,0-19 0,0-10-6,0 1-49,0-1-17,0 1-17</inkml:trace>
</inkml:ink>
</file>

<file path=ppt/ink/ink487.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30T06:37:29"/>
    </inkml:context>
    <inkml:brush xml:id="br0">
      <inkml:brushProperty name="width" value="0.037376" units="cm"/>
      <inkml:brushProperty name="height" value="0.037376" units="cm"/>
      <inkml:brushProperty name="color" value="#F2385B"/>
      <inkml:brushProperty name="ignorePressure" value="0"/>
    </inkml:brush>
  </inkml:definitions>
  <inkml:trace contextRef="#ctx0" brushRef="#br0">61950 20900 222,'0'23'1,"0"-3"1	,0-3 1,0-2 0,0-3 2,0 1 0,0-1-1,0 1 1,0 1 1,0 3 1,0 3 2,0 4 2,0 4 0,0 6 1,0 7 2,0 6 0,0 1 0,0-3-1,0-3-1,0-2-1,0 0 1,0 7 3,0 6 2,0 7 3,0-1 0,0-6 0,0-6-2,0-6-1,1-4-1,4 1-1,3-1 0,3 1-1,-1-3 0,-2-2 2,-3-3 2,-3-3 1,-2 2 2,0 10 0,0 10 1,0 9 1,0 2 2,0-2 2,0-3 3,0-3 2,0-4 0,0-3-1,0-3 0,0-2-2,-5-11-8,-9-15-17,-10-15-15,-8-16-17,-6-8-8,1 0-2,-1 0-2,1 0 0,1 0 0,3 0 4,3 0 3,4 0 4,1 0 2,0 0 2,0 0 1,0 0 3,1 1 0,4 4 3,3 3 0,3 3 3,1 1 1,1 1 1,-1-1 2,1 1 2,-1-4 0,1-6 1,-1-6 0,1-6 0,1-4 1,3 1 3,3-1 3,4 1 2,2 2 4,4 7 7,3 6 6,3 7 5,3 4 4,3 3-2,3 3-1,4 4-1,2 2-2,4 4 0,3 3-1,3 3-2,-1 3 0,-2 3-1,-3 3-1,-3 4-1,-4 2-1,-3 4-1,-3 3-1,-2 3-1,-3 1-1,1 1-1,-1-1 0,1 1-1,-3-1-1,-2 1-1,-3-1-1,-3 1-1,-2-1-2,0 1-1,0-1 0,0 1-2,-4-3 1,-5-2 1,-7-3 2,-5-3 1,-3-2 1,4 0-1,3 0 0,3 0 1,7-5 0,14-9 4,11-10 2,14-8 3,5-8-1,1-2-3,-1-3-3,1-3-4,-3-2-3,-2 0-1,-3 0-1,-3 0-1,-1 0-6,4 0-7,3 0-9,3 0-9,3 1-4,3 4 1,3 3 0,4 3 1,-3-1-2,-5-2-1,-7-3-3,-5-3-2,-6-2-1,-3 0 1,-3 0 1,-2 0-1</inkml:trace>
</inkml:ink>
</file>

<file path=ppt/ink/ink488.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30T06:37:29"/>
    </inkml:context>
    <inkml:brush xml:id="br0">
      <inkml:brushProperty name="width" value="0.041667" units="cm"/>
      <inkml:brushProperty name="height" value="0.041667" units="cm"/>
      <inkml:brushProperty name="color" value="#F2385B"/>
      <inkml:brushProperty name="ignorePressure" value="0"/>
    </inkml:brush>
  </inkml:definitions>
  <inkml:trace contextRef="#ctx0" brushRef="#br0">62500 21450 200,'0'-24'1,"0"4"2	,0 3 2,0 3 3,3 3 5,6 3 6,7 3 8,6 4 8,3 1 2,0 0-1,0 0-1,0 0-2,1 0-1,4 0-2,3 0-2,3 0 0,6 0-2,9 0 0,10 0 0,10 0 0,0 0-1,-5 0-2,-7 0-3,-5 0-2,0 0-2,10 0 1,10 0 1,9 0 0,-2 0-2,-12 0-2,-13 0-3,-12 0-2,-10 4-2,-6 10 2,-6 10 0,-6 9 0,-9 2 1,-8-2-1,-10-3-1,-9-3 0,-5-2-2,0 0 0,0 0-1,0 0 0,-8 4-2,-16 10-1,-15 10-1,-15 9-2,-3-1 0,14-8-1,11-10 1,14-9 0,5-7 0,1-3 0,-1-3 1,1-2 0,-1-1 0,1 3 0,-1 3 0,1 4 0,-1-1 2,1-3 4,-1-3 5,1-2 1,12-1-12,25 3 0,25 3 0,25 4 0,12-3 0,1-5 0,-1-7 0,1-5 0,-4-3 0,-6 4 0,-6 3 0,-6 3 0,-2-1 0,3-2 0,3-3 0,4-3 0,-1-2 0,-3 0 0,-3 0 0,-2 0 0,-6-5 0,-6-9 0,-6-10-5,-6-8-51,-9-8-3,-8-2-2,-10-3-2,-9-3-2,-5-1 1,0 4 2,0 3 2,0 3 3,0 3 4,0 3 5,0 3 6,0 4 6,1-1 4,4-3 4,3-3 2,3-2 5,1-1 10,1 3 11,-1 3 0,1 4 0,-1 1 0,1 0 0,-1 0 0,1 0 0,-1 1 0,1 4 0,-1 3 0,1 3 0,-1 1 0,1 1 0,-1-1 0,1 1 0,-1-1 0,1 1 0,-1-1 0,1 1 0,-1 1 0,1 3 0,-1 3 0,1 4 0,-1-1 0,1-3 1,-1-3 20,1-2 2,1 2 4,3 9 0,3 10 3,4 10 1,1 5-1,0 4-2,0 3-3,0 3-3,0 1-2,0 1-1,0-1-1,0 1 0,0 1-2,0 3-1,0 3 0,0 4-1,0 1-1,0 0 0,0 0 0,0 0-1,0 0 0,0 0 0,0 0 1,0 0 0,-2 0 0,-3 0 0,-3 0 0,-2 0-1,-3 0 2,1 0 1,-1 0 2,1 0 2,-3-2 2,-2-3 3,-3-3 1,-3-2 2,-1-1 2,4 3-1,3 3 0,3 4-1,1-1-4,1-3-23,-1-3 0,1-2 0,-4-8 0,-6-8 0,-6-10 0,-6-9 0,-1-10-43,7-9-17,6-10-2,7-8-2,0-4-1,-2 3 1,-3 3-1,-3 4 1</inkml:trace>
</inkml:ink>
</file>

<file path=ppt/ink/ink489.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30T06:37:29"/>
    </inkml:context>
    <inkml:brush xml:id="br0">
      <inkml:brushProperty name="width" value="0.037871" units="cm"/>
      <inkml:brushProperty name="height" value="0.037871" units="cm"/>
      <inkml:brushProperty name="color" value="#F2385B"/>
      <inkml:brushProperty name="ignorePressure" value="0"/>
    </inkml:brush>
  </inkml:definitions>
  <inkml:trace contextRef="#ctx0" brushRef="#br0">63350 22200 220,'23'25'0,"-3"0"0	,-3 0 0,-2 0 0,-3 0 1,1 0 5,-1 0 4,1 0 4,1-2 2,3-3 0,3-3 0,4-2 1,1 2 0,0 9 0,0 10 0,0 10-1,-2 0 2,-3-5 3,-3-7 3,-2-5 3,0-1 5,7 6 5,6 7 5,7 6 6,-1 1 1,-6-3-2,-6-3-3,-6-2-3,-4-3 0,1 1 4,-1-1 4,1 1 2</inkml:trace>
</inkml:ink>
</file>

<file path=ppt/ink/ink49.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26T05:25:29"/>
    </inkml:context>
    <inkml:brush xml:id="br0">
      <inkml:brushProperty name="width" value="0.041667" units="cm"/>
      <inkml:brushProperty name="height" value="0.041667" units="cm"/>
      <inkml:brushProperty name="color" value="#F2385B"/>
      <inkml:brushProperty name="ignorePressure" value="0"/>
    </inkml:brush>
  </inkml:definitions>
  <inkml:trace contextRef="#ctx0" brushRef="#br0">90150 48800 200,'-50'-47'0,"0"6"0	,0 7 0,0 6 0,3 6 0,6 6 0,7 7 0,6 6 0,4 3 4,4 0 8,3 0 9,3 0 8,3 1 6,3 4 2,3 3 3,4 3 2,4 3 0,6 3-2,7 3-2,6 4-2,3 1-3,0 0-1,0 0-3,0 0-2,1 3-3,4 6-2,3 7-5,3 6-2,1 3-3,1 0 0,-1 0-1,1 0-2,-3 0 0,-2 0-2,-3 0-2,-3 0-2,-4 0-1,-3 0 1,-3 0 0,-2 0 1,-5-2-3,-2-3-6,-3-3-4,-3-2-6,-4-3-2,-3 1-1,-3-1-1,-2 1 0,-3-1 0,1 1 0,-1-1 0,1 1 0,-3-4 2,-2-6 2,-3-6 3,-3-6 2,-2-4 3,0 1 1,0-1 1,0 1 2,0-3 4,0-2 6,0-3 6,0-3 7,4-6 6,10-5 3,10-7 5,9-5 3,7-4 2,7 0-3,6 0-3,7 0-2,4 0-3,3 0-1,3 0-2,4 0-15,-1-2-10,-3-3 0,-3-3 0,-2-2 0,-1-5 0,3-2 0,3-3 0,4-3 0,-3-1 0,-5 4 0,-7 3-15,-5 3-36,-4-2-4,0-6 2,0-6 3,0-6 1,-4-6 2,-5-2 2,-7-3 2,-5-3 2,-4-2 2,0 0 2,0 0 3,0 0 1,1-2 3,4-3 3,3-3 1,3-2 3,-1-1 2,-2 3 3,-3 3 2,-3 4 2,-2 4 3,0 6 0,0 7 1,0 6 2,0 7 1,0 10 3,0 10 3,0 9 3,-2 9 4,-3 9 7,-3 10 5,-2 10 6,-5 8 3,-2 10-2,-3 10 0,-3 9-1,-1 4-1,4 1 2,3-1 0,3 1 2,1-1-1,1 1 0,-1-1-1,1 1 0,-1-3-1,1-2-3,-1-3-2,1-3-2,1-4-2,3-3-2,3-3-2,4-2-2,1-3-2,0 1 0,0-1-1,0 1-1,-2-3-3,-3-2-6,-3-3-5,-2-3-5,-3-1-7,1 4-6,-1 3-7,1 3-6,-3-2-3,-2-6-2,-3-6 0,-3-6-1</inkml:trace>
</inkml:ink>
</file>

<file path=ppt/ink/ink490.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30T06:37:29"/>
    </inkml:context>
    <inkml:brush xml:id="br0">
      <inkml:brushProperty name="width" value="0.041667" units="cm"/>
      <inkml:brushProperty name="height" value="0.041667" units="cm"/>
      <inkml:brushProperty name="color" value="#F2385B"/>
      <inkml:brushProperty name="ignorePressure" value="0"/>
    </inkml:brush>
  </inkml:definitions>
  <inkml:trace contextRef="#ctx0" brushRef="#br0">66300 21050 200,'-2'-22'0,"-3"6"3	,-3 7 1,-2 6 3,-3 6 1,1 6 3,-1 7 2,1 6 3,-1-1 1,1-5 0,-1-7 0,1-5 1,-3-3-2,-2 4 1,-3 3-2,-3 3 0,-1 1-1,4 1 0,3-1-1,3 1 0,-4 2 1,-8 7-1,-10 6 1,-9 7 0,-2-1 0,6-6-1,7-6-1,6-6 0,3-2-2,0 3 0,0 3-1,0 4-1,-4 1 1,-5 0-1,-7 0 1,-5 0-1,-1 0 1,6 0-2,7 0 0,6 0-1,3-2-1,0-3 0,0-3 0,0-2-1,6-3-3,13 1-7,12-1-7,13 1-7,6-1-1,0 1 2,0-1 4,0 1 3,-2 2 2,-3 7 5,-3 6 4,-2 7 3,-5 4 3,-2 3 1,-3 3 3,-3 4 2,-1 2 1,4 4 3,3 3 2,3 3 1,-1-2 2,-2-6 2,-3-6-1,-3-6 2,-2-2 1,0 3-1,0 3 1,0 4 0,0-1 0,0-3-2,0-3-2,0-2-1,3-12-4,6-19-10,7-18-7,6-19-8,1-10-6,-3 1-2,-3-1-2,-2 1-3,-1-1 0,3 1-2,3-1 1,4 1-1,-3-1 0,-5 1 1,-7-1 1,-5 1 1,-1-1 2,6 1 0,7-1 2,6 1 1,-1 1 1,-5 3 3,-7 3 2,-5 4 2,-1-1 3,6-3 2,7-3 4,6-2 2,3 3 3,0 14 2,0 11 2,0 14 2,-2 10 2,-3 9 1,-3 10 1,-2 10 0,-3 2 1,1-3 0,-1-3-1,1-2 1,-3-1-1,-2 3 1,-3 3-1,-3 4 0,-1-1-1,4-3 0,3-3 0,3-2-1,-1-3 1,-2 1-1,-3-1 0,-3 1 0,-1 1-1,4 3 1,3 3-2,3 4 1,-5-6-6,-12-11-11,-13-14-10,-12-11-10,-7-9-6,1-3-3,-1-3 0,1-2-3,1-5 0,3-2 2,3-3 2,4-3 1,2-2 2,4 0 1,3 0 3,3 0 2,1 1 2,1 4 3,-1 3 3,1 3 4,-1 4 3,1 7 4,-1 6 3,1 7 3,-1 2 3,1 1 0,-1-1 2,1 1 1,-1 1 1,1 3 2,-1 3 2,1 4 2,2-1 1,7-3-2,6-3-1,7-2-2,5-6-1,7-6-3,6-6-3,7-6-2,0-6-3,-2-2-3,-3-3-3,-3-3-3,-2-4-2,0-3 1,0-3-1,0-2-1,0-3 1,0 1 0,0-1-1,0 1 1,0-3-1,0-2 2,0-3-1,0-3 2,-2-2 0,-3 0 0,-3 0 0,-2 0 1,-1 0 0,3 0 1,3 0 2,4 0 1,-1 1 1,-3 4 1,-3 3-1,-2 3 0,-5 3 3,-2 3 3,-3 3 4,-3 4 3,-2 2 1,0 4 1,0 3-1,0 3-1,0 6 5,0 9 7,0 10 9,0 10 7,-2 4 3,-3 0-1,-3 0-3,-2 0-1,-1 0-2,3 0-1,3 0-2,4 0-1,1 1-2,0 4 0,0 3-2,0 3-1,7-4-2,17-8-1,15-10-3,16-9-2,5-5-2,-2 0-2,-3 0-2,-3 0-1,-1 1-2,4 4-1,3 3-1,3 3-2,-1 1-1,-2 1 0,-3-1-1,-3 1 0,-4 2 0,-3 7 3,-3 6 2,-2 7 2,-6 4 2,-6 3-1,-6 3 1,-6 4 0,-6 2 1,-2 4 4,-3 3 3,-3 3 3,-4 1-20,-3 1 0,-3-1 0,-2 1 0,-6-1 0,-6 1 0,-6-1 0,-6 1 0,-2-4 0,3-6 0,3-6 0,4-6 0,-1-4 0,-3 1 0,-3-1 0,-2 1 0,-3-10 0,1-19 0,-1-18 0,1-19 0,-1-12 0,1-2 0,-1-3 0,1-3 0,-1 2 0,1 10 0,-1 10-51,1 9-4,7-1 10,16-8 15,15-10 15,17-9 14,10-2 9,6 6 0,7 7 2,6 6 0,3 1-4,0-3-9,0-3-10,0-2-10,-4 0-3,-5 7 1,-7 6 1,-5 7 1,-3 0-4,4-2-12,3-3-11,3-3-10</inkml:trace>
</inkml:ink>
</file>

<file path=ppt/ink/ink491.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30T06:37:29"/>
    </inkml:context>
    <inkml:brush xml:id="br0">
      <inkml:brushProperty name="width" value="0.041667" units="cm"/>
      <inkml:brushProperty name="height" value="0.041667" units="cm"/>
      <inkml:brushProperty name="color" value="#F2385B"/>
      <inkml:brushProperty name="ignorePressure" value="0"/>
    </inkml:brush>
  </inkml:definitions>
  <inkml:trace contextRef="#ctx0" brushRef="#br0">68750 22350 200,'-46'-2'3,"10"-3"7	,10-3 8,9-2 6,10-3 8,14 1 7,11-1 9,14 1 8,7-1 1,3 1-3,3-1-4,4 1-4,4 1-4,6 3-3,7 3-2,6 4-4,1-1-2,-3-3-1,-3-3-1,-2-2-1,-1-1-3,3 3-4,3 3-4,4 4-4,1 1-3,0 0-3,0 0-7,0 0 0,-4-2 0,-5-3 0,-7-3 0,-5-2-7,-4-1-10,0 3-10,0 3-9,0 4-8,-10-4-9,-18-9-7,-19-10-7,-18-8-6</inkml:trace>
</inkml:ink>
</file>

<file path=ppt/ink/ink492.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30T06:37:29"/>
    </inkml:context>
    <inkml:brush xml:id="br0">
      <inkml:brushProperty name="width" value="0.037813" units="cm"/>
      <inkml:brushProperty name="height" value="0.037813" units="cm"/>
      <inkml:brushProperty name="color" value="#F2385B"/>
      <inkml:brushProperty name="ignorePressure" value="0"/>
    </inkml:brush>
  </inkml:definitions>
  <inkml:trace contextRef="#ctx0" brushRef="#br0">69700 21500 220,'-24'0'0,"4"0"1	,3 0-1,3 0 2,3 3 0,3 6 2,3 7 3,4 6 1,1 3 1,0 0 0,0 0 1,0 0 1,0 1 0,0 4 1,0 3 2,0 3 1,-2 1 0,-3 1 1,-3-1 0,-2 1-1,-1-1 1,3 1 1,3-1 0,4 1 0,-1 1 1,-3 3 1,-3 3 0,-2 4 1,-1-3 0,3-5 0,3-7 0,4-5 1,-1-3 0,-3 4 1,-3 3 0,-2 3 1,-3 1 0,1 1 0,-1-1 0,1 1 0,-3-3-1,-2-2 0,-3-3-1,-3-3 0,-2-1-2,0 4-1,0 3-2,0 3-1,0 1-2,0 1-1,0-1-2,0 1-1,-2-4-8,-3-6-14,-3-6-14,-2-6-13</inkml:trace>
</inkml:ink>
</file>

<file path=ppt/ink/ink493.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30T06:37:29"/>
    </inkml:context>
    <inkml:brush xml:id="br0">
      <inkml:brushProperty name="width" value="0.041667" units="cm"/>
      <inkml:brushProperty name="height" value="0.041667" units="cm"/>
      <inkml:brushProperty name="color" value="#F2385B"/>
      <inkml:brushProperty name="ignorePressure" value="0"/>
    </inkml:brush>
  </inkml:definitions>
  <inkml:trace contextRef="#ctx0" brushRef="#br0">69850 22450 200,'26'4'0,"4"10"0	,3 10 0,3 9 0,1 4 2,1 1 6,-1-1 5,1 1 5,-3-1 4,-2 1 2,-3-1 3,-3 1 2,-4-1 3,-3 1 3,-3-1 2,-2 1 3,-1-1 2,3 1 0,3-1-1,4 1 0,-1-3 2,-3-2 4,-3-3 2,-2-3 3,-1-1 1,3 4-2,3 3-1,4 3-49</inkml:trace>
</inkml:ink>
</file>

<file path=ppt/ink/ink494.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30T06:37:29"/>
    </inkml:context>
    <inkml:brush xml:id="br0">
      <inkml:brushProperty name="width" value="0.041667" units="cm"/>
      <inkml:brushProperty name="height" value="0.041667" units="cm"/>
      <inkml:brushProperty name="color" value="#F2385B"/>
      <inkml:brushProperty name="ignorePressure" value="0"/>
    </inkml:brush>
  </inkml:definitions>
  <inkml:trace contextRef="#ctx0" brushRef="#br0">72500 21300 200,'-46'3'0,"10"6"0	,10 7 0,9 6 0,6 4 0,3 4 0,3 3 0,4 3 0,2 4 3,4 7 9,3 6 8,3 7 8,-1 4 5,-2 3 2,-3 3 2,-3 4 3,-1 2 0,4 4 0,3 3 0,3 3-2,1-1 2,1-2 2,-1-3 1,1-3 3,-3-4 1,-2-3-1,-3-3 0,-3-2 0,-1-5-1,4-2-13,3-3-32,3-3 0,-1-4 0,-2-3 0,-3-3 0,-3-2 0,-2-3 0,0 1 0,0-1 0,0 1 0,-7-9 0,-11-15 0,-14-15 0,-11-16 0,-6-13 0,4-9 0,3-10 0,3-8 0,3-3-48,3 7-11,3 6 4,4 7 2,1-1 3,0-6 3,0-6 4,0-6 2,1-6 4,4-2 2,3-3 3,3-3 2,1-1 3,1 4 3,-1 3 3,1 3 3,1 3 1,3 3 2,3 3 2,4 4 2,-1 2 1,-3 4 2,-3 3 2,-2 3 3,-1 3 1,3 3 0,3 3 2,4 4 0,1 2 2,0 4 2,0 3 3,0 3 2,-2 1 1,-3 1 1,-3-1-1,-2 1-1,-1 4 4,3 9 4,3 10 6,4 10 5,1 4 2,0 0-1,0 0-3,0 0-1,0 1-1,0 4 0,0 3-1,0 3 0,0 1 0,0 1-2,0-1-1,0 1-2,-2-3 0,-3-2-1,-3-3-1,-2-3-1,-5-1 0,-2 4 1,-3 3 0,-3 3 1,-1 1 1,4 1 0,3-1 1,3 1 0,-1-1 1,-2 1-1,-3-1 0,-3 1-3,-2-1-16,0 1 0,0-1 0,0 1 0,0-1 0,0 1 0,0-1 0,0 1 0,9-10 0,19-19 0,19-18 0,19-19 0,7-8 0,-3 3 0,-3 3-42,-2 4-2,-1 1 1,3 0 0,3 0 2,4 0 1,1 0 1,0 0-3,0 0 0,0 0-2,1 1 1,4 4 2,3 3 2,3 3 3,1 1 2,1 1 0,-1-1 2,1 1 0,1 1 2,3 3 3,3 3 1,4 4 2,-1 4 3,-3 6 11,-3 7 10,-2 6 0,-5 3 0,-2 0 0,-3 0 0,-3 0 0,-6 1 0,-5 4 0,-7 3 0,-5 3 0,-6-1 0,-3-2 0,-3-3 0,-2-3 19,-3-1 10,1 4 2,-1 3 3,1 3 3,-4 1 3,-6 1 2,-6-1 4,-6 1 2,-6-3 1,-2-2-2,-3-3-4,-3-3-2,-4-2-4,-3 0-5,-3 0-6,-2 0-4,-1 0-8,3 0-8,3 0-8,4 0-8,1-2-12,0-3-15,0-3-16,0-2-14</inkml:trace>
</inkml:ink>
</file>

<file path=ppt/ink/ink495.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30T06:37:29"/>
    </inkml:context>
    <inkml:brush xml:id="br0">
      <inkml:brushProperty name="width" value="0.031431" units="cm"/>
      <inkml:brushProperty name="height" value="0.031431" units="cm"/>
      <inkml:brushProperty name="color" value="#F2385B"/>
      <inkml:brushProperty name="ignorePressure" value="0"/>
    </inkml:brush>
  </inkml:definitions>
  <inkml:trace contextRef="#ctx0" brushRef="#br0">33000 28400 265,'0'-25'0,"0"0"0	,0 0 0,0 0 0,3 3 5,6 6 9,7 7 11,6 6 9,3 7 4,0 10-2,0 10-1,0 9-2,-2 2-3,-3-2-2,-3-3-2,-2-3-3,-1-2-2,3 0 0,3 0-1,4 0 0,1 1 0,0 4-2,0 3-1,0 3-1,0-1-2,0-2 0,0-3-2,0-3-1,0-2 0,0 0 0,0 0 0,0 0 1,0 0-1,0 0-2,0 0 0,0 0-2,0 0-1,0 0 1,0 0 0,0 0 1,1-2 0,4-3-2,3-3 0,3-2-2,1-5 0,1-2-1,-1-3-1,1-3 0,-1-2-1,1 0 1,-1 0 1,1 0 0,1-2 0,3-3-1,3-3 1,4-2-1,2-6 0,4-6 0,3-6 1,3-6-1,1-2 1,1 3-1,-1 3-1,1 4 1,-1 1-1,1 0 0,-1 0 0,1 0 1,-1-2 0,1-3-1,-1-3 1,1-2-1,-3-1-1,-2 3 2,-3 3-1,-3 4 1,-2-1 0,0-3-1,0-3-1,0-2 0,-2 2-1,-3 9 1,-3 10 0,-2 10 0,-3 0 0,1-5 1,-1-7-1,1-5 1,-1-1 0,1 6 0,-1 7 0,1 6 0</inkml:trace>
</inkml:ink>
</file>

<file path=ppt/ink/ink496.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30T06:37:29"/>
    </inkml:context>
    <inkml:brush xml:id="br0">
      <inkml:brushProperty name="width" value="0.040871" units="cm"/>
      <inkml:brushProperty name="height" value="0.040871" units="cm"/>
      <inkml:brushProperty name="color" value="#F2385B"/>
      <inkml:brushProperty name="ignorePressure" value="0"/>
    </inkml:brush>
  </inkml:definitions>
  <inkml:trace contextRef="#ctx0" brushRef="#br0">36450 28300 203,'21'45'0,"-5"-9"0	,-7-10 0,-5-8 0,-3-4 4,4 3 8,3 3 8,3 4 8,1 1 5,1 0 3,-1 0 2,1 0 4,1 0 0,3 0-2,3 0-3,4 0-3,1 0-1,0 0-3,0 0-3,0 0-2,0-2-2,0-3-3,0-3-2,0-2-2,6-3-2,13 1-1,12-1-1,13 1-2,1-3 0,-9-2-1,-10-3-1,-8-3-1,-4-2-1,3 0 0,3 0-1,4 0-2,1-4 0,0-5 0,0-7-1,0-5-1,1-3 1,4 4-1,3 3 0,3 3 0,-1-1 0,-2-2-1,-3-3 0,-3-3-1,-4-2 0,-3 0 1,-3 0-1,-2 0 0,-1 0 1,3 0-2,3 0 0,4 0-1,-1 0 1,-3 0-1,-3 0 1,-2 0-1,-1 0 1,3 0 0,3 0 0,4 0-1,-1 0 0,-3 0 1,-3 0-1,-2 0 1,-3 1 0,1 4-1,-1 3 1,1 3-1,-1 3 1,1 3-1,-1 3 0,1 4 1,2 2 0,7 4 0,6 3 0,7 3 1,-3 3 1,-8 3 0,-10 3 0,-9 4 0,-5 1 1,0 0 0,0 0 2,0 0 0,1 1 1,4 4-1,3 3-1,3 3 1,1-1 0,1-2 1,-1-3 2,1-3 0,-1-2 2,1 0-1,-1 0 0,1 0 1,-1 0-1,1 0 0,-1 0-1,1 0-1,-1-2 0,1-3-1,-1-3-1,1-2 0,1-3-1,3 1 0,3-1 1,4 1-1,-1-3 1,-3-2-1,-3-3 0,-2-3-1,0-2 1,7 0-2,6 0 1,7 0-1,2 0 0,1 0-1,-1 0 0,1 0-1,-1-4 0,1-5 0,-1-7 0,1-5 1,-1-3 0,1 4-1,-1 3 0,1 3-1,-1-1 1,1-2 0,-1-3 0,1-3 0,1-1 0,3 4 0,3 3-1,4 3 1,-3-1-1,-5-2 0,-7-3 1,-5-3-1,-4-2 1,0 0 0,0 0-1,0 0 1,1 1 0,4 4 0,3 3 1,3 3-1,1 1 1,1 1-1,-1-1 1,1 1-1,-1-1 1,1 1 0,-1-1 0,1 1 0,-3 1 1,-2 3 0,-3 3-1,-3 4 1,-1 1 0,4 0 0,3 0 1,3 0 0,-2 1 1,-6 4-1,-6 3 1,-6 3-1,-4 3 0,1 3 0,-1 3 1,1 4-1,-1 1 1,1 0-1,-1 0 0,1 0 1,-1 0-1,1 0 1,-1 0 0,1 0 1,-3 0 1,-2 0-1,-3 0 0,-3 0 0,-1 0 0,4 0 0,3 0-1,3 0 1,1 0-1,1 0 1,-1 0-1,1 0 0,-1-2 1,1-3-1,-1-3 0,1-2 0,1-5 0,3-2 0,3-3-1,4-3 1,1-2-1,0 0 0,0 0 1,0 0-1,0 0 0,0 0 0,0 0 0,0 0 0,1-4-1,4-5 0,3-7 0,3-5-1,1-3 0,1 4 1,-1 3-1,1 3 1,-3-1 0,-2-2-1,-3-3-1,-3-3 1,-1-2-2,4 0 1,3 0-1,3 0-1,-1-2 1,-2-3-1,-3-3-1,-3-2 0,-1-1 1,4 3-1,3 3 1,3 4 0,-1 2 0,-2 4 0,-3 3 0,-3 3 1,-1 1-1,4 1 0,3-1 0,3 1 0,-1 1 1,-2 3 1,-3 3 1,-3 4 0,-4 1 1,-3 0-1,-3 0 1,-2 0-1,-3 1 0,1 4 1,-1 3 1,1 3 0,-1 1 1,1 1 0,-1-1 1,1 1-1,-3 1 1,-2 3 0,-3 3 1,-3 4-1,1-1 1,6-3 1,7-3 0,6-2 1,-1-1-1,-5 3 1,-7 3-1,-5 4-1,-3-1 1,4-3 0,3-3 0,3-2 0,1-5 0,1-2 0,-1-3 0,1-3-1,-1-1 1,1 4-1,-1 3-1,1 3 0,2-1 0,7-2 0,6-3 0,7-3 0,-1-2 0,-6 0-1,-6 0-1,-6 0 0,-2-2-1,3-3 1,3-3-1,4-2 1,1-3 0,0 1-2,0-1-1,0 1-1,0-3 0,0-2 0,0-3 0,0-3 1,0-1 0,0 4-1,0 3-1,0 3 0,-2 1-1,-3 1 1,-3-1 0,-2 1 0,-1-1 0,3 1 1,3-1-1,4 1 1,-1-1 0,-3 1 0,-3-1-1,-2 1 1,-1-1 1,3 1-1,3-1 1,4 1-1,-1 1 1,-3 3 1,-3 3 0,-2 4 1,-1 1 0,3 0 1,3 0 1,4 0 1,-1 1 0,-3 4 0,-3 3 0,-2 3-1,0 3 0,7 3 1,6 3 1,7 4 0,2 1 1,1 0-1,-1 0 1,1 0 0,-4-2 0,-6-3-1,-6-3 0,-6-2 1,-4-1-1,1 3-1,-1 3 1,1 4-1,2 2-1,7 4 1,6 3-2,7 3 0,2-1 0,1-2 0,-1-3-2,1-3 1,-1-4-1,1-3 0,-1-3 0,1-2-1,-4-5 0,-6-2 0,-6-3-1,-6-3 0,-2-2-1,3 0 1,3 0 0,4 0 1,1-2-1,0-3 1,0-3-1,0-2-1,0-5 1,0-2 0,0-3 1,0-3-1,3-2 0,6 0 0,7 0-1,6 0-1,1-2 0,-3-3 0,-3-3 0,-2-2 0,-1-1 1,3 3-2,3 3 1,4 4-2,-1 1 1,-3 0 0,-3 0 1,-2 0 0,-5 1 1,-2 4-1,-3 3 1,-3 3-1,-4 3 1,-3 3-1,-3 3 1,-2 4-1,-1 2 2,3 4 0,3 3 2,4 3 1,-3 3 1,-5 3 0,-7 3 1,-5 4-1,-3 2 2,4 4-1,3 3 0,3 3 1,1 3 0,1 3 2,-1 3 0,1 4 2,-1-1 0,1-3 1,-1-3 1,1-2 0,1-6 0,3-6 0,3-6-1,4-6-1,-1-6 0,-3-2-1,-3-3-1,-2-3 0,-3-2-1,1 0-1,-1 0-1,1 0 0,1-4 0,3-5 0,3-7-1,4-5 1,4-4-1,6 0-2,7 0 0,6 0-1,1 0 0,-3 0 0,-3 0-1,-2 0 2,-3 0-2,1 0 0,-1 0 0,1 0-2,-3 0 1,-2 0 0,-3 0 1,-3 0 1,-1 3 0,4 6 0,3 7 0,3 6 0,-1 3 1,-2 0 0,-3 0 0,-3 0 1,-4 3 1,-3 6-1,-3 7 2,-2 6-1,-3 3 1,1 0 1,-1 0 1,1 0 1,-1 0 0,1 0-1,-1 0 1,1 0-1,-1 0-1,1 0 1,-1 0-1,1 0 0,2-4 0,7-5 0,6-7 0,7-5 0,7-9-1,9-9-3,10-10-3,10-8-2,7-9-4,6-6-3,7-6-4,6-6-3,7-6-3,10-2-2,10-3 0,9-3-2,6-2-1,3 0-4,3 0-2,4 0-3,-14 7-1,-27 17 1,-28 15 2,-28 16 1,-13 5-1,3-2-3,3-3-4,4-3-3</inkml:trace>
</inkml:ink>
</file>

<file path=ppt/ink/ink497.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2-18T14:36:34"/>
    </inkml:context>
    <inkml:brush xml:id="br0">
      <inkml:brushProperty name="width" value="0.041667" units="cm"/>
      <inkml:brushProperty name="height" value="0.041667" units="cm"/>
      <inkml:brushProperty name="color" value="#F2385B"/>
      <inkml:brushProperty name="ignorePressure" value="0"/>
    </inkml:brush>
  </inkml:definitions>
  <inkml:trace contextRef="#ctx0" brushRef="#br0">16350 50250 200,'-24'-46'-1,"4"10"0	,3 10-2,3 9 0,1 4 1,1 1 3,-1-1 4,1 1 3,-1-3 4,1-2 2,-1-3 4,1-3 2,1-1 2,3 4 1,3 3 0,4 3 2,1-1 2,0-2 3,0-3 3,0-3 3,0 5 3,0 17-1,0 15 1,0 16 0,1 12 0,4 9-4,3 10-1,3 10-4,-1 7-1,-2 6-2,-3 7-1,-3 6-2,-1-2-1,4-9-2,3-10-3,3-8-1,-1 2 0,-2 16 0,-3 15-17,-3 17 0,-1-1 0,4-16 0,3-15 0,3-15 0,-1-1 0,-2 16 0,-3 15 0,-3 17 0,-1 3 0,4-5 0,3-7 0,3-5 0,1-9 0,1-9 0,-1-10 0,1-8 0,-1-8 0,1-2 0,-1-3 0,1-3 0,1-4 0,3-3 0,3-3 0,4-2 0,-1-12 0,-3-19 0,-3-18 0,-2-19 0,-5-10 0,-2 1 0,-3-1 0,-3 1 0,-2-1 0,0 1 0,0-1 0,0 1 0,0-1 0,0 1-27,0-1-18,0 1 1,1-3 0,4-2 1,3-3-1,3-3-1,1-1 2,1 4 0,-1 3 2,1 3 0,-1 4 3,1 7 3,-1 6 2,1 7 4,-3 0 2,-2-2 0,-3-3-1,-3-3 1,1-4 1,6-3 0,7-3 0,6-2 2,3-1 1,0 3 3,0 3 20,0 4 0</inkml:trace>
</inkml:ink>
</file>

<file path=ppt/ink/ink498.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2-18T14:36:34"/>
    </inkml:context>
    <inkml:brush xml:id="br0">
      <inkml:brushProperty name="width" value="0.041667" units="cm"/>
      <inkml:brushProperty name="height" value="0.041667" units="cm"/>
      <inkml:brushProperty name="color" value="#F2385B"/>
      <inkml:brushProperty name="ignorePressure" value="0"/>
    </inkml:brush>
  </inkml:definitions>
  <inkml:trace contextRef="#ctx0" brushRef="#br0">17700 50750 200,'3'-22'-1,"6"6"0	,7 7 0,6 6-1,3 9 0,0 13 0,0 12-1,0 13 0,-2 9 2,-3 6 3,-3 7 5,-2 6 4,-1 4 4,3 4 1,3 3 2,4 3 3,-1-5 0,-3-12-1,-3-13-1,-2-12-2,-3-5 2,1 3 1,-1 3 3,1 4 2,1 2 2,3 4 1,3 3 0,4 3 2,-1-4 1,-3-8 0,-3-10 1,-2-9 0,2-4 1,9 4 1,10 3 2,10 3 0,4-5 1,0-12-1,0-13-1,0-12-1,-5-12-1,-9-8-25,-10-10-8,-8-9 0,-6-7 0,1-3 0,-1-3 0,1-2 0,-1-5 0,1-2 0,-1-3 0,1-3 0,-3 2 0,-2 10 0,-3 10 0,-3 9 0,-2 4 0,0 1 0,0-1 0,0 1 0,-4-6 0,-5-8 0,-7-10 0,-5-9 0,-4-2 0,0 6 0,0 7 0,0 6 0,0 4 0,0 4 0,0 3 0,0 3 0,-4 4 0,-5 7 0,-7 6 0,-5 7-13,-4 4-3,0 3 3,0 3 1,0 4 1,0 2 2,0 4 1,0 3 1,0 3 1,0 3 2,0 3 2,0 3 2,0 4 2,1 1 2,4 0 1,3 0 1,3 0 2,1 0 0,1 0 2,-1 0 0,1 0 2,5 1-11,14 4-19,11 3-20,14 3-20,7-1-10,3-2-1,3-3-2,4-3 0</inkml:trace>
</inkml:ink>
</file>

<file path=ppt/ink/ink499.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2-18T14:36:34"/>
    </inkml:context>
    <inkml:brush xml:id="br0">
      <inkml:brushProperty name="width" value="0.041667" units="cm"/>
      <inkml:brushProperty name="height" value="0.041667" units="cm"/>
      <inkml:brushProperty name="color" value="#F2385B"/>
      <inkml:brushProperty name="ignorePressure" value="0"/>
    </inkml:brush>
  </inkml:definitions>
  <inkml:trace contextRef="#ctx0" brushRef="#br0">20900 51100 200,'-68'0'0,"17"0"0	,15 0 0,16 0 0,7 0 1,1 0 2,-1 0 2,1 0 3,1 1 6,3 4 13,3 3 11,4 3 13,4 1 4,6 1-3,7-1-1,6 1-3,4-1-3,4 1-2,3-1-3,3 1-2,3-1-2,3 1-1,3-1-2,4 1-1,2-3-1,4-2-1,3-3 0,3-3-2,1-2-3,1 0-25,-1 0 0,1 0 0,-1 0 0,1 0 0,-1 0 0,1 0 0,-1-2 0,1-3 0,-1-3 0,1-2 0,-3-1 0,-2 3 0,-3 3 0,-3 4 0,-4-1 0,-3-3 0,-3-3 0,-2-2 0,-3-1 0,1 3 0,-1 3 0,1 4 0,-10-7 0,-19-16 0,-18-15 0,-19-15 0,-10-6-91,1 7-11,-1 6 9,1 7 10</inkml:trace>
</inkml:ink>
</file>

<file path=ppt/ink/ink5.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26T05:25:29"/>
    </inkml:context>
    <inkml:brush xml:id="br0">
      <inkml:brushProperty name="width" value="0.041667" units="cm"/>
      <inkml:brushProperty name="height" value="0.041667" units="cm"/>
      <inkml:brushProperty name="color" value="#F2385B"/>
      <inkml:brushProperty name="ignorePressure" value="0"/>
    </inkml:brush>
  </inkml:definitions>
  <inkml:trace contextRef="#ctx0" brushRef="#br0">71000 12750 200,'-46'0'0,"10"0"0	,10 0 0,9 0 0,4 1 3,1 4 6,-1 3 6,1 3 7,2 1 5,7 1 5,6-1 4,7 1 6,7-3 1,9-2 2,10-3-1,10-3 1,5-2-1,4 0-3,3 0-2,3 0-3,1 0-2,1 0-2,-1 0-1,1 0-3,-1-4-1,1-5-3,-1-7-1,1-5-3,-3-8-2,-2-5-1,-3-7-1,-3-5-10,-2 0-6,0 10 0,0 10 0,0 9 0,-2 7 0,-3 7 0,-3 6 0,-2 7 0,-5 5-1,-2 7-14,-3 6-4,-3 7-4,-9 0 0,-11-2 4,-14-3 2,-11-3 3,-12-2 2,-9 0 0,-10 0 0,-8 0 1,-4 0 0,3 0 0,3 0-1,4 0-1,2 0 1,4 0 1,3 0-1,3 0 2,-2 1 0,-6 4 0,-6 3 2,-6 3 0,-2-1 0,3-2 1,3-3-1,4-3 1,5-2 3,10 0 7,10 0 5,9 0 7,7 0 4,7 0 3,6 0 3,7 0 2,5-2 1,7-3-1,6-3-3,7-2-1,2-3-4,1 1-6,-1-1-7,1 1-6,-4 2-7,-6 7-4,-6 6-6,-6 7-6,-9 2 0,-8 1 1,-10-1 2,-9 1 3,-5-4 1,0-6 2,0-6 0,0-6 3,0-2 0,0 3 1,0 3 1,0 4 1,6-1 4,13-3 7,12-3 8,13-2 7,9-8 4,6-8-2,7-10 0,6-9-1,1-4-1,-3 4-1,-3 3-1,-2 3 0,-8 7-5,-8 14-7,-10 11-7,-9 14-7,-9 3-4,-5-2 1,-7-3-1,-5-3 0,-6-2 0,-3 0-4,-3 0-2,-2 0-2,-1-2-1,3-3 0,3-3 1,4-2 1,-1-3 0,-3 1 0,-3-1-1,-2 1 1,-3-1 0,1 1 2,-1-1 3,1 1 1,1-1 3,3 1 4,3-1 2,4 1 3,1-3 3,0-2 1,0-3 2,0-3 1,1-1 1,4 4-1,3 3 0,3 3 0,-1 1 2,-2 1 4,-3-1 5,-3 1 4,1 1 5,6 3 6,7 3 6,6 4 5,7-3 2,10-5-2,10-7-3,9-5-2,6-4-3,3 0-2,3 0-2,4 0-2,-1-4-18,-3-5-30,-3-7-32,-2-5-31</inkml:trace>
</inkml:ink>
</file>

<file path=ppt/ink/ink50.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26T05:25:29"/>
    </inkml:context>
    <inkml:brush xml:id="br0">
      <inkml:brushProperty name="width" value="0.041667" units="cm"/>
      <inkml:brushProperty name="height" value="0.041667" units="cm"/>
      <inkml:brushProperty name="color" value="#F2385B"/>
      <inkml:brushProperty name="ignorePressure" value="0"/>
    </inkml:brush>
  </inkml:definitions>
  <inkml:trace contextRef="#ctx0" brushRef="#br0">90700 48450 200,'1'-24'0,"4"4"0	,3 3 0,3 3 0,1 3 2,1 3 5,-1 3 4,1 4 5,-1 1 3,1 0 0,-1 0 0,1 0 1,1 0 1,3 0 1,3 0 1,4 0 2,2 0 0,4 0-1,3 0-1,3 0 0,3 0 0,3 0 2,3 0 3,4 0 1,-1 0 2,-3 0-2,-3 0 0,-2 0 0,0 0-2,7 0 0,6 0-2,7 0 0,0 0-2,-2 0 0,-3 0-1,-3 0-1,-4 0 0,-3 0-1,-3 0-2,-2 0 0,-3 0-11,1 0-7,-1 0 0,1 0 0,-1 0 0,1 0 0,-1 0 0,1 0 0,-6 6 0,-8 13 0,-10 12 0,-9 13 0,-9 4 0,-5-3 0,-7-3 0,-5-2 0,-4-3 0,0 1 0,0-1 0,0 1 0,-2-1 0,-3 1 0,-3-1 0,-2 1 0,-3-1 0,1 1 0,-1-1 0,1 1 0,-1-1 0,1 1 0,-1-1 0,1 1 0,-1-3 0,1-2 0,-1-3 0,1-3-18,-1-2-2,1 0-4,-1 0-4,1 0-5,1 0-4,3 0-5,3 0-6,4 0-4</inkml:trace>
</inkml:ink>
</file>

<file path=ppt/ink/ink500.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2-18T14:36:34"/>
    </inkml:context>
    <inkml:brush xml:id="br0">
      <inkml:brushProperty name="width" value="0.041667" units="cm"/>
      <inkml:brushProperty name="height" value="0.041667" units="cm"/>
      <inkml:brushProperty name="color" value="#F2385B"/>
      <inkml:brushProperty name="ignorePressure" value="0"/>
    </inkml:brush>
  </inkml:definitions>
  <inkml:trace contextRef="#ctx0" brushRef="#br0">21900 50150 200,'-2'51'0,"-3"4"0	,-3 3 0,-2 3 0,-1-2 0,3-6 0,3-6 0,4-6 0,1 5 2,0 20 5,0 18 6,0 20 4,1 8 5,4 1 1,3-1 3,3 1 2,-1-9 1,-2-15-3,-3-15-1,-3-16-2,-1-8 1,4 0 3,3 0 5,3 0 3,1 3 3,1 6 2,-1 7 1,1 6 2,-1-1 0,1-5-2,-1-7-1,1-5-1,1-8-1,3-5-2,3-7-2,4-5-27,1-17-7,0-24 0,0-26 0,0-24-46</inkml:trace>
</inkml:ink>
</file>

<file path=ppt/ink/ink501.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2-18T14:36:34"/>
    </inkml:context>
    <inkml:brush xml:id="br0">
      <inkml:brushProperty name="width" value="0.041667" units="cm"/>
      <inkml:brushProperty name="height" value="0.041667" units="cm"/>
      <inkml:brushProperty name="color" value="#F2385B"/>
      <inkml:brushProperty name="ignorePressure" value="0"/>
    </inkml:brush>
  </inkml:definitions>
  <inkml:trace contextRef="#ctx0" brushRef="#br0">14300 48650 200,'-46'-22'2,"10"6"5	,10 7 4,9 6 5,4 3 4,1 0 6,-1 0 6,1 0 4,-3 0 5,-2 0 2,-3 0 3,-3 0 3,-4 4 0,-3 10-2,-3 10-1,-2 9-2,0 6-2,7 3-3,6 3-3,7 4-3,-1 4-2,-6 6-1,-6 7-3,-6 6-1,-1-1-6,7-5-20,6-7 0,7-5 0,2-3 0,1 4 0,-1 3 0,1 3 0,-1 12 0,1 22 0,-1 22 0,1 23 0,1 14 0,3 10 0,3 10 0,4 9 0,2 4 0,4 1 0,3-1 0,3 1 0,6-3 0,9-2 0,10-3 0,10-3 0,4-10 0,0-16 0,0-15 0,0-15 0,1-12 0,4-6 0,3-6 0,3-6 0,1-7 0,1-6 0,-1-6 0,1-6 0,1-6 0,3-2 0,3-3 0,4-3 0,-3-6 0,-5-5 0,-7-7 0,-5-5 0,-6-4 0,-3 0 0,-3 0 0,-2 0 0,-3-2 0,1-3 0,-1-3 0,1-2 0,-4-9 0,-6-12 0,-6-13 0,-6-12 0,-7-9 0,-6-2 0,-6-3 0,-6-3-43</inkml:trace>
</inkml:ink>
</file>

<file path=ppt/ink/ink502.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2-18T14:36:34"/>
    </inkml:context>
    <inkml:brush xml:id="br0">
      <inkml:brushProperty name="width" value="0.041667" units="cm"/>
      <inkml:brushProperty name="height" value="0.041667" units="cm"/>
      <inkml:brushProperty name="color" value="#F2385B"/>
      <inkml:brushProperty name="ignorePressure" value="0"/>
    </inkml:brush>
  </inkml:definitions>
  <inkml:trace contextRef="#ctx0" brushRef="#br0">27450 49950 200,'-24'0'0,"4"0"0	,3 0 0,3 0 0,1 0 0,1 0 0,-1 0 0,1 0 0,-1 0 4,1 0 10,-1 0 9,1 0 9,4 0 5,9 0 1,10 0 2,10 0 1,4 1-1,0 4-3,0 3-3,0 3-3,0-1-3,0-2 0,0-3-1,0-3-1,1-2-1,4 0-1,3 0-3,3 0-1,1 3-2,1 6-1,-1 7-1,1 6-2,-1 1-2,1-3-2,-1-3-1,1-2-3,-1-1 0,1 3-1,-1 3 0,1 4-1,-1 1 0,1 0 0,-1 0-1,1 0-1,-3 0 0,-2 0 0,-3 0 0,-3 0 0,-2 0 0,0 0 0,0 0-1,0 0 0,-2 3 1,-3 6 0,-3 7 1,-2 6 1,-5 4 1,-2 4 0,-3 3 2,-3 3-1,-4-2 1,-3-6 0,-3-6 1,-2-6 0,-5-2 0,-2 3 0,-3 3-8,-3 4 0,-4 1 0,-3 0 0,-3 0 0,-2 0 0,-1 0 0,3 0 0,3 0 0,4 0 0,-1-2 0,-3-3 0,-3-3 0,-2-2 0,-1-3 0,3 1 0,3-1 0,4 1 0,-1-1 0,-3 1 0,-3-1 0,-2 1 0,6-6 0,20-8 0,18-10 0,20-9 0,11-5 0,7 0 0,6 0 0,7 0 0,0 0 0,-2 0 0,-3 0 0,-3 0 0,-2 0 0,0 0 0,0 0 0,0 0 0,-2-2 0,-3-3 0,-3-3 0,-2-2 0,-3-3 0,1 1 0,-1-1 0,1 1 0,1-1 0,3 1 0,3-1 0,4 1-9,-3-4-51,-5-6-4,-7-6-4,-5-6-4,-6-2-1,-3 3 5,-3 3 4,-2 4 4</inkml:trace>
</inkml:ink>
</file>

<file path=ppt/ink/ink503.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2-18T14:36:34"/>
    </inkml:context>
    <inkml:brush xml:id="br0">
      <inkml:brushProperty name="width" value="0.041667" units="cm"/>
      <inkml:brushProperty name="height" value="0.041667" units="cm"/>
      <inkml:brushProperty name="color" value="#F2385B"/>
      <inkml:brushProperty name="ignorePressure" value="0"/>
    </inkml:brush>
  </inkml:definitions>
  <inkml:trace contextRef="#ctx0" brushRef="#br0">30300 48850 200,'23'-2'0,"-3"-3"0	,-3-3 0,-2-2 0,-3-5 2,1-2 4,-1-3 4,1-3 4,-3-1 2,-2 4 0,-3 3 1,-3 3 1,-1-1 0,4-2 1,3-3 2,3-3 0,1-2 1,1 0-1,-1 0 0,1 0-1,-3 0-1,-2 0-1,-3 0 0,-3 0-2,-1 0 0,4 0-1,3 0-1,3 0-1,-1 0-1,-2 0 0,-3 0-1,-3 0 0,-2 0-1,0 0 0,0 0 0,0 0 0,0-2 1,0-3 0,0-3 1,0-2 1,-2-1 0,-3 3 0,-3 3-1,-2 4 0,-6 1-1,-6 0 0,-6 0-1,-6 0 0,-4 6-2,1 13-2,-1 12-2,1 13-1,1 6-1,3 0 0,3 0 1,4 0 1,1 0 1,0 0 0,0 0 1,0 0 0,0 1 2,0 4 0,0 3 2,0 3 0,1 1 1,4 1 1,3-1 0,3 1 0,3-1 0,3 1 0,3-1-1,4 1 0,4 1-11,6 3 0,7 3 0,6 4 0,4 1 0,4 0 0,3 0 0,3 0 0,-2-2 0,-6-3 0,-6-3 0,-6-2 0,-2-3 0,3 1 0,3-1 0,4 1 0,1-1 0,0 1 0,0-1 0,0 1 0,0 1 0,0 3 0,0 3 0,0 4 0,-2-1 0,-3-3 0,-3-3 0,-2-2 0,-3-1 0,1 3 0,-1 3 0,1 4 0,-6-1 0,-8-3 0,-10-3 0,-9-2 0,-9-3 0,-5 1 0,-7-1 0,-5 1 0,-3-4 0,4-6 0,3-6 0,3-6 0,1-4 0,1 1 0,-1-1 0,1 1 0,-3-3 0,-2-2 0,-3-3 0,-3-3 0,2-7 0,10-9 0,10-10 0,9-8 0,6-6 0,3 1 0,3-1 0,4 1 0,2-3 0,4-2 0,3-3 0,3-3 0,3-2 0,3 0 0,3 0 0,4 0 0,1 0 0,0 0 0,0 0 0,0 0 0,0 1 0,0 4 0,0 3 0,0 3 0,1-1 0,4-2 0,3-3 0,3-3 0,1 1 0,1 6 0,-1 7 0,1 6 0</inkml:trace>
</inkml:ink>
</file>

<file path=ppt/ink/ink504.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2-18T14:36:34"/>
    </inkml:context>
    <inkml:brush xml:id="br0">
      <inkml:brushProperty name="width" value="0.032372" units="cm"/>
      <inkml:brushProperty name="height" value="0.032372" units="cm"/>
      <inkml:brushProperty name="color" value="#F2385B"/>
      <inkml:brushProperty name="ignorePressure" value="0"/>
    </inkml:brush>
  </inkml:definitions>
  <inkml:trace contextRef="#ctx0" brushRef="#br0">33400 49900 257,'-22'1'14,"6"4"0	,7 3-1,6 3-2,1 3 1,-3 3-1,-3 3 1,-2 4 0,-3 1 1,1 0 1,-1 0 2,1 0 1,-3 1 1,-2 4 1,-3 3-1,-3 3 1,-1 1 0,4 1 2,3-1 2,3 1 1,1-1 1,1 1-1,-1-1 0,1 1-1,-1-3 1,1-2 1,-1-3 1,1-3 2,-1-2 0,1 0 0,-1 0-2,1 0 0,1 1-1,3 4 1,3 3 0,4 3 1,-3 1-15,-5 1-31,-7-1-31,-5 1-29</inkml:trace>
</inkml:ink>
</file>

<file path=ppt/ink/ink505.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2-18T14:36:34"/>
    </inkml:context>
    <inkml:brush xml:id="br0">
      <inkml:brushProperty name="width" value="0.027994" units="cm"/>
      <inkml:brushProperty name="height" value="0.027994" units="cm"/>
      <inkml:brushProperty name="color" value="#F2385B"/>
      <inkml:brushProperty name="ignorePressure" value="0"/>
    </inkml:brush>
  </inkml:definitions>
  <inkml:trace contextRef="#ctx0" brushRef="#br0">32600 50500 297,'-24'0'-13,"4"0"1	,3 0 2,3 0 2,4 0 4,7 0 7,6 0 7,7 0 8,4 0 3,3 0-1,3 0-2,4 0-2,1 0 0,0 0 0,0 0-1,0 0 1,0 0-1,0 0-1,0 0-1,0 0-2,0 1 1,0 4 1,0 3 1,0 3 2,1-1 0,4-2 1,3-3 1,3-3 1,1-1 0,1 4-1,-1 3 1,1 3 0,-1-1 0,1-2 0,-1-3 0,1-3 0,-1-2 1,1 0-2,-1 0 1,1 0-1,-3 0 0,-2 0-1,-3 0-1,-3 0-1,-1 0 0,4 0 0,3 0-1,3 0 1,-1 0-1,-2 0-1,-3 0-2,-3 0-1,-2-2-7,0-3-10,0-3-13,0-2-11,-4-5-8,-5-2-6,-7-3-5,-5-3-6,-6-2-3,-3 0-2,-3 0 0,-2 0-2</inkml:trace>
</inkml:ink>
</file>

<file path=ppt/ink/ink506.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2-18T14:36:34"/>
    </inkml:context>
    <inkml:brush xml:id="br0">
      <inkml:brushProperty name="width" value="0.038491" units="cm"/>
      <inkml:brushProperty name="height" value="0.038491" units="cm"/>
      <inkml:brushProperty name="color" value="#F2385B"/>
      <inkml:brushProperty name="ignorePressure" value="0"/>
    </inkml:brush>
  </inkml:definitions>
  <inkml:trace contextRef="#ctx0" brushRef="#br0">33500 49850 216,'-22'71'0,"6"-5"0	,7-7 0,6-5 0,1-1 0,-3 6 0,-3 7 0,-2 6 0,-1 6 4,3 6 9,3 7 7,4 6 9,1 3 6,0 0 3,0 0 4,0 0 3,0-4 1,0-5 0,0-7 0,0-5 0,0-6-1,0-3-2,0-3-2,0-2-3,0-6-1,0-6-3,0-6-2,0-6-2,1-4-4,4 1-5,3-1-5,3 1-5</inkml:trace>
</inkml:ink>
</file>

<file path=ppt/ink/ink507.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2-18T14:36:34"/>
    </inkml:context>
    <inkml:brush xml:id="br0">
      <inkml:brushProperty name="width" value="0.041667" units="cm"/>
      <inkml:brushProperty name="height" value="0.041667" units="cm"/>
      <inkml:brushProperty name="color" value="#F2385B"/>
      <inkml:brushProperty name="ignorePressure" value="0"/>
    </inkml:brush>
  </inkml:definitions>
  <inkml:trace contextRef="#ctx0" brushRef="#br0">37900 49800 200,'-24'-2'0,"4"-3"0	,3-3 0,3-2 0,1-1 5,1 3 13,-1 3 12,1 4 12,5 1 8,14 0 3,11 0 5,14 0 3,3 0 0,-2 0-5,-3 0-5,-3 0-4,-1 0-5,4 0-3,3 0-3,3 0-4,1 0-2,1 0-2,-1 0-2,1 0-2,1 7-14,3 17-10,3 15 0,4 16 0,-4 5 0,-9-2 0,-10-3 0,-8-3 0,-8-2 0,-2 0 0,-3 0 0,-3 0 0,-4 3 0,-3 6 0,-3 7 0,-2 6 0,-5 3 0,-2 0 0,-3 0 0,-3 0 0,-4 0 0,-3 0 0,-3 0 0,-2 0 0,-3-4 0,1-5 0,-1-7 0,1-5 0,1-4 0,3 0 0,3 0 0,4 0 0,8-7 0,17-11 0,15-14 0,16-11 0,7-7 0,1 0 0,-1 0 0,1 0 0,-1 0 0,1 0 0,-1 0 0,1 0 0,4-2 0,9-3 0,10-3 0,10-2 0,-1-3 0,-9 1 0,-10-1-10,-8 1-35,-4-1-1,3 1 2,3-1 3,4 1 1,-1-4 0,-3-6-2,-3-6-3,-2-6-2,-5-2-1,-2 3-1,-3 3-1,-3 4 0</inkml:trace>
</inkml:ink>
</file>

<file path=ppt/ink/ink508.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2-18T14:36:34"/>
    </inkml:context>
    <inkml:brush xml:id="br0">
      <inkml:brushProperty name="width" value="0.041667" units="cm"/>
      <inkml:brushProperty name="height" value="0.041667" units="cm"/>
      <inkml:brushProperty name="color" value="#F2385B"/>
      <inkml:brushProperty name="ignorePressure" value="0"/>
    </inkml:brush>
  </inkml:definitions>
  <inkml:trace contextRef="#ctx0" brushRef="#br0">40200 48250 200,'1'-25'1,"4"0"5	,3 0 3,3 0 4,1 0 3,1 0 1,-1 0 3,1 0 1,-1 0 2,1 0-1,-1 0 0,1 0 0,-1 0-1,1 0 0,-1 0-1,1 0 0,-1 0-1,1 0 1,-1 0 0,1 0-1,-3-2 1,-2-3-2,-3-3 0,-3-2-1,-2-1-1,0 3 0,0 3-1,0 4 0,-2-3 0,-3-5 1,-3-7 0,-2-5 0,-5-1 0,-2 6 1,-3 7-1,-3 6 1,-6 6-1,-5 6-1,-7 7 1,-5 6-2,-3 3 0,4 0-2,3 0-2,3 0-1,-1 1-1,-2 4 0,-3 3 0,-3 3 1,1 4 0,6 7-1,7 6-1,6 7 0,4 2-2,4 1 0,3-1-2,3 1-3,6 1 0,9 3 0,10 3 0,10 4 0,4 1 0,0 0 0,0 0 0,0 0 0,1 0 0,4 0 0,3 0 0,3 0 0,-1-2 0,-2-3 0,-3-3 0,-3-2 0,-4-1 0,-3 3 0,-3 3 0,-2 4 0,-5 1 0,-2 0 0,-3 0 0,-3 0 0,-2-2 0,0-3 0,0-3 0,0-2 0,0-3 0,0 1 0,0-1 0,0 1 0,-5-1 0,-9 1 0,-10-1 0,-8 1 0,-6-7 0,1-12 0,-1-13 0,1-12 0,2-12 0,7-8 0,6-10 0,7-9 0,4-4 0,3 4 0,3 3 0,4 3 0,1-1 0,0-2 0,0-3 0,0-3 0,4 1 0,10 6 0,10 7 0,9 6 0,4 4 0,1 4 0,-1 3 0,1 3 0,2 3-12,7 3-45,6 3-3,7 4-5,-3 1-2,-8 0-1,-10 0 1,-9 0 0</inkml:trace>
</inkml:ink>
</file>

<file path=ppt/ink/ink509.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2-18T14:36:34"/>
    </inkml:context>
    <inkml:brush xml:id="br0">
      <inkml:brushProperty name="width" value="0.038545" units="cm"/>
      <inkml:brushProperty name="height" value="0.038545" units="cm"/>
      <inkml:brushProperty name="color" value="#F2385B"/>
      <inkml:brushProperty name="ignorePressure" value="0"/>
    </inkml:brush>
  </inkml:definitions>
  <inkml:trace contextRef="#ctx0" brushRef="#br0">43200 49700 216,'-4'23'0,"-5"-3"0	,-7-3 0,-5-2 0,-1-3 0,6 1 2,7-1 1,6 1 2,-1 1 0,-5 3 1,-7 3 1,-5 4 1,-3 2 1,4 4 1,3 3 2,3 3 2,1 1 1,1 1 1,-1-1 1,1 1 1,-1 1 1,1 3 2,-1 3 3,1 4 1,-1-1 2,1-3-1,-1-3 1,1-2 0,-1-3 0,1 1 2,-1-1 2,1 1 1,1-1 0,3 1 0,3-1-1,4 1-1,-1-1 0,-3 1-2,-3-1-1,-2 1 0,-1-1-3,3 1-3,3-1-2,4 1-3,-6-7-11,-11-12-22,-14-13-20,-11-12-20,-4-9-11,6-2-3,7-3-2,6-3-1</inkml:trace>
</inkml:ink>
</file>

<file path=ppt/ink/ink51.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26T05:25:29"/>
    </inkml:context>
    <inkml:brush xml:id="br0">
      <inkml:brushProperty name="width" value="0.038418" units="cm"/>
      <inkml:brushProperty name="height" value="0.038418" units="cm"/>
      <inkml:brushProperty name="color" value="#F2385B"/>
      <inkml:brushProperty name="ignorePressure" value="0"/>
    </inkml:brush>
  </inkml:definitions>
  <inkml:trace contextRef="#ctx0" brushRef="#br0">91250 49300 216,'-2'-46'0,"-3"10"0	,-3 10 0,-2 9-1,-1 4 0,3 1 1,3-1 0,4 1 1,1-1-1,0 1 2,0-1 1,0 1 0,1 1 2,4 3 3,3 3 2,3 4 2,-1 4 2,-2 6 0,-3 7-1,-3 6 0,-1 3 0,4 0 0,3 0 0,3 0 0,-1 1-1,-2 4 1,-3 3-1,-3 3 0,-2 1 0,0 1 1,0-1 0,0 1 1,0 1 0,0 3 0,0 3 0,0 4 1,-2-1 0,-3-3 1,-3-3 1,-2-2 1,-5-1 1,-2 3-1,-3 3 0,-3 4 0,-1-1 0,4-3 0,3-3 0,3-2 0,-1-3 0,-2 1-1,-3-1-1,-3 1 0,-2-1-1,0 1 2,0-1 1,0 1 0,0-3 1,0-2 0,0-3-1,0-3-1,0-2 0,0 0-2,0 0-1,0 0-2,3-8-14,6-16-29,7-15-29,6-15-28</inkml:trace>
</inkml:ink>
</file>

<file path=ppt/ink/ink510.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2-18T14:36:34"/>
    </inkml:context>
    <inkml:brush xml:id="br0">
      <inkml:brushProperty name="width" value="0.040428" units="cm"/>
      <inkml:brushProperty name="height" value="0.040428" units="cm"/>
      <inkml:brushProperty name="color" value="#F2385B"/>
      <inkml:brushProperty name="ignorePressure" value="0"/>
    </inkml:brush>
  </inkml:definitions>
  <inkml:trace contextRef="#ctx0" brushRef="#br0">42450 49650 206,'25'48'3,"0"-3"6	,0-3 7,0-2 6,-2-3 4,-3 1 1,-3-1 1,-2 1 2,-1 1 0,3 3-1,3 3 1,4 4-2,1-1 2,0-3 1,0-3 3,0-2 3,0-5 0,0-2 1,0-3-1,0-3 1,0-2-2,0 0-3,0 0-2,0 0-4,1-2-1,4-3-2,3-3-2,3-2-1,4-3-7,7 1-15,6-1-12,7 1-14,-1-3-13,-6-2-14,-6-3-15,-6-3-13</inkml:trace>
</inkml:ink>
</file>

<file path=ppt/ink/ink511.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2-18T14:36:34"/>
    </inkml:context>
    <inkml:brush xml:id="br0">
      <inkml:brushProperty name="width" value="0.041667" units="cm"/>
      <inkml:brushProperty name="height" value="0.041667" units="cm"/>
      <inkml:brushProperty name="color" value="#F2385B"/>
      <inkml:brushProperty name="ignorePressure" value="0"/>
    </inkml:brush>
  </inkml:definitions>
  <inkml:trace contextRef="#ctx0" brushRef="#br0">46150 49750 200,'-41'-44'9,"19"13"19	,19 12 20,19 13 18,7 9 8,-3 6-5,-3 7-5,-2 6-4,-1 3-4,3 0-3,3 0-3,4 0-3,-3 3-3,-5 6-3,-7 7-3,-5 6-4,-4 3-16,0 0-18,0 0 0,0 0 0,-2 1 0,-3 4 0,-3 3 0,-2 3 0,-5 1 0,-2 1 0,-3-1 0,-3 1 0,-2-4 0,0-6 0,0-6 0,0-6 0,1-4 0,4 1 0,3-1 0,3 1 0,7-6 0,14-8 0,11-10 0,14-9 0,7-7 0,3-3 0,3-3 0,4-2 0,2-3 0,4 1 0,3-1 0,3 1 0,1-3 0,1-2 0,-1-3 0,1-3 0</inkml:trace>
</inkml:ink>
</file>

<file path=ppt/ink/ink512.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2-18T14:36:34"/>
    </inkml:context>
    <inkml:brush xml:id="br0">
      <inkml:brushProperty name="width" value="0.041667" units="cm"/>
      <inkml:brushProperty name="height" value="0.041667" units="cm"/>
      <inkml:brushProperty name="color" value="#F2385B"/>
      <inkml:brushProperty name="ignorePressure" value="0"/>
    </inkml:brush>
  </inkml:definitions>
  <inkml:trace contextRef="#ctx0" brushRef="#br0">48000 48050 200,'0'-24'0,"0"4"0	,0 3 0,0 3 0,1 1 1,4 1 3,3-1 4,3 1 2,1-3 3,1-2 1,-1-3 2,1-3 0,-1-1 2,1 4 0,-1 3 1,1 3-1,-1-1 2,1-2 1,-1-3 2,1-3 2,-1-2 1,1 0 0,-1 0 0,1 0 0,-3 0-1,-2 0-1,-3 0 0,-3 0-2,-2-2-2,0-3 0,0-3-1,0-2-1,0-5-1,0-2 0,0-3 0,0-3 0,-2-1-1,-3 4 0,-3 3-1,-2 3-1,-6 3 0,-6 3-1,-6 3-1,-6 4 1,-4 4-2,1 6 1,-1 7-1,1 6 0,-4 4-1,-6 4-1,-6 3-1,-6 3-1,-2 6 0,3 9-2,3 10 1,4 10-5,4 5-1,6 4 0,7 3 0,6 3 0,4-2 0,4-6 0,3-6 0,3-6 0,3-2 0,3 3 0,3 3 0,4 4 0,2 1 0,4 0 0,3 0 0,3 0 0,4 1 0,7 4 0,6 3 0,7 3 0,2 3 0,1 3 0,-1 3 0,1 4 0,-1-1 0,1-3 0,-1-3 0,1-2 0,-1-3 0,1 1 0,-1-1 0,1 1 0,-4-1 0,-6 1 0,-6-1 0,-6 1 0,-6-3 0,-2-2 0,-3-3 0,-3-3 0,-2-4 0,0-3 0,0-3 0,0-2 0,-4-3 0,-5 1 0,-7-1 0,-5 1 0,-8-7 0,-5-12 0,-7-13 0,-5-12 0,-3-10 0,4-6 0,3-6 0,3-6 0,3-4 0,3 1 0,3-1 0,4 1 0,2-3 0,4-2 0,3-3 0,3-3 0,3-4 0,3-3 0,3-3 0,4-2 0,1 0 0,0 7 0,0 6 0,0 7 0,0 0 0,0-2 0,0-3 0,0-3 0,4-4 0,10-3 0,10-3 0,9-2 0,4 2 0,1 9 0,-1 10 0,1 10 0,-1 5 0,1 4 0,-1 3 0,1 3 0,1-1 0,3-2 0,3-3-19,4-3-26,1-1-5,0 4-11,0 3-9,0 3-9</inkml:trace>
</inkml:ink>
</file>

<file path=ppt/ink/ink513.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2-18T14:36:34"/>
    </inkml:context>
    <inkml:brush xml:id="br0">
      <inkml:brushProperty name="width" value="0.041667" units="cm"/>
      <inkml:brushProperty name="height" value="0.041667" units="cm"/>
      <inkml:brushProperty name="color" value="#F2385B"/>
      <inkml:brushProperty name="ignorePressure" value="0"/>
    </inkml:brush>
  </inkml:definitions>
  <inkml:trace contextRef="#ctx0" brushRef="#br0">51050 49900 200,'-66'1'2,"19"4"6	,19 3 5,19 3 6,9 1 3,0 1 3,0-1 3,0 1 2,3-3 3,6-2 3,7-3 3,6-3 4,3-2 0,0 0-2,0 0-3,0 0-1,3 0-2,6 0-1,7 0-2,6 0-1,4 0-1,4 0-3,3 0-2,3 0-3,1-2-1,1-3-3,-1-3-1,1-2-1,-1-1-2,1 3-1,-1 3-6,1 4-7,-1-1 0,1-3 0,-1-3 0,1-2 0,-4-3 0,-6 1 0,-6-1 0,-6 1 0,-2 1 0,3 3 0,3 3 0,4 4-30,-6-4-8,-11-9-6,-14-10-5,-11-8-7,-7-4-2,0 3 3,0 3 1,0 4 1,0 1 3,0 0 3,0 0 2,0 0 2,0-2 3,0-3 4,0-3 2,0-2 3,-2 0 3,-3 7 2,-3 6 4,-2 7 12</inkml:trace>
</inkml:ink>
</file>

<file path=ppt/ink/ink514.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2-18T14:36:34"/>
    </inkml:context>
    <inkml:brush xml:id="br0">
      <inkml:brushProperty name="width" value="0.041667" units="cm"/>
      <inkml:brushProperty name="height" value="0.041667" units="cm"/>
      <inkml:brushProperty name="color" value="#F2385B"/>
      <inkml:brushProperty name="ignorePressure" value="0"/>
    </inkml:brush>
  </inkml:definitions>
  <inkml:trace contextRef="#ctx0" brushRef="#br0">52000 48900 200,'-22'50'-1,"6"0"1	,7 0-2,6 0 1,3 1-1,0 4 1,0 3-1,0 3 1,0 3 4,0 3 9,0 3 8,0 4 8,0 4 5,0 6-1,0 7 0,0 6-1,0-1 3,0-5 6,0-7 6,0-5 5,1-6 4,4-3-2,3-3 1,3-2-1,-1-6 0,-2-6-3,-3-6-2,-3-6-2,-1-4-11,4 1-35,3-1 0,3 1 0,4-4 0,7-6 0,6-6 0,7-6 0,-1-10 0,-6-12-22,-6-13-28,-6-12-6,-4-5-4,1 3-4,-1 3-5,1 4-5</inkml:trace>
</inkml:ink>
</file>

<file path=ppt/ink/ink515.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2-18T14:36:34"/>
    </inkml:context>
    <inkml:brush xml:id="br0">
      <inkml:brushProperty name="width" value="0.041667" units="cm"/>
      <inkml:brushProperty name="height" value="0.041667" units="cm"/>
      <inkml:brushProperty name="color" value="#F2385B"/>
      <inkml:brushProperty name="ignorePressure" value="0"/>
    </inkml:brush>
  </inkml:definitions>
  <inkml:trace contextRef="#ctx0" brushRef="#br0">56650 48900 200,'-46'-44'0,"10"13"0	,10 12 0,9 13 0,4 6 0,1 0 0,-1 0 0,1 0 0,-1-2 2,1-3 5,-1-3 4,1-2 6,-1-1 1,1 3 2,-1 3 0,1 4 1,2-1 5,7-3 10,6-3 10,7-2 10,4-1 2,3 3-5,3 3-6,4 4-4,2-1-4,4-3-2,3-3-2,3-2-2,1-1-3,1 3-2,-1 3-3,1 4-1,-1 1-3,1 0-2,-1 0-1,1 0-9,1 3-9,3 6 0,3 7 0,4 6 0,1 3 0,0 0 0,0 0 0,0 0 0,-2 0 0,-3 0 0,-3 0 0,-2 0 0,-3 1 0,1 4 0,-1 3 0,1 3 0,-4 3 0,-6 3 0,-6 3 0,-6 4 0,-6 1 0,-2 0 0,-3 0 0,-3 0 0,-2 0 0,0 0 0,0 0 0,0 0 0,-2 0 0,-3 0 0,-3 0 0,-2 0 0,-5 1 0,-2 4 0,-3 3 0,-3 3 0,-2-1 0,0-2 0,0-3 0,0-3 0,0-4 0,0-3 0,0-3 0,0-2 0,-2-1 0,-3 3 0,-3 3 0,-2 4 0,-5-1 0,-2-3 0,-3-3 0,-3-2 0,-2-5 0,0-2 0,0-3 0,0-3 0,1-4 0,4-3 0,3-3 0,3-2 0,10-3 0,20 1 0,18-1 0,20 1 0,8-3 0,1-2 0,-1-3 0,1-3 0,1-4 0,3-3 0,3-3 0,4-2 0,-1-3 0,-3 1 0,-3-1 0,-2 1 0,-1-1 0,3 1 0,3-1 0,4 1 0,-1-1 0,-3 1 0,-3-1 0,-2 1 0,-1-1 0,3 1 0,3-1 0,4 1 0,2 1 0,4 3 0,3 3 0,3 4 0,-1 2 0,-2 4 0,-3 3 0,-3 3 0</inkml:trace>
</inkml:ink>
</file>

<file path=ppt/ink/ink516.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2-18T14:36:34"/>
    </inkml:context>
    <inkml:brush xml:id="br0">
      <inkml:brushProperty name="width" value="0.041667" units="cm"/>
      <inkml:brushProperty name="height" value="0.041667" units="cm"/>
      <inkml:brushProperty name="color" value="#F2385B"/>
      <inkml:brushProperty name="ignorePressure" value="0"/>
    </inkml:brush>
  </inkml:definitions>
  <inkml:trace contextRef="#ctx0" brushRef="#br0">59450 46900 200,'21'-2'0,"-5"-3"0	,-7-3 0,-5-2 0,-3-3 0,4 1 1,3-1 1,3 1 1,1-3 0,1-2 0,-1-3 0,1-3-1,-1-2 4,1 0 7,-1 0 8,1 0 7,-3-2 4,-2-3-1,-3-3-1,-3-2-1,-2-1-1,0 3-2,0 3-2,0 4-2,0 1-1,0 0-1,0 0 1,0 0-1,0 0 1,0 0-1,0 0 0,0 0 1,-4 1-1,-5 4 1,-7 3 0,-5 3 0,-6 3 0,-3 3-2,-3 3 0,-2 4-1,-3 1-1,1 0-1,-1 0-2,1 0-1,-1 1-1,1 4-2,-1 3 0,1 3-2,-1 1-1,1 1-1,-1-1-2,1 1-1,4 2 0,9 7-1,10 6-1,10 7 0,7 4 1,6 3-2,7 3 1,6 4 0,3 1-1,0 0 2,0 0 0,0 0 1,1 0 0,4 0 0,3 0-1,3 0 1,1 0 0,1 0 1,-1 0 1,1 0 2,-1 0-7,1 0 0,-1 0 0,1 0 0,-3 0 0,-2 0 0,-3 0 0,-3 0 0,-4 0 0,-3 0 0,-3 0 0,-2 0 0,-3-2 0,1-3 0,-1-3 0,1-2 0,-3 0 0,-2 7 0,-3 6 0,-3 7 0,-10-1 0,-16-6 0,-15-6 0,-15-6 0,-9-9 0,1-8 0,-1-10 0,1-9 0,2-10 0,7-9 0,6-10 0,7-8 0,5-8 0,7-2 0,6-3 0,7-3 0,4-1 0,3 4 0,3 3 0,4 3 0,5-2 0,10-6 0,10-6 0,9-6 0,7-2 0,7 3 0,6 3 0,7 4 0,-1 4 0,-6 6 0,-6 7 0,-6 6 0,-4 4 0,1 4 0,-1 3-37,1 3-1,-1 1-2,1 1-3,-1-1-3,1 1-3,2 1 0,7 3 3,6 3 2,7 4 3,-3 1 0,-8 0-3,-10 0-1,-9 0-3</inkml:trace>
</inkml:ink>
</file>

<file path=ppt/ink/ink517.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2-18T14:36:34"/>
    </inkml:context>
    <inkml:brush xml:id="br0">
      <inkml:brushProperty name="width" value="0.039490" units="cm"/>
      <inkml:brushProperty name="height" value="0.039490" units="cm"/>
      <inkml:brushProperty name="color" value="#F2385B"/>
      <inkml:brushProperty name="ignorePressure" value="0"/>
    </inkml:brush>
  </inkml:definitions>
  <inkml:trace contextRef="#ctx0" brushRef="#br0">62600 49150 211,'-46'45'0,"10"-9"0	,10-10 0,9-8 0,4-4 1,1 3 3,-1 3 3,1 4 3,-3 1 2,-2 0 2,-3 0 1,-3 0 1,-2 3 3,0 6 0,0 7 3,0 6 1,-2 3 0,-3 0 1,-3 0 0,-2 0 0,0-4-1,7-5-1,6-7-2,7-5-1,2-4 0,1 0 1,-1 0 2,1 0 2,-1 3 0,1 6 1,-1 7 1,1 6 0,-3 1 1,-2-3 1,-3-3 1,-3-2 1,-1-3 0,4 1 0,3-1 0,3 1 1,3-10-9,3-19-18,3-18-16,4-19-17,-3-13-12,-5-6-7,-7-6-6,-5-6-7,-3-2-2,4 3 2,3 3 3,3 4 3,1 4 2,1 6 4,-1 7 3,1 6 3</inkml:trace>
</inkml:ink>
</file>

<file path=ppt/ink/ink518.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2-18T14:36:34"/>
    </inkml:context>
    <inkml:brush xml:id="br0">
      <inkml:brushProperty name="width" value="0.037528" units="cm"/>
      <inkml:brushProperty name="height" value="0.037528" units="cm"/>
      <inkml:brushProperty name="color" value="#F2385B"/>
      <inkml:brushProperty name="ignorePressure" value="0"/>
    </inkml:brush>
  </inkml:definitions>
  <inkml:trace contextRef="#ctx0" brushRef="#br0">61400 49200 222,'23'-24'0,"-3"4"0	,-3 3 0,-2 3 0,-3 4 0,1 7 3,-1 6 1,1 7 2,1 5 2,3 7 1,3 6 2,4 7 1,1 4 2,0 3 3,0 3 3,0 4 3,0 1 2,0 0 1,0 0 1,0 0 1,0 0 2,0 0 0,0 0 2,0 0 0,0 0 1,0 0-2,0 0-1,0 0-2,0-4 1,0-5 1,0-7 2,0-5 2,0-4 0,0 0-2,0 0-1,0 0-1,1-2-5,4-3-10,3-3-9,3-2-9,3-8-10,3-8-13,3-10-12,4-9-12</inkml:trace>
</inkml:ink>
</file>

<file path=ppt/ink/ink519.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2-18T14:36:34"/>
    </inkml:context>
    <inkml:brush xml:id="br0">
      <inkml:brushProperty name="width" value="0.041667" units="cm"/>
      <inkml:brushProperty name="height" value="0.041667" units="cm"/>
      <inkml:brushProperty name="color" value="#F2385B"/>
      <inkml:brushProperty name="ignorePressure" value="0"/>
    </inkml:brush>
  </inkml:definitions>
  <inkml:trace contextRef="#ctx0" brushRef="#br0">65100 48750 200,'-69'-2'1,"13"-3"5	,12-3 3,13-2 5,9-3 1,6 1 2,7-1 0,6 1 1,6 1 7,6 3 15,7 3 14,6 4 15,4 2 4,4 4-6,3 3-6,3 3-6,3 4-4,3 7-4,3 6-3,4 7-3,2 2-4,4 1-1,3-1-34,3 1-2,-4 2 0,-8 7 0,-10 6 0,-9 7 0,-7 4 0,-3 3 0,-3 3 0,-2 4 0,-5 2 0,-2 4 0,-3 3 0,-3 3 0,-6 1 0,-5 1 0,-7-1 0,-5 1 0,-6-3 0,-3-2 0,-3-3 0,-2-3 0,-1-4 0,3-3 0,3-3 0,4-2 0,1-5 0,0-2 0,0-3 0,0-3 0,6-13 0,13-22 0,12-22 0,13-21 0,7-10 0,4 3 0,3 3 0,3 4 0,1 1 0,1 0 0,-1 0 0,1 0 0,-1-2-21,1-3-59,-1-3-4,1-2-5</inkml:trace>
</inkml:ink>
</file>

<file path=ppt/ink/ink52.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26T05:25:29"/>
    </inkml:context>
    <inkml:brush xml:id="br0">
      <inkml:brushProperty name="width" value="0.041667" units="cm"/>
      <inkml:brushProperty name="height" value="0.041667" units="cm"/>
      <inkml:brushProperty name="color" value="#F2385B"/>
      <inkml:brushProperty name="ignorePressure" value="0"/>
    </inkml:brush>
  </inkml:definitions>
  <inkml:trace contextRef="#ctx0" brushRef="#br0">91350 49500 200,'23'1'2,"-3"4"6	,-3 3 5,-2 3 6,-3 1 2,1 1 0,-1-1 1,1 1-1,-1 1 0,1 3 0,-1 3 0,1 4 0,-1 1 1,1 0 1,-1 0 2,1 0 2,-1 0 0,1 0 1,-1 0-1,1 0 1,1 0 0,3 0 0,3 0 0,4 0 1,1 1-1,0 4 0,0 3-2,0 3 0,1-1-2,4-2-1,3-3-2,3-3-1,1-4-1,1-3-2,-1-3 0,1-2-1,1 2-13,3 9-3,3 10 0,4 10 0,1 0 0,0-5 0,0-7 0,0-5 0,-4-3 0,-5 4 0,-7 3 0,-5 3 0</inkml:trace>
</inkml:ink>
</file>

<file path=ppt/ink/ink520.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2-18T14:36:34"/>
    </inkml:context>
    <inkml:brush xml:id="br0">
      <inkml:brushProperty name="width" value="0.041667" units="cm"/>
      <inkml:brushProperty name="height" value="0.041667" units="cm"/>
      <inkml:brushProperty name="color" value="#F2385B"/>
      <inkml:brushProperty name="ignorePressure" value="0"/>
    </inkml:brush>
  </inkml:definitions>
  <inkml:trace contextRef="#ctx0" brushRef="#br0">67850 47100 200,'23'0'0,"-3"0"0	,-3 0 0,-2 0 0,-3 0 0,1 0 3,-1 0 0,1 0 3,1-4 0,3-5 2,3-7 1,4-5 2,1-3 1,0 4 1,0 3 2,0 3 1,-2-1 1,-3-2 1,-3-3 0,-2-3 1,-5-2 1,-2 0-1,-3 0 1,-3 0 0,-2 0-1,0 0 0,0 0-2,0 0-1,0 0 1,0 0 0,0 0 1,0 0 0,-2-2 1,-3-3-1,-3-3 1,-2-2-1,-5-1-1,-2 3 0,-3 3-1,-3 4 0,-2 1-2,0 0 0,0 0-1,0 0 0,-2 0-1,-3 0 0,-3 0 0,-2 0 0,-5 0 0,-2 0 0,-3 0 2,-3 0 0,-4 1 1,-3 4 0,-3 3 0,-2 3 0,0 4 0,7 7 1,6 6 0,7 7-12,7 8-4,9 14 0,10 11 0,10 14 0,4 2 0,0-6 0,0-6 0,0-6 0,1-2 0,4 3 0,3 3 0,3 4 0,4 2 0,7 4 0,6 3 0,7 3 0,4-1 0,3-2 0,3-3 0,4-3 0,-1-1 0,-3 4 0,-3 3 0,-2 3 0,-3 1 0,1 1 0,-1-1 0,1 1 0,-1-1 0,1 1 0,-1-1 0,1 1 0,-4-1 0,-6 1 0,-6-1 0,-6 1 0,-4-3 0,1-2 0,-1-3 0,1-3 0,-3-4 0,-2-3 0,-3-3 0,-3-2 0,-4-3 0,-3 1 0,-3-1 0,-2 1 0,-6-6 0,-6-8 0,-6-10 0,-6-9 0,-4-12 0,1-11 0,-1-14 0,1-11 0,1-7 0,3 0 0,3 0 0,4 0 0,2-2 0,4-3 0,3-3 0,3-2 0,1-3 0,1 1 0,-1-1 0,1 1 0,1-1 0,3 1 0,3-1 0,4 1 0,2 1 0,4 3 0,3 3 0,3 4 0,1 1 0,1 0 0,-1 0 0,1 0 0,1 0 0,3 0 0,3 0 0,4 0 0,2 1 0,4 4 0,3 3 0,3 3 0,3 3 0,3 3 0,3 3 0,4 4 0,1 2 0,0 4 0,0 3 0,0 3-47</inkml:trace>
</inkml:ink>
</file>

<file path=ppt/ink/ink521.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2-18T14:36:34"/>
    </inkml:context>
    <inkml:brush xml:id="br0">
      <inkml:brushProperty name="width" value="0.029291" units="cm"/>
      <inkml:brushProperty name="height" value="0.029291" units="cm"/>
      <inkml:brushProperty name="color" value="#F2385B"/>
      <inkml:brushProperty name="ignorePressure" value="0"/>
    </inkml:brush>
  </inkml:definitions>
  <inkml:trace contextRef="#ctx0" brushRef="#br0">46850 37700 284,'-22'-24'-1,"6"4"-2	,7 3-3,6 3-1,4 1-3,4 1 0,3-1-2,3 1-2,1 1 6,1 3 8,-1 3 0,1 4 7,-1 2 5,1 4-2,-1 3-3,1 3-1,-1 1-2,1 1 0,-1-1-1,1 1 0,-1 1 0,1 3-2,-1 3-1,1 4-1,-1 1 0,1 0 0,-1 0 1,1 0 0,1 0 1,3 0-1,3 0 0,4 0-1,-1 0 0,-3 0 0,-3 0 1,-2 0-1,-3 1 1,1 4 1,-1 3-1,1 3 1,1-1 0,3-2 0,3-3 0,4-3 0,1-2 0,0 0 0,0 0 0,0 0 0,0 0 0,0 0 1,0 0 1,0 0 0,1-2 1,4-3 0,3-3-1,3-2 0,1-1 1,1 3-1,-1 3 2,1 4 0,1-1 1,3-3 0,3-3 0,4-2 0,-1-5 1,-3-2-1,-3-3 0,-2-3 0,-3-1 0,1 4-1,-1 3-1,1 3 0,1-1 0,3-2 1,3-3-1,4-3 0,-1-2 0,-3 0 0,-3 0 1,-2 0 0,-3 0-1,1 0 1,-1 0 0,1 0 0,-1 0-1,1 0-1,-1 0-1,1 0 0,-1 0-1,1 0 0,-1 0 0,1 0 1,1-2-1,3-3-1,3-3 0,4-2-1,1-3 0,0 1-1,0-1 0,0 1 0,-2-3 0,-3-2 0,-3-3 0,-2-3 1,0-2 0,7 0 0,6 0-1,7 0 1,0 1-1,-2 4 1,-3 3 0,-3 3 0,-2-1 0,0-2 1,0-3-1,0-3 1,0-1 1,0 4-1,0 3 0,0 3 0,1 1 0,4 1 1,3-1 0,3 1 1,-1 1 0,-2 3 0,-3 3-1,-3 4 1,-4 1 0,-3 0 0,-3 0 2,-2 0 0,-1 0 1,3 0 0,3 0-1,4 0 1,1 1 0,0 4-1,0 3 1,0 3-1,-2 1 1,-3 1-1,-3-1 1,-2 1-1,-1 1 1,3 3 0,3 3-1,4 4 0,1 1 0,0 0 0,0 0-1,0 0-1,-2-2 1,-3-3-1,-3-3 1,-2-2-1,-1-3 1,3 1-1,3-1 0,4 1-1,-3-1 1,-5 1-1,-7-1 0,-5 1 1,-3-1-1,4 1 0,3-1-1,3 1-1,1-3 0,1-2 0,-1-3 0,1-3-1,-3-1 0,-2 4 1,-3 3-1,-3 3 1,-2-1 1,0-2-1,0-3 2,0-3 0,0-2 0,0 0 0,0 0 0,0 0 0,1 0-1,4 0 2,3 0-1,3 0 1,-1 0-1,-2 0 1,-3 0 0,-3 0-1,-2-2 1,0-3-1,0-3 0,0-2 0,0-3 0,0 1 0,0-1 0,0 1 0,1-3 0,4-2 0,3-3 1,3-3-1,1-2 0,1 0-1,-1 0 1,1 0-1,-1 0-1,1 0 1,-1 0 0,1 0 1,1 0-1,3 0-1,3 0-1,4 0 0,-1 0 0,-3 0-1,-3 0 1,-2 0 0,-1 1 1,3 4-1,3 3 1,4 3-1,1 3 1,0 3 0,0 3-1,0 4 1,0 1 0,0 0 1,0 0 0,0 0 0,-2 0 1,-3 0 0,-3 0-1,-2 0 1,-1 1-1,3 4 1,3 3 0,4 3 0,-1 3 1,-3 3 0,-3 3 1,-2 4 0,-3-1 0,1-3 0,-1-3 0,1-2 0,2-3-1,7 1 1,6-1-1,7 1 1,0-1 0,-2 1-1,-3-1 1,-3 1-1,-1-1 0,4 1 0,3-1 0,3 1 0,-1-1-1,-2 1 0,-3-1 1,-3 1-1,-1-3 1,4-2-1,3-3-1,3-3 0,-1-2 0,-2 0 0,-3 0 1,-3 0-1,-2 0 0,0 0 0,0 0 0,0 0 0,0 0-1,0 0 0,0 0 0,0 0-1,-2 0 1,-3 0 0,-3 0 0,-2 0 0,-1-2-1,3-3 0,3-3-1,4-2 0,1-3-1,0 1 0,0-1 1,0 1-1,1-3 1,4-2 0,3-3 0,3-3 0,-1-1-1,-2 4 1,-3 3 0,-3 3 0,-1 1 0,4 1 1,3-1 0,3 1 0,1-1 0,1 1 1,-1-1-1,1 1 0,-3-1 1,-2 1 0,-3-1 1,-3 1 0,-2 1 0,0 3 1,0 3-1,0 4 0,0 1 0,0 0 1,0 0 1,0 0 0,0 1 1,0 4 1,0 3 0,0 3 0,-2 3 0,-3 3 1,-3 3 0,-2 4 0,-3-1 1,1-3 0,-1-3-1,1-2 1,2-1 0,7 3-1,6 3 0,7 4 0,0-1 0,-2-3-2,-3-3 0,-3-2 0,-2-5-1,0-2 0,0-3 1,0-3-1,1-1 1,4 4-2,3 3 0,3 3-1,-1-1 0,-2-2 0,-3-3-1,-3-3 0,-1-1 0,4 4 1,3 3-1,3 3 1,-1-1-1,-2-2 0,-3-3 0,-3-3-1,-2-2 0,0 0 1,0 0-1,0 0 0,0 0 1,0 0 0,0 0-1,0 0 1,0 0 0,0 0 0,0 0 0,0 0 0,0 0 0,0 0 2,0 0-1,0 0 2,0 0 0,0 0-1,0 0 1,0 0-1,1-2 0,4-3 1,3-3 1,3-2 0,1-1 0,1 3 0,-1 3 0,1 4 0,-1 1-1,1 0 0,-1 0 1,1 0-1,-1 0 0,1 0 0,-1 0-1,1 0 1,-3 0-1,-2 0 1,-3 0-1,-3 0 1,-1-2-1,4-3 0,3-3 0,3-2-1,-1-1 0,-2 3 0,-3 3 0,-3 4 1,-1 1-1,4 0 0,3 0 0,3 0-1,1-2 0,1-3 1,-1-3-1,1-2 1,1-1-1,3 3 1,3 3-1,4 4 0,-1-1 1,-3-3 0,-3-3 0,-2-2 1,-1-1 0,3 3 1,3 3-1,4 4 0,-1-1 0,-3-3 0,-3-3 1,-2-2 0,-3-3 0,1 1 0,-1-1-1,1 1 1,-1 1 0,1 3-1,-1 3 0,1 4 0,1-1 0,3-3 0,3-3 0,4-2 0,1-3 0,0 1-1,0-1-1,0 1-1,0 1 1,0 3-1,0 3 1,0 4 0,0-1 0,0-3-1,0-3 0,0-2-1,-2-1 1,-3 3-1,-3 3 0,-2 4 1,-3-1-1,1-3 1,-1-3 0,1-2-1,-1-1 1,1 3 0,-1 3 1,1 4 0,-3 1 0,-2 0 0,-3 0 0,-3 0 0,-1 0 0,4 0 0,3 0 1,3 0 0,1 0 0,1 0-1,-1 0 1,1 0 0,1 0 0,3 0 0,3 0 1,4 0 1,-1 0-1,-3 0 1,-3 0-1,-2 0 1,-3 0-1,1 0 0,-1 0 1,1 0-1,-1 0 1,1 0-1,-1 0 1,1 0-1,-3 0 1,-2 0-1,-3 0 0,-3 0 1,-1 0-1,4 0 0,3 0 1,3 0-1,-1 0 0,-2 0 1,-3 0-1,-3 0 0,-1 0 0,4 0 1,3 0-1,3 0 1,1 0 0,1 0-1,-1 0 1,1 0-1,-1 1 1,1 4-1,-1 3 0,1 3-1,-1-1 1,1-2-1,-1-3 1,1-3 0,-1-1-1,1 4 1,-1 3-1,1 3 0,-1-1 0,1-2-1,-1-3 1,1-3 0,-3-1-1,-2 4 1,-3 3-1,-3 3 1,-1-1 0,4-2-1,3-3 0,3-3-1,-1-1 0,-2 4 1,-3 3-1,-3 3 1,1-1 0,6-2-1,7-3 1,6-3 0,3-2 0,0 0 0,0 0 1,0 0-1,0 1 0,0 4 1,0 3-1,0 3 1,0-1 0,0-2-1,0-3 1,0-3 0,-2-2 0,-3 0 0,-3 0 1,-2 0 0,-3 1 0,1 4 1,-1 3 0,1 3 0,1-1 0,3-2 1,3-3-1,4-3 1,-1-1 0,-3 4 0,-3 3-1,-2 3 1,-1 1-1,3 1 1,3-1-1,4 1 1,2-3-1,4-2-1,3-3 1,3-3-1,-1-2-1,-2 0 1,-3 0 0,-3 0 0,-2 1 0,0 4 0,0 3-1,0 3 0,0-1 0,0-2-1,0-3 1,0-3 1,0-2-2,0 0 0,0 0 0,0 0-1,0 1-1,0 4 1,0 3 0,0 3 0,1-1 0,4-2 0,3-3 0,3-3-1,1-2 1,1 0 0,-1 0 0,1 0 1,-3 0 0,-2 0 0,-3 0-1,-3 0 1,-1 0 0,4 0 1,3 0 0,3 0 1,-2 1 0,-6 4 0,-6 3 0,-6 3-1,-2-1 1,3-2 0,3-3 0,4-3 0,1-2 0,0 0-1,0 0 1,0 0 0,0 0 0,0 0 0,0 0 0,0 0 0,1 0 0,4 0 0,3 0-1,3 0 1,1 0 0,1 0 0,-1 0-1,1 0 1,-3 0 0,-2 0-1,-3 0 1,-3 0-1,-2 0 0,0 0 0,0 0 0,0 0 1,0-2-1,0-3 0,0-3 0,0-2 0,1-1 0,4 3 0,3 3-1,3 4 1,-1 1 0,-2 0 0,-3 0 0,-3 0 0,-1-2-1,4-3 1,3-3 0,3-2 0,1-1 0,1 3 0,-1 3 0,1 4 0,-4 1-1,-6 0 1,-6 0 0,-6 0 0,-2-2 0,3-3 0,3-3 0,4-2 0,1-1 0,0 3 0,0 3 0,0 4 0,-2 1 0,-3 0 0,-3 0 0,-2 0 0,-1-2 0,3-3 0,3-3 1,4-2-1,2-1 1,4 3 0,3 3 0,3 4 0,-2-1-1,-6-3 2,-6-3-1,-6-2 1,-2-1 0,3 3 0,3 3 0,4 4-1,1-1 1,0-3-1,0-3 0,0-2 0,-2-1 0,-3 3-1,-3 3 1,-2 4 0,-3-1-1,1-3 1,-1-3-1,1-2 1,1-1-1,3 3 0,3 3-1,4 4 0,-1 1-1,-3 0 1,-3 0 0,-2 0 0,-3-2 0,1-3-1,-1-3 1,1-2-1,-1-1 0,1 3 0,-1 3 0,1 4 1,-1-1-1,1-3 0,-1-3 0,1-2 1,-3-1-1,-2 3 0,-3 3 0,-3 4 0,-2 1 1,0 0-1,0 0 1,0 0 0,-2-2 1,-3-3-1,-3-3 1,-2-2 0,-1-1-1,3 3 1,3 3-1,4 4 1,1 1 0,0 0 0,0 0 2,0 0 0,-2 0 0,-3 0 0,-3 0 0,-2 0 0,-1-2 0,3-3-1,3-3 1,4-2-1,-1-1 0,-3 3 1,-3 3-1,-2 4 0,-3 1 0,1 0 0,-1 0 0,1 0 0,-1-2-1,1-3 1,-1-3 0,1-2 0,-1-1-1,1 3 1,-1 3-1,1 4 0,-3 1 0,-2 0-1,-3 0 0,-3 0 0,-1-2 0,4-3 0,3-3 0,3-2 1,-1-3-1,-2 1 0,-3-1 1,-3 1-1,-1 1 0,4 3 0,3 3 0,3 4 1,1-1-1,1-3 0,-1-3 1,1-2-1,-1-3 1,1 1 0,-1-1-1,1 1 1,-1-1-1,1 1 1,-1-1 0,1 1 0,1 1 0,3 3 0,3 3 0,4 4-1,-1-1 1,-3-3 0,-3-3 0,-2-2 0,-1-3 0,3 1 0,3-1 0,4 1-1,-1 1 0,-3 3 1,-3 3-1,-2 4 1,-3-1-1,1-3 0,-1-3 0,1-2 0,-1-3 0,1 1 0,-1-1 0,1 1 0,-1 1-1,1 3 1,-1 3-2,1 4 1,-1-1-1,1-3 0,-1-3 0,1-2 0,-1-1 1,1 3-1,-1 3 1,1 4-1,-3 1 1,-2 0-1,-3 0 0,-3 0 1,-2-2-1,0-3 1,0-3-1,0-2 1,0-1-1,0 3 1,0 3-1,0 4 1,0 1 0,0 0 0,0 0-1,0 0 1,0-2 0,0-3 1,0-3 0,0-2 0,1-1 0,4 3 0,3 3 0,3 4 0,-2-1 0,-6-3 1,-6-3-1,-6-2 1,-2-3 0,3 1 1,3-1 0,4 1 1,-1-1 0,-3 1 1,-3-1-1,-2 1 1,-5-3-1,-2-2 1,-3-3-1,-3-3 0,-2-2-1,0 0 0,0 0 1,0 0-2,0 0 1,0 0 0,0 0-1,0 0 1,0-2-1,0-3 0,0-3-1,0-2 0,0-3-1,0 1 0,0-1-1,0 1 0,1 1 0,4 3 0,3 3 0,3 4 0,1-1 0,1-3-1,-1-3 1,1-2 0,-3-1-1,-2 3 1,-3 3-1,-3 4 1,-1 1 1,4 0 0,3 0 1,3 0 0,1 0 2,1 0-2,-1 0 1,1 0 0,-1-2-1,1-3 2,-1-3 0,1-2 1,-3-1 1,-2 3-1,-3 3 0,-3 4 0,-1 1-1,4 0 2,3 0 0,3 0 0,-1 0 1,-2 0 0,-3 0-1,-3 0 0,-2 0 0,0 0-1,0 0 1,0 0-1,0 0 0,0 0 0,0 0-1,0 0 1,0-2-1,0-3 0,0-3 0,0-2 0,0-1 1,0 3-2,0 3 0,0 4 0,0 1-1,0 0-1,0 0 0,0 0 0,0 0-1,0 0 0,0 0 0,0 0 0,0 0 0,0 0 0,0 0 0,0 0 0,-2 0 1,-3 0-1,-3 0 1,-2 0-1,-3 0 1,1 0-1,-1 0 1,1 0 0,-3 0 0,-2 0 0,-3 0 1,-3 0 0,-1 1 1,4 4-1,3 3 1,3 3-1,-1-1 1,-2-2-1,-3-3 1,-3-3 1,-2-1 0,0 4 0,0 3 0,0 3 0,0 1 1,0 1-1,0-1 1,0 1-1,0-1 1,0 1-1,0-1-1,0 1 1,1-1-1,4 1 0,3-1 0,3 1 1,-1-1-1,-2 1-1,-3-1 0,-3 1 0,-2-1-2,0 1 2,0-1-1,0 1 1,0-3-1,0-2 0,0-3 0,0-3 0,0-1 0,0 4 0,0 3-1,0 3 1,0 1 1,0 1-1,0-1 0,0 1 0,0-1 1,0 1 0,0-1 0,0 1 1,1-1 0,4 1-1,3-1 1,3 1-1,1-3 1,1-2 0,-1-3 1,1-3-1,-3-1 1,-2 4 0,-3 3 0,-3 3 0,-1 1-1,4 1 1,3-1 0,3 1 0,1-1 0,1 1 1,-1-1-1,1 1 0,-1-1 0,1 1 0,-1-1-1,1 1 1,-1-3 0,1-2-1,-1-3 1,1-3-1,-1-1 1,1 4-1,-1 3 1,1 3-1,-1 1 1,1 1-1,-1-1 1,1 1 0,-1-1 0,1 1 0,-1-1 0,1 1 0,-1-1 0,1 1 0,-1-1 0,1 1 1,-1-1-1,1 1 1,-1-1 0,1 1 0,-1-1 0,1 1 0,-1-1 0,1 1 0,-1-1 0,1 1-1,-1-1 0,1 1 1,-3 1-1,-2 3 0,-3 3 0,-3 4 1,-2-1-1,0-3-1,0-3 1,0-2-2,0-1 1,0 3 0,0 3-1,0 4 0,-2 1 0,-3 0 0,-3 0 0,-2 0 0,-1 0 0,3 0 0,3 0-2,4 0 0,-1 0 0,-3 0 0,-3 0 0,-2 0 0,-3 0 1,1 0-1,-1 0 1,1 0-1,-1 0 0,1 0 0,-1 0 1,1 0-1,-1 0 1,1 0 0,-1 0 1,1 0-1,-3 0 1,-2 0 0,-3 0 0,-3 0-1,-2 0 1,0 0 0,0 0 1,0 0 0,0 0 0,0 0 0,0 0 0,0 0 0,0 0 1,0 0-1,0 0 0,0 0 0,-2 1 0,-3 4 1,-3 3 0,-2 3 1,-3-1-1,1-2 1,-1-3-1,1-3 1,-1-1-1,1 4 1,-1 3 0,1 3 0,1 1 1,3 1-1,3-1 0,4 1 0,-1-3 0,-3-2 0,-3-3 0,-2-3 1,-3-1-1,1 4 0,-1 3 1,1 3-1,1 1 0,3 1 0,3-1 0,4 1-1,-1-3 1,-3-2-1,-3-3 0,-2-3 0,-3-1-1,1 4 1,-1 3 0,1 3-1,-1 1 1,1 1 0,-1-1-1,1 1 1,-1-3-1,1-2 0,-1-3 1,1-3-1,-1-1 1,1 4-1,-1 3 0,1 3 0,1-1 0,3-2-1,3-3 1,4-3 0,1-2 0,0 0-1,0 0 1,0 0 0,0 1 0,0 4-1,0 3 1,0 3 0,0-1 0,0-2 1,0-3 0,0-3 0,0-2 1,0 0 0,0 0 0,0 0 1,-2 0-1,-3 0 1,-3 0-1,-2 0 0,-1 1 1,3 4-2,3 3 1,4 3 0,-1-1-1,-3-2 0,-3-3 1,-2-3-1,-1-2 1,3 0-1,3 0 1,4 0-1,1 0 1,0 0-1,0 0 1,0 0-1,0 1 1,0 4-1,0 3-1,0 3 1,0-1-1,0-2 0,0-3 0,0-3 0,0-2 0,0 0-1,0 0 0,0 0-1,0 0-1,0 0 0,0 0 1,0 0-1,-2 0 0,-3 0 0,-3 0 1,-2 0 0,-1 1 0,3 4 0,3 3 1,4 3-1,-1-1 1,-3-2 0,-3-3-1,-2-3 1,-1-2 0,3 0-1,3 0 1,4 0 0,-1 0 1,-3 0-1,-3 0 0,-2 0 0,-1 0 0,3 0 0,3 0 1,4 0 0,2 0 0,4 0 0,3 0 0,3 0 0,-1 0 0,-2 0 1,-3 0 0,-3 0 0,-2 0 1,0 0 0,0 0 0,0 0 1,0 0 0,0 0-1,0 0 1,0 0-1,0 0 0,0 0 0,0 0-1,0 0 0,0 0 0,0 0 0,0 0 1,0 0-1,-2 0 0,-3 0 0,-3 0-1,-2 0 1,-1 0 0,3 0-1,3 0 1,4 0 0,-1 0 0,-3 0-1,-3 0 0,-2 0-1,-1 0 0,3 0 0,3 0 0,4 0-1,1 0 1,0 0-1,0 0 1,0 0 0,0 0 0,0 0 0,0 0 0,0 0-1,0 0 1,0 0 0,0 0 0,0 0 0,0 0 0,0 0 0,0 0 0,0 0 1,-2 0-1,-3 0 1,-3 0 0,-2 0-1,-1 0 1,3 0 0,3 0 1,4 0 0,-1 0 0,-3 0 0,-3 0 0,-2 0-1,-3 0 1,1 0 0,-1 0 0,1 0 0,1 0 0,3 0 1,3 0-1,4 0 0,-1 0 0,-3 0 0,-3 0 0,-2 0 0,-1 0 1,3 0 0,3 0-1,4 0 1,-1 0 0,-3 0 0,-3 0 0,-2 0-1,-1 0 1,3 0-1,3 0 0,4 0 0,-1 0 0,-3 0 0,-3 0 0,-2 0 0,-3 0 0,1 0-1,-1 0 0,1 0 1,-1 0-1,1 0 0,-1 0 0,1 0 0,-1-2 0,1-3 0,-1-3 0,1-2 0,-1-1 0,1 3 0,-1 3 1,1 4-1,-1 1 0,1 0-1,-1 0 1,1 0-1,1 0 1,3 0-1,3 0 0,4 0 0,1 0 0,0 0 0,0 0 0,0 0 1,0-2-1,0-3 0,0-3 1,0-2-1,0-1 1,0 3 0,0 3-1,0 4 1,-2 1-1,-3 0 1,-3 0 0,-2 0 0,-3-2 0,1-3 0,-1-3 0,1-2-1,1-1 1,3 3 0,3 3 1,4 4-1,-1-1 1,-3-3-1,-3-3 0,-2-2 1,-3-1-1,1 3 1,-1 3 0,1 4 0,1 1 1,3 0-1,3 0 1,4 0 0,1-2 0,0-3 0,0-3 0,0-2-1,-2-1 1,-3 3-1,-3 3 0,-2 4 0,-1 1 0,3 0 0,3 0 1,4 0-1,-1 0-1,-3 0 1,-3 0 0,-2 0-1,-5 0 0,-2 0 0,-3 0 1,-3 0-1,-2 0 0,0 0 0,0 0 0,0 0 0,1 0 0,4 0-1,3 0 1,3 0 0,-1 0 0,-2 0-1,-3 0 0,-3 0 0,1 0-1,6 0 1,7 0 0,6 0 0,1 0 0,-3 0 0,-3 0 0,-2 0 0,-3 0 1,1 0-1,-1 0 0,1 0 1,-1 1-1,1 4 0,-1 3 1,1 3-1,-3-1 1,-2-2-1,-3-3 1,-3-3 0,-2-2 0,0 0-1,0 0 1,0 0 0,1 1 0,4 4 0,3 3 0,3 3 0,-1 1 0,-2 1 1,-3-1-1,-3 1 0,-1-3 1,4-2-1,3-3 0,3-3 1,1-1-1,1 4 0,-1 3 0,1 3 1,-3 1-1,-2 1 0,-3-1 0,-3 1 0,-1-1 0,4 1 0,3-1 0,3 1 0,-1-3 0,-2-2-1,-3-3 1,-3-3 0,-1-1 0,4 4 0,3 3-1,3 3 1,-1 1 0,-2 1-1,-3-1 1,-3 1 0,-1-3-1,4-2 1,3-3-1,3-3 1,1-1-1,1 4 1,-1 3 0,1 3 1,1-1-1,3-2 0,3-3 1,4-3-1,-1-1 0,-3 4 0,-3 3 1,-2 3-1,-3-1 0,1-2 1,-1-3-1,1-3 0,1-1 1,3 4-1,3 3 1,4 3-1,1-1 1,0-2 0,0-3-1,0-3 1,0-1-1,0 4 1,0 3 0,0 3 0,1-1 0,4-2-1,3-3 1,3-3 0,3-1 0,3 4 0,3 3-1,4 3 0,-1-1 1,-3-2-1,-3-3 0,-2-3 0,-1-2 0,3 0 0,3 0 0,4 0 0,1 1 0,0 4 0,0 3 0,0 3 0,0 1 0,0 1 0,0-1 1,0 1 0,0 1 1,0 3-1,0 3 1,0 4-1,0 1 1,0 0 0,0 0-1,0 0 0,1 0 0,4 0 0,3 0-1,3 0 1,-1-2-2,-2-3 1,-3-3-1,-3-2 0,-4 0-1,-3 7 1,-3 6 0,-2 7-1,-3 0 1,1-2 0,-1-3 0,1-3 0,-1-2 1,1 0-1,-1 0 0,1 0 0,1 0 0,3 0 1,3 0 1,4 0 0,1 0 1,0 0 0,0 0 0,0 0 0,1 0 0,4 0 0,3 0 0,3 0 1,3 0-1,3 0 0,3 0-1,4 0 1,1 0-1,0 0 0,0 0 0,0 0 0,0 0 0,0 0 0,0 0 0,0 0 0,0 0 0,0 0-1,0 0 1,0 0-1,1 1 0,4 4 0,3 3 1,3 3-1,1 1 0,1 1 1,-1-1-1,1 1 0,-1-1 1,1 1 0,-1-1 1,1 1 0,1-1 0,3 1 0,3-1 0,4 1 0,-1 1-1,-3 3 1,-3 3 0,-2 4-1,-1 1 0,3 0 1,3 0-1,4 0 0,1 0 1,0 0 1,0 0 0,0 0 1,0 0 1,0 0 0,0 0 0,0 0 1,-2 0 0,-3 0 0,-3 0-1,-2 0 0,-1 0 0,3 0 0,3 0 0,4 0-1,1 1 1,0 4 0,0 3-1,0 3 1,-2 1-1,-3 1 2,-3-1-1,-2 1 2,-1-3-1,3-2 0,3-3 0,4-3 0,-1-2 0,-3 0 0,-3 0 0,-2 0 0,-1-2 1,3-3-1,3-3 0,4-2-1,-1-3 1,-3 1-1,-3-1-1,-2 1 0,-3-3-1,1-2-1,-1-3 0,1-3-2,-1-1 1,1 4-2,-1 3 0,1 3-1,1-1-2,3-2-4,3-3-6,4-3-3,-3-2-5,-5 0-4,-7 0-3,-5 0-4</inkml:trace>
</inkml:ink>
</file>

<file path=ppt/ink/ink522.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2-18T14:36:34"/>
    </inkml:context>
    <inkml:brush xml:id="br0">
      <inkml:brushProperty name="width" value="0.041667" units="cm"/>
      <inkml:brushProperty name="height" value="0.041667" units="cm"/>
      <inkml:brushProperty name="color" value="#F2385B"/>
      <inkml:brushProperty name="ignorePressure" value="0"/>
    </inkml:brush>
  </inkml:definitions>
  <inkml:trace contextRef="#ctx0" brushRef="#br0">81900 45700 200,'0'-24'0,"0"4"2	,0 3 1,0 3 1,0 1 0,0 1 1,0-1-1,0 1 0,1-1 3,4 1 4,3-1 6,3 1 4,-1-3 3,-2-2 1,-3-3 2,-3-3 0,-1-1 1,4 4 2,3 3 1,3 3 2,3 3 0,3 3 2,3 3 1,4 4 1,-1 5-1,-3 10-3,-3 10-4,-2 9-3,-3 4-4,1 1-1,-1-1-3,1 1-3,-1 2-1,1 7-2,-1 6 0,1 7-1,-1 2-1,1 1-1,-1-1 0,1 1 0,-3-1 0,-2 1 1,-3-1 1,-3 1 1,-1-1 0,4 1-1,3-1-11,3 1 0,-1-3 0,-2-2 0,-3-3 0,-3-3 0,-2-4 0,0-3 0,0-3 0,0-2 0,0-3 0,0 1 0,0-1 0,0 1 0,0-12 0,0-21 0,0-22 0,0-22 0,0-11 0,0 0 0,0 0 0,0 0 0,1 0 0,4 0 0,3 0 0,3 0 0,3 0 0,3 0 0,3 0 0,4 0 0,1-2 0,0-3 0,0-3 0,0-2 0,0 0 0,0 7 0,0 6 0,0 7 0,1 0 0,4-2 0,3-3 0,3-3 0,3-1 0,3 4 0,3 3 0,4 3 0,1 3 0,0 3 0,0 3-12,0 4-6,-2 2 0,-3 4-1,-3 3 1,-2 3 0,-1 1 0,3 1 0,3-1 1,4 1 0,-1 1 1,-3 3 1,-3 3 1,-2 4 0,-3 1 2,1 0 0,-1 0 0,1 0 0,-3 4 1,-2 10 1,-3 10 1,-3 9 2,-2 4-1,0 1 1,0-1-1,0 1-1,-2 2 1,-3 7 3,-3 6 1,-2 7 2,-5 2 1,-2 1 0,-3-1 0,-3 1 1,-2-1 1,0 1 3,0-1 3,0 1 3,1-4 2,4-6 1,3-6 2,3-6 0,-1-4 2,-2 1-1,-3-1 0,-3 1 0,2-4 1,10-6 0,10-6 0,9-6 1,2-10-1,-2-12-2,-3-13-2,-3-12-2,-4-7-1,-3 1-2,-3-1 0,-2 1-1,-3-1-2,1 1 0,-1-1-3,1 1 0,-3-3-2,-2-2 1,-3-3-1,-3-3 0,-2-1 0,0 4 1,0 3 1,0 3 1,0 1 1,0 1 0,0-1 0,0 1 0,-2-3 1,-3-2 1,-3-3 1,-2-3 1,-6 1 0,-6 6-8,-6 7 0,-6 6 0,-4 6 0,1 6 0,-1 7 0,1 6 0,4 7 0,9 10 0,10 10 0,10 9-11,8 2-42,10-2-9,10-3-9,9-3-9,4-6-1,1-5 8,-1-7 7,1-5 7,-3-8 6,-2-5 6,-3-7 5,-3-5 6,-1-4 5,4 0 3,3 0 3,3 0 3,-1 1 13,-2 4 9,-3 3 0,-3 3 0,-2 1 0,0 1 0,0-1 0,0 1 0,-2 1 0,-3 3 0,-3 3 0,-2 4 0,-3 1 0,1 0 0,-1 0 0,1 0 0,-3 4 0,-2 10 0,-3 10 0,-3 9 0,1 7 0,6 7 0,7 6 11,6 7 12,1 0 2,-3-2 1,-3-3 3,-2-3 1,-1-2 0,3 0 1,3 0-2,4 0 0,-1-4-1,-3-5-1,-3-7 0,-2-5-2,-1-6-1,3-3-1,3-3-3,4-2-2,1-5-1,0-2 1,0-3 1,0-3 1,0-7 0,0-9-1,0-10-1,0-8-1,-4-9-1,-5-6 0,-7-6-1,-5-6 0,-6-2 0,-3 3 0,-3 3 2,-2 4-1,-6 2 1,-6 4-1,-6 3-1,-6 3 0,-7 4-3,-6 7-1,-6 6-3,-6 7-3</inkml:trace>
</inkml:ink>
</file>

<file path=ppt/ink/ink523.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2-18T14:36:34"/>
    </inkml:context>
    <inkml:brush xml:id="br0">
      <inkml:brushProperty name="width" value="0.041667" units="cm"/>
      <inkml:brushProperty name="height" value="0.041667" units="cm"/>
      <inkml:brushProperty name="color" value="#F2385B"/>
      <inkml:brushProperty name="ignorePressure" value="0"/>
    </inkml:brush>
  </inkml:definitions>
  <inkml:trace contextRef="#ctx0" brushRef="#br0">86050 44800 200,'-69'0'1,"13"0"2	,12 0 3,13 0 3,9 1 1,6 4 2,7 3 1,6 3 1,3 1 5,0 1 7,0-1 7,0 1 8,3-1 3,6 1 0,7-1-2,6 1-1,6-1-1,6 1-3,7-1-1,6 1-1,6-1-3,6 1-1,7-1-1,6 1-2,3-1-1,0 1-1,0-1-3,0 1-1,3-1-1,6 1-2,7-1 0,6 1-4,1-3-15,-3-2 0,-3-3 0,-2-3 0,-5-2 0,-2 0 0,-3 0 0,-3 0 0,-4 0 0,-3 0 0,-3 0 0,-2 0 0,-6 0 0,-6 0 0,-6 0 0,-6 0 0,-4-2 0,1-3 0,-1-3 0,1-2 0,-3-6 0,-2-6-8,-3-6-38,-3-6-9,-6-4-6,-5 1-1,-7-1-3,-5 1-1,-8 1 0,-5 3 5,-7 3 4,-5 4 5</inkml:trace>
</inkml:ink>
</file>

<file path=ppt/ink/ink524.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2-18T14:36:34"/>
    </inkml:context>
    <inkml:brush xml:id="br0">
      <inkml:brushProperty name="width" value="0.035956" units="cm"/>
      <inkml:brushProperty name="height" value="0.035956" units="cm"/>
      <inkml:brushProperty name="color" value="#F2385B"/>
      <inkml:brushProperty name="ignorePressure" value="0"/>
    </inkml:brush>
  </inkml:definitions>
  <inkml:trace contextRef="#ctx0" brushRef="#br0">87350 44800 231,'-2'212'0,"-3"-24"0	,-3-26 0,-2-24 0,-1-17 5,3-5 9,3-7 9,4-5 9,2-8 6,4-5 5,3-7 3,3-5 4,4-6 1,7-3 0,6-3-2,7-2-1,0-8-1,-2-8-2,-3-10-3,-3-9-1,1-7-4,6-3-4,7-3-5,6-2-5,1-9-7,-3-12-9,-3-13-11,-2-12-10</inkml:trace>
</inkml:ink>
</file>

<file path=ppt/ink/ink525.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2-18T14:36:34"/>
    </inkml:context>
    <inkml:brush xml:id="br0">
      <inkml:brushProperty name="width" value="0.041667" units="cm"/>
      <inkml:brushProperty name="height" value="0.041667" units="cm"/>
      <inkml:brushProperty name="color" value="#F2385B"/>
      <inkml:brushProperty name="ignorePressure" value="0"/>
    </inkml:brush>
  </inkml:definitions>
  <inkml:trace contextRef="#ctx0" brushRef="#br0">91100 43450 200,'-69'142'1,"13"-16"4	,12-15 3,13-15 4,2-4 2,-5 9 2,-7 10 2,-5 10 2,-4 8 2,0 10 4,0 10 5,0 9 3,-4 6 3,-5 3 1,-7 3 0,-5 4 2,-3-3 2,4-5 5,3-7 3,3-5 4,4-6 2,7-3-4,6-3-3,7-2-2,4-8-5,3-8-42,3-10 0,4-9 0,4-10 0,6-9 0,7-10 0,6-8 0,1-9 0,-3-6 0,-3-6 0,-2-6 0,3-12 0,14-15 0,11-15 0,14-16 0,0-12 0,-8-5 0,-10-7 0,-9-5-47</inkml:trace>
</inkml:ink>
</file>

<file path=ppt/ink/ink526.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2-18T14:36:34"/>
    </inkml:context>
    <inkml:brush xml:id="br0">
      <inkml:brushProperty name="width" value="0.041667" units="cm"/>
      <inkml:brushProperty name="height" value="0.041667" units="cm"/>
      <inkml:brushProperty name="color" value="#F2385B"/>
      <inkml:brushProperty name="ignorePressure" value="0"/>
    </inkml:brush>
  </inkml:definitions>
  <inkml:trace contextRef="#ctx0" brushRef="#br0">93800 45050 200,'21'-24'2,"-5"4"6	,-7 3 6,-5 3 5,-4 1 4,0 1 3,0-1 3,0 1 2,-2-1 4,-3 1 5,-3-1 5,-2 1 6,-6-1 3,-6 1 3,-6-1 1,-6 1 3,-9 5 0,-8 14-2,-10 11-1,-9 14-3,-4 8-42,4 7-13,3 6 0,3 7 0,1 5 0,1 7 0,-1 6 0,1 7 0,1 0 0,3-2 0,3-3 0,4-3 0,5-2 0,10 0 0,10 0 0,9 0 0,6-5 0,3-9 0,3-10 0,4-8 0,1-6 0,0 1 0,0-1 0,0 1 0,4-3 0,10-2 0,10-3 0,9-3 0,6-6 0,3-5 0,3-7 0,4-5 0,1-4 0,0 0 0,0 0 0,0 0 0,1 0 0,4 0 0,3 0 0,3 0 0,1-4 0,1-5 0,-1-7 0,1-5 0,-3-3 0,-2 4 0,-3 3 0,-3 3 0,-2-1 0,0-2 0,0-3-17,0-3-88</inkml:trace>
</inkml:ink>
</file>

<file path=ppt/ink/ink527.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2-18T14:36:34"/>
    </inkml:context>
    <inkml:brush xml:id="br0">
      <inkml:brushProperty name="width" value="0.041667" units="cm"/>
      <inkml:brushProperty name="height" value="0.041667" units="cm"/>
      <inkml:brushProperty name="color" value="#F2385B"/>
      <inkml:brushProperty name="ignorePressure" value="0"/>
    </inkml:brush>
  </inkml:definitions>
  <inkml:trace contextRef="#ctx0" brushRef="#br0">96900 43550 200,'-47'50'0,"6"0"0	,7 0 0,6 0 0,3 1 3,0 4 8,0 3 6,0 3 8,-4 7 4,-5 14-1,-7 11 0,-5 14 0,-6 13 3,-3 16 7,-3 15 6,-2 17 8,-5 11 2,-2 10-3,-3 10-2,-3 9-2,-2 2 1,0-2 4,0-3 5,0-3 5,1-2-17,4 0-45,3 0 0,3 0 0,3-8 0,3-16 0,3-15 0,4-15 0,4-14 0,6-8 0,7-10 0,6-9 0,4-10 0,4-9 0,3-10 0,3-8 0,3-9 0,3-6 0,3-6 0,4-6 0,4-13 0,6-19 0,7-18 0,6-19 0</inkml:trace>
</inkml:ink>
</file>

<file path=ppt/ink/ink528.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2-18T14:36:34"/>
    </inkml:context>
    <inkml:brush xml:id="br0">
      <inkml:brushProperty name="width" value="0.041667" units="cm"/>
      <inkml:brushProperty name="height" value="0.041667" units="cm"/>
      <inkml:brushProperty name="color" value="#F2385B"/>
      <inkml:brushProperty name="ignorePressure" value="0"/>
    </inkml:brush>
  </inkml:definitions>
  <inkml:trace contextRef="#ctx0" brushRef="#br0">97850 44700 200,'-22'50'0,"6"0"3	,7 0 1,6 0 1,1 3 1,-3 6 2,-3 7-1,-2 6 1,-3 6 5,1 6 8,-1 7 8,1 6 9,-1 7 4,1 10-2,-1 10 0,1 9-1,-3 2 1,-2-2 6,-3-3 4,-3-3 6,1-9 1,6-11-3,7-14-3,6-11-3,3-11-1,0-5 0,0-7-47,0-5 0,0-6 0,0-3 0,0-3 0,0-2 0,4-17 0,10-28 0,10-28 0,9-27 0,-1-11 0,-8 10 0,-10 10 0,-9 9 0,-4 1 0,4-6 0,3-6-41,3-6-24,1-1-4,1 7-2,-1 6-2,1 7-2</inkml:trace>
</inkml:ink>
</file>

<file path=ppt/ink/ink529.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2-18T14:36:34"/>
    </inkml:context>
    <inkml:brush xml:id="br0">
      <inkml:brushProperty name="width" value="0.041667" units="cm"/>
      <inkml:brushProperty name="height" value="0.041667" units="cm"/>
      <inkml:brushProperty name="color" value="#F2385B"/>
      <inkml:brushProperty name="ignorePressure" value="0"/>
    </inkml:brush>
  </inkml:definitions>
  <inkml:trace contextRef="#ctx0" brushRef="#br0">98200 44700 200,'-47'-24'-1,"6"4"1	,7 3 0,6 3-1,4 1 1,4 1-1,3-1 0,3 1 1,1-1 2,1 1 3,-1-1 5,1 1 3,-1 1 3,1 3 1,-1 3 0,1 4 1,1-1 1,3-3-1,3-3 1,4-2-1,-1-3 1,-3 1 2,-3-1 0,-2 1 2,2 1 9,9 3 18,10 3 17,10 4 16,7 1 6,6 0-9,7 0-8,6 0-9,4 0-52,4 0-11,3 0 0,3 0 0,-1 1 0,-2 4 0,-3 3 0,-3 3 0,-4 3 0,-3 3 0,-3 3 0,-2 4 0,-3-1 0,1-3 0,-1-3 0,1-2 0,1 3 0,3 14 0,3 11 0,4 14 0,-6 2 0,-11-6 0,-14-6 0,-11-6 0,-7-2 0,0 3 0,0 3 0,0 4 0,-2 1 0,-3 0 0,-3 0 0,-2 0 0,-8 0 0,-8 0 0,-10 0 0,-9 0 0,-7 1 0,-3 4 0,-3 3 0,-2 3 0,-3 1 0,1 1 0,-1-1 0,1 1 0,-3-3 0,-2-2 0,-3-3 0,-3-3 0,-1-4 0,4-3 0,3-3 0,3-2 0,4-3 0,7 1 0,6-1 0,7 1 0,13-6 0,22-8 0,22-10 0,23-9 0,11-5 0,4 0 0,3 0 0,3 0 0,3 0 0,3 0 0,3 0 0,4 0 0,2 1 0,4 4 0,3 3 0,3 3 0,-1 3 0,-2 3 0,-3 3 0,-3 4 0,-4 1 0,-3 0 0,-3 0 0,-2 0 0,-8 1 0,-8 4 0,-10 3 0,-9 3 0,-7 3 0,-3 3 0,-3 3 0,-2 4 0,-8 1 0,-8 0 0,-10 0 0,-9 0 0,-7 0 0,-3 0 0,-3 0 0,-2 0 0,-6-4 0,-6-5 0,-6-7 0,-6-5 0,-2-4 0,3 0 0,3 0 0,4 0 0,1-2 0,0-3 0,0-3 0,0-2 0,0-3 0,0 1-6,0-1-50,0 1 4,1-3-3,4-2-6,3-3-8,3-3-6</inkml:trace>
</inkml:ink>
</file>

<file path=ppt/ink/ink53.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26T05:25:29"/>
    </inkml:context>
    <inkml:brush xml:id="br0">
      <inkml:brushProperty name="width" value="0.008333" units="cm"/>
      <inkml:brushProperty name="height" value="0.008333" units="cm"/>
      <inkml:brushProperty name="color" value="#F2385B"/>
      <inkml:brushProperty name="ignorePressure" value="0"/>
    </inkml:brush>
  </inkml:definitions>
  <inkml:trace contextRef="#ctx0" brushRef="#br0">94650 50550 1000,'-24'0'0,"4"0"0	,3 0 0,3 0 0,1 0-13,1 0-24,-1 0-26,1 0-25</inkml:trace>
</inkml:ink>
</file>

<file path=ppt/ink/ink530.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2-18T14:36:34"/>
    </inkml:context>
    <inkml:brush xml:id="br0">
      <inkml:brushProperty name="width" value="0.036692" units="cm"/>
      <inkml:brushProperty name="height" value="0.036692" units="cm"/>
      <inkml:brushProperty name="color" value="#F2385B"/>
      <inkml:brushProperty name="ignorePressure" value="0"/>
    </inkml:brush>
  </inkml:definitions>
  <inkml:trace contextRef="#ctx0" brushRef="#br0">82750 45450 227,'-91'0'0,"19"0"0	,19 0 0,19 0 0,7-2 0,-3-3 1,-3-3 1,-2-2 1,-1-1 0,3 3 2,3 3 0,4 4 2,2-1 0,4-3 1,3-3 1,3-2 1,3-3 2,3 1 4,3-1 2,4 1 4,4 1 1,6 3-1,7 3 0,6 4-1,7 1-1,10 0 0,10 0 0,9 0 0,7 0-1,7 0 0,6 0 0,7 0 0,5 0 0,7 0-1,6 0 0,7 0 0,5-2-1,7-3 0,6-3-1,7-2-1,7-1 0,9 3 0,10 3 0,10 4-1,2-1 0,-3-3 0,-3-3-1,-2-2 0,-1-3 0,3 1 0,3-1-1,4 1 0,1 1 0,0 3-1,0 3-2,0 4 0,-5 1-1,-9 0 0,-10 0 1,-8 0 0,-8 0-1,-2 0-2,-3 0-2,-3 0-2,-6 0-1,-5 0 0,-7 0 0,-5 0 0,-8 1-1,-5 4 0,-7 3 0,-5 3-1,-8-1-1,-5-2 0,-7-3-1,-5-3 0,-6-1-1,-3 4 0,-3 3-1,-2 3 0</inkml:trace>
</inkml:ink>
</file>

<file path=ppt/ink/ink531.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2-18T14:36:34"/>
    </inkml:context>
    <inkml:brush xml:id="br0">
      <inkml:brushProperty name="width" value="0.027411" units="cm"/>
      <inkml:brushProperty name="height" value="0.027411" units="cm"/>
      <inkml:brushProperty name="color" value="#F2385B"/>
      <inkml:brushProperty name="ignorePressure" value="0"/>
    </inkml:brush>
  </inkml:definitions>
  <inkml:trace contextRef="#ctx0" brushRef="#br0">82400 46650 304,'-111'-22'12,"28"6"0	,28 7-1,29 6 0,16 1-3,7-3-2,6-3-4,7-2-4,7-3 2,9 1 4,10-1 6,10 1 4,10-3 4,13-2 1,12-3 2,13-3 3,7-2 0,4 0 0,3 0 1,3 0 0,6 0 0,9 0 0,10 0 0,10 0-1,11 3 0,17 6-1,15 7-1,16 6-1,5 1-2,-2-3-1,-3-3-2,-3-2-3,1-1 0,6 3 0,7 3 1,6 4-1,3 1 0,0 0-1,0 0-2,0 0-1,-5-2 0,-9-3 0,-10-3 0,-8-2 1,-8-1 0,-2 3-2,-3 3-1,-3 4 0,-6 1-2,-5 0-4,-7 0-1,-5 0-3,-9 0-3,-9 0 0,-10 0-1,-8 0-1,-11 1 0,-8 4 1,-10 3 2,-9 3 0,-10 1 2,-9 1 1,-10-1 1,-8 1 2,-8-3-1,-2-2-1,-3-3 0,-3-3-1,-7 1-3,-9 6-5,-10 7-5,-8 6-4,-9 1-2,-6-3 0,-6-3 1,-6-2 0,-6-3-1,-2 1-2,-3-1-1,-3 1-2,-2-1-2,0 1-3,0-1-2,0 1-4,0-1 0,0 1-2,0-1 1,0 1-1,3-1 0,6 1 1,7-1 2,6 1 0</inkml:trace>
</inkml:ink>
</file>

<file path=ppt/ink/ink532.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2-18T14:36:34"/>
    </inkml:context>
    <inkml:brush xml:id="br0">
      <inkml:brushProperty name="width" value="0.032864" units="cm"/>
      <inkml:brushProperty name="height" value="0.032864" units="cm"/>
      <inkml:brushProperty name="color" value="#F2385B"/>
      <inkml:brushProperty name="ignorePressure" value="0"/>
    </inkml:brush>
  </inkml:definitions>
  <inkml:trace contextRef="#ctx0" brushRef="#br0">85900 46250 253,'-71'1'0,"10"4"0	,10 3 0,9 3 0,7 1 0,7 1 0,6-1 1,7 1-1,5-1 2,7 1 3,6-1 3,7 1 4,10-3 2,16-2 5,15-3 2,17-3 5,13-1 2,13 4 1,12 3 2,13 3 0,7-1 2,4-2-2,3-3 1,3-3-1,1-2-1,1 0 0,-1 0 0,1 0-1,1-2-1,3-3-2,3-3-1,4-2-2,2-1-1,4 3-1,3 3-1,3 4-1,-4 1-2,-8 0-2,-10 0-3,-9 0-2,-9 0-2,-5 0 0,-7 0-1,-5 0 1,-8 0-4,-5 0-4,-7 0-4,-5 0-6,-8 0-3,-5 0-2,-7 0-3,-5 0-2</inkml:trace>
</inkml:ink>
</file>

<file path=ppt/ink/ink533.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2-18T14:36:34"/>
    </inkml:context>
    <inkml:brush xml:id="br0">
      <inkml:brushProperty name="width" value="0.041667" units="cm"/>
      <inkml:brushProperty name="height" value="0.041667" units="cm"/>
      <inkml:brushProperty name="color" value="#F2385B"/>
      <inkml:brushProperty name="ignorePressure" value="0"/>
    </inkml:brush>
  </inkml:definitions>
  <inkml:trace contextRef="#ctx0" brushRef="#br0">103250 43300 200,'-24'3'0,"4"6"0	,3 7 0,3 6 0,-1 9 0,-2 13 0,-3 12 1,-3 13 1,-2 7 0,0 4 0,0 3 0,0 3 0,-4 6 4,-5 9 6,-7 10 6,-5 10 6,-6 7 3,-3 6 0,-3 7-1,-2 6 0,-5 3 1,-2 0 3,-3 0 3,-3 0 3,-2 0 1,0 0-2,0 0-1,0 0-2,-2 1 0,-3 4 1,-3 3 1,-2 3 1,3-2-1,14-6-1,11-6-2,14-6-1,7-12-2,3-15-1,3-15-2,4-16-9,4-13-16,6-9 0,7-10 0,6-8 0,7-14 0,10-15 0,10-15 0,9-16 0,1-12 0,-6-5-6,-6-7-40,-6-5-9,-2-3-3,3 4 1,3 3 3,4 3 1,-3 3 1,-5 3-1,-7 3-2,-5 4-1</inkml:trace>
</inkml:ink>
</file>

<file path=ppt/ink/ink534.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2-18T14:36:34"/>
    </inkml:context>
    <inkml:brush xml:id="br0">
      <inkml:brushProperty name="width" value="0.041667" units="cm"/>
      <inkml:brushProperty name="height" value="0.041667" units="cm"/>
      <inkml:brushProperty name="color" value="#F2385B"/>
      <inkml:brushProperty name="ignorePressure" value="0"/>
    </inkml:brush>
  </inkml:definitions>
  <inkml:trace contextRef="#ctx0" brushRef="#br0">105300 44100 200,'-24'115'0,"4"-18"0	,3-19 0,3-18 0,3-6 2,3 10 6,3 10 4,4 9 6,-1 7 2,-3 7 0,-3 6 0,-2 7 0,-5 4 2,-2 3 1,-3 3 3,-3 4 2,-1 2 3,4 4 2,3 3 3,3 3 3,1-1 1,1-2-1,-1-3 1,1-3 0,-1-7 0,1-9 0,-1-10 1,1-8-1,1-9 1,3-6-2,3-6 0,4-6-37,1-7-2,0-6 0,0-6 0,0-6 0,4-12 0,10-15 0,10-15 0,9-16 0,-1-10 0,-8-3 0,-10-3 0,-9-2 0,-5-3 0,0 1 0,0-1-9,0 1-36,-2-1-5,-3 1-11,-3-1-10,-2 1-9</inkml:trace>
</inkml:ink>
</file>

<file path=ppt/ink/ink535.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2-18T14:36:34"/>
    </inkml:context>
    <inkml:brush xml:id="br0">
      <inkml:brushProperty name="width" value="0.033449" units="cm"/>
      <inkml:brushProperty name="height" value="0.033449" units="cm"/>
      <inkml:brushProperty name="color" value="#F2385B"/>
      <inkml:brushProperty name="ignorePressure" value="0"/>
    </inkml:brush>
  </inkml:definitions>
  <inkml:trace contextRef="#ctx0" brushRef="#br0">105300 44000 249,'-68'0'0,"17"0"1	,15 0 0,16 0 1,9 1 0,3 4 1,3 3 0,4 3 0,2-1 5,4-2 10,3-3 10,3-3 9,4-2 5,7 0-2,6 0-1,7 0-1,5 1-2,7 4-2,6 3-1,7 3-1,2-1-2,1-2-2,-1-3-2,1-3-2,-1-2-1,1 0-3,-1 0-1,1 0-2,-1 1-1,1 4 0,-1 3 0,1 3-1,-4-1 0,-6-2-2,-6-3-1,-6-3-1,-4-1-1,1 4-1,-1 3-1,1 3-1,1 1-1,3 1-1,3-1-2,4 1-2,-4 4-10,-9 9-20,-10 10-20,-8 10-21,-11 0-8,-8-5 3,-10-7 2,-9-5 4</inkml:trace>
</inkml:ink>
</file>

<file path=ppt/ink/ink536.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2-18T14:36:34"/>
    </inkml:context>
    <inkml:brush xml:id="br0">
      <inkml:brushProperty name="width" value="0.024217" units="cm"/>
      <inkml:brushProperty name="height" value="0.024217" units="cm"/>
      <inkml:brushProperty name="color" value="#F2385B"/>
      <inkml:brushProperty name="ignorePressure" value="0"/>
    </inkml:brush>
  </inkml:definitions>
  <inkml:trace contextRef="#ctx0" brushRef="#br0">105800 45350 344,'-46'25'0,"10"0"0	,10 0 0,9 0 0,4-2 0,1-3 0,-1-3 0,1-2 0,1-3 5,3 1 9,3-1 11,4 1 10,2-3 4,4-2 1,3-3-1,3-3-1,3-1 2,3 4 0,3 3 0,4 3 2,2-1-2,4-2 0,3-3-2,3-3-2,3-1-3,3 4-7,3 3-5,4 3-6,-1 1-6,-3 1-8,-3-1-8,-2 1-8,-3-3-4,1-2-3,-1-3-2,1-3-3,-1-2-7,1 0-15,-1 0-13,1 0-15</inkml:trace>
</inkml:ink>
</file>

<file path=ppt/ink/ink537.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2-18T14:36:34"/>
    </inkml:context>
    <inkml:brush xml:id="br0">
      <inkml:brushProperty name="width" value="0.041667" units="cm"/>
      <inkml:brushProperty name="height" value="0.041667" units="cm"/>
      <inkml:brushProperty name="color" value="#F2385B"/>
      <inkml:brushProperty name="ignorePressure" value="0"/>
    </inkml:brush>
  </inkml:definitions>
  <inkml:trace contextRef="#ctx0" brushRef="#br0">108300 45050 200,'-25'3'0,"0"6"0	,0 7 0,0 6 0,-2 4-1,-3 4 1,-3 3 0,-2 3 0,-3 3 0,1 3-1,-1 3 1,1 4 0,-1 4 4,1 6 7,-1 7 9,1 6 7,1 1 5,3-3 3,3-3 3,4-2 1,4-6 2,6-6-1,7-6 0,6-6-2,3-2 0,0 3-1,0 3-2,0 4-1,7-4-2,17-9 0,15-10-2,16-8-1,4-8-1,-6-2-2,-6-3-2,-6-3-2,-4-4-4,1-3-5,-1-3-7,1-2-6,-1-5-2,1-2-1,-1-3 0,1-3 1,-1-2-5,1 0-8,-1 0-7,1 0-9,-1 1-5,1 4-3,-1 3-3,1 3-4,-3 1-1,-2 1 1,-3-1 0,-3 1 0,-2-1 2,0 1 1,0-1 1,0 1 3,-2-3 1,-3-2 3,-3-3 2,-2-3 3,-3-2 3,1 0 2,-1 0 4,1 0 14,-3-4 7,-2-5 0,-3-7 0,-3-5 0,-1-3 0,4 4 0,3 3 0,3 3 0,-1-1 0,-2-2 0,-3-3 0,-3-3 0,1-2 0,6 0 0,7 0 0,6 0 0,1 3 0,-3 6 0,-3 7 0,-2 6 0,-3 4 0,1 4 0,-1 3 0,1 3 0,-3 4 0,-2 7 0,-3 6 6,-3 7 21,-2 5 1,0 7-1,0 6 0,0 7-1,0 7 1,0 9 1,0 10 2,0 10 1,0 5 0,0 4-1,0 3-1,0 3-2,0 4 0,0 7-1,0 6 0,0 7 0,-2 0 0,-3-2 2,-3-3 2,-2-3 1,-1-6 2,3-5-1,3-7 1,4-5-1,1-8 1,0-5-1,0-7 1,0-5-6,0-6-27,0-3 0,0-3 0,0-2 0,1-17 0,4-28 0,3-28 0,3-27 0,-1-12 0,-2 6 0,-3 7 0,-3 6 0,-1 1 0,4-3-11,3-3-29,3-2-6,3-1-4,3 3-3,3 3-4,4 4-2,-3 4 0,-5 6 5,-7 7 4,-5 6 5,-3 3 2,4 0 2,3 0 1,3 0 0</inkml:trace>
</inkml:ink>
</file>

<file path=ppt/ink/ink538.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2-18T14:36:34"/>
    </inkml:context>
    <inkml:brush xml:id="br0">
      <inkml:brushProperty name="width" value="0.041667" units="cm"/>
      <inkml:brushProperty name="height" value="0.041667" units="cm"/>
      <inkml:brushProperty name="color" value="#F2385B"/>
      <inkml:brushProperty name="ignorePressure" value="0"/>
    </inkml:brush>
  </inkml:definitions>
  <inkml:trace contextRef="#ctx0" brushRef="#br0">109850 45050 200,'-46'-25'-1,"10"0"-1	,10 0 0,9 0-2,4 0 0,1 0-1,-1 0-1,1 0 0,-3-2 1,-2-3 3,-3-3 3,-3-2 4,-1-1 1,4 3 2,3 3 0,3 4 1,3 1 1,3 0 2,3 0 0,4 0 2,-1 1 0,-3 4-1,-3 3 0,-2 3 0,-3 3-1,1 3 0,-1 3 1,1 4-2,-1-1 2,1-3 3,-1-3 2,1-2 3,4-1 5,9 3 7,10 3 9,10 4 7,4 2 2,0 4-4,0 3-4,0 3-5,1-1-3,4-2-3,3-3-2,3-3-3,1-1-2,1 4-4,-1 3-2,1 3-4,1 1-2,3 1 0,3-1-2,4 1-1,-1 1-8,-3 3-2,-3 3 0,-2 4 0,-3 2 0,1 4 0,-1 3 0,1 3 0,-6 4 0,-8 7 0,-10 6 0,-9 7 0,-10 4 0,-9 3 0,-10 3 0,-8 4 0,-6-4 0,1-9 0,-1-10 0,1-8 0,-4-6 0,-6 1 0,-6-1 0,-6 1 0,-2-1 0,3 1 0,3-1 0,4 1 0,2-3 0,4-2 0,3-3 0,3-3 0,1-4 0,1-3 0,-1-3 0,1-2 0,13-5 0,29-2 0,28-3 0,28-3 0,10-4 0,-5-3 0,-7-3 0,-5-2 0,-4-1 0,0 3 0,0 3 0,0 4 0,0 1 0,0 0 0,0 0 0,0 0 0,1 3 0,4 6 0,3 7 0,3 6 0,-2 6 0,-6 6 0,-6 7 0,-6 6 0,-7 3 0,-6 0 0,-6 0 0,-6 0 0,-7 1 0,-6 4 0,-6 3 0,-6 3 0,-9 3 0,-8 3 0,-10 3 0,-9 4 0,-10 2 0,-9 4 0,-10 3 0,-8 3 0,-8-1 0,-2-2 0,-3-3 0,-3-3 0,1-6 0,6-5 0,7-7 0,6-5 0,6-6 0,6-3 0,7-3 0,6-2 0,4-5 0,4-2 0,3-3 0,3-3 0,7-12 0,14-18 0,11-19 0,14-18 0,7-10 0,3 0 0,3 0-44,4 0-58</inkml:trace>
</inkml:ink>
</file>

<file path=ppt/ink/ink539.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2-18T14:36:34"/>
    </inkml:context>
    <inkml:brush xml:id="br0">
      <inkml:brushProperty name="width" value="0.041392" units="cm"/>
      <inkml:brushProperty name="height" value="0.041392" units="cm"/>
      <inkml:brushProperty name="color" value="#F2385B"/>
      <inkml:brushProperty name="ignorePressure" value="0"/>
    </inkml:brush>
  </inkml:definitions>
  <inkml:trace contextRef="#ctx0" brushRef="#br0">76350 53800 201,'-91'1'0,"19"4"0	,19 3 0,19 3 0,10-1 2,4-2 6,3-3 4,3-3 5,6-2 6,9 0 8,10 0 6,10 0 8,8 0 1,10 0-2,10 0-4,9 0-3,9 0-3,9 0-2,10 0-3,10 0-2,4 1-2,0 4-1,0 3-3,0 3-1,1-1-2,4-2-1,3-3 0,3-3-1,1-2-2,1 0-1,-1 0-1,1 0-2,-3 0 0,-2 0 0,-3 0-1,-3 0 1,-4 0-1,-3 0-1,-3 0-1,-2 0-1,-6 1-1,-6 4 0,-6 3-1,-6 3 1,-6-1-1,-2-2 0,-3-3 1,-3-3 0,-4-1 0,-3 4-1,-3 3-1,-2 3-1,-3-1 0,1-2 0,-1-3 0,1-3 0,-4-7-11,-6-9-19,-6-10-21,-6-8-19</inkml:trace>
</inkml:ink>
</file>

<file path=ppt/ink/ink54.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2-18T05:07:49"/>
    </inkml:context>
    <inkml:brush xml:id="br0">
      <inkml:brushProperty name="width" value="0.041667" units="cm"/>
      <inkml:brushProperty name="height" value="0.041667" units="cm"/>
      <inkml:brushProperty name="color" value="#F2385B"/>
      <inkml:brushProperty name="ignorePressure" value="0"/>
    </inkml:brush>
  </inkml:definitions>
  <inkml:trace contextRef="#ctx0" brushRef="#br0">90900 29600 200,'-24'26'0,"4"4"0	,3 3 0,3 3 0,1-1 0,1-2 0,-1-3 0,1-3 0,-1-1 2,1 4 4,-1 3 4,1 3 4,1-2 1,3-6 1,3-6-1,4-6-1,1-4 0,0 1 0,0-1-1,0 1-1,1-1 2,4 1 3,3-1 2,3 1 2,3-4 2,3-6-1,3-6 0,4-6-1,1-7 0,0-6-2,0-6-1,0-6-1,1-4-1,4 1-2,3-1 0,3 1-2,-1-3-1,-2-2-1,-3-3-1,-3-3-1,-1-2-1,4 0-1,3 0-1,3 0-2,1 0-1,1 0 0,-1 0-1,1 0-1,-4 0 0,-6 0-3,-6 0-1,-6 0-2,-2 1 0,3 4-1,3 3-1,4 3 0,-3 3-1,-5 3-1,-7 3-1,-5 4-2,-6 13 1,-3 26 3,-3 24 3,-2 26 3,-3 13 2,1 4 1,-1 3 2,1 3 2,-1 3 2,1 3 0,-1 3 1,1 4 1,-3 1 1,-2 0 2,-3 0 1,-3 0 2,1-2 1,6-3 1,7-3 0,6-2 1,3-6 1,0-6 0,0-6 0,0-6 1,1-4-1,4 1 1,3-1-1,3 1-1,1-4-1,1-6-2,-1-6-2,1-6-3,1-4-1,3 1-1,3-1-1,4 1-2,2-3-1,4-2 0,3-3 0,3-3-1,1-2-2,1 0-5,-1 0-5,1 0-4,-4 3-8,-6 6-8,-6 7-9,-6 6-9,-9-1-3,-8-5 4,-10-7 2,-9-5 4,-7-6 3,-3-3 4,-3-3 3,-2-2 3,-5-3 4,-2 1 3,-3-1 3,-3 1 4,-2-1 2,0 1 1,0-1 2,0 1 2,-2-1 1,-3 1 2,-3-1 1,-2 1 2,-1-3 1,3-2 0,3-3 0,4-3 1,2-2 2,4 0 4,3 0 4,3 0 3,3 0 3,3 0 2,3 0 2,4 0 2,10-4 6,19-5 12,19-7 12,19-5 12,9-3 2,0 4-6,0 3-5,0 3-7,1 1-6,4 1-4,3-1-6,3 1-31,3 1-2,3 3 0,3 3 0,4 4 0,-4-1 0,-9-3 0,-10-3 0,-8-2 0,0-5 0,14-2 0,11-3 0,14-3 0,-1 1 0,-12 6 0,-13 7 0,-12 6 0,-7 1 0,1-3 0,-1-3-20,1-2-16,-1-3-6,1 1-12,-1-1-14,1 1-13</inkml:trace>
</inkml:ink>
</file>

<file path=ppt/ink/ink540.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2-18T14:36:34"/>
    </inkml:context>
    <inkml:brush xml:id="br0">
      <inkml:brushProperty name="width" value="0.041667" units="cm"/>
      <inkml:brushProperty name="height" value="0.041667" units="cm"/>
      <inkml:brushProperty name="color" value="#F2385B"/>
      <inkml:brushProperty name="ignorePressure" value="0"/>
    </inkml:brush>
  </inkml:definitions>
  <inkml:trace contextRef="#ctx0" brushRef="#br0">78700 52600 200,'-49'56'2,"4"13"4	,3 12 4,3 13 4,3 10 2,3 10-1,3 10 0,4 9-1,2 6 4,4 3 11,3 3 9,3 4 10,-1 1 4,-2 0-2,-3 0-1,-3 0-2,-1-2-1,4-3 1,3-3 1,3-2 1,1-9-1,1-12-2,-1-13-4,1-12-3,1-12-28,3-8-11,3-10 0,4-9 0,1-7 0,0-3 0,0-3 0,0-2 0,1-12 0,4-19 0,3-18 0,3-19 0,1-10 0,1 1 0,-1-1 0,1 1-89</inkml:trace>
</inkml:ink>
</file>

<file path=ppt/ink/ink541.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2-18T14:36:34"/>
    </inkml:context>
    <inkml:brush xml:id="br0">
      <inkml:brushProperty name="width" value="0.041667" units="cm"/>
      <inkml:brushProperty name="height" value="0.041667" units="cm"/>
      <inkml:brushProperty name="color" value="#F2385B"/>
      <inkml:brushProperty name="ignorePressure" value="0"/>
    </inkml:brush>
  </inkml:definitions>
  <inkml:trace contextRef="#ctx0" brushRef="#br0">29400 56900 200,'-22'-2'3,"6"-3"8	,7-3 6,6-2 8,4-1 2,4 3-1,3 3-1,3 4-2,1-1-1,1-3-1,-1-3 0,1-2-2,-1 0 0,1 7 0,-1 6 1,1 7 1,-1 7-1,1 9-3,-1 10-1,1 10-2,-1 5-1,1 4 2,-1 3 0,1 3 1,-3 3 0,-2 3-1,-3 3 0,-3 4-1,-1 1-1,4 0 1,3 0 0,3 0 0,-1 1-1,-2 4 0,-3 3 0,-3 3 0,-2-2 0,0-6 2,0-6 1,0-6 2,0-6 1,0-2 1,0-3 0,0-3 0,0-2 1,0 0 0,0 0-17,0 0-4,0-2 0,0-3 0,0-3 0,0-2 0,0-3 0,0 1 0,0-1 0,0 1 0,4-9 0,10-15 0,10-15 0,9-16 0,6-15 0,3-11-12,3-14-35,4-11 2,-1-4 1,-3 6 3,-3 7 2,-2 6 4,-3 1 1,1-3 2,-1-3 3,1-2 1,-1-3 1,1 1 3,-1-1 1,1 1 1,-1 1 2,1 3 2,-1 3 2,1 4 1,-1 1 1,1 0 1,-1 0 0,1 0 0,-3 0 2,-2 0 1,-3 0 2,-3 0 2,-4 1 1,-3 4 2,-3 3 0,-2 3 2,-3 4 0,1 7 1,-1 6 0,1 7 2,-1 11 3,1 20 10,-1 18 8,1 20 9,-3 8 3,-2 1 0,-3-1-2,-3 1 0,-2 2-2,0 7-2,0 6-1,0 7-1,1 0-2,4-2 1,3-3-2,3-3 0,3-6-1,3-5 0,3-7-2,4-5-1,1-8 0,0-5-2,0-7-1,0-5 0,3-6-1,6-3 0,7-3 0,6-2 0,-1-9-14,-5-12-2,-7-13 0,-5-12 0,-4-9 0,0-2 0,0-3 0,0-3 0,-2-2 0,-3 0 0,-3 0 0,-2 0 0,-3 0 0,1 0 0,-1 0 0,1 0 0,-1 0 0,1 0 0,-1 0 0,1 0 0,-3 1 0,-2 4 0,-3 3 0,-3 3 0,-4-1 0,-3-2 0,-3-3 0,-2-3 0,-8-2 0,-8 0 0,-10 0 0,-9 0 0,-7 3 0,-3 6 0,-3 7 0,-2 6 0,0 6 0,7 6 0,6 7 0,7 6 0,2 3 0,1 0 0,-1 0 0,1 0 0,-1 3 0,1 6 0,-1 7 0,1 6 0,12-1 0,25-5 0,25-7 0,25-5 0,9-6-46,-6-3-3,-6-3-2,-6-2-3,-4-3 1,1 1 3,-1-1 3,1 1 2,-1-3 2,1-2-1,-1-3 0,1-3-2,-1-1 2,1 4 3,-1 3 3,1 3 3,-3-1 3,-2-2 3,-3-3 4,-3-3 3,-4-1 11,-3 4 11,-3 3 0,-2 3 0,-3 3 0,1 3 0,-1 3 0,1 4 0,-3-1 0,-2-3 0,-3-3 0,-3-2 0,-4-3 0,-3 1 0,-3-1 0,-2 1 0,-3-1 0,1 1 0,-1-1 0,1 1 23,1-1 3,3 1 5,3-1 4,4 1 5,2-3 3,4-2 2,3-3 2,3-3 2,4-1 0,7 4-1,6 3 0,7 3-2,4 7-1,3 14-2,3 11-2,4 14-3,-1 5-2,-3 1-3,-3-1-3,-2 1-3,-3 1-2,1 3-24,-1 3-1,1 4 0,1 1 0,3 0 0,3 0 0,4 0 0,-3 1 0,-5 4 0,-7 3 0,-5 3 0,-6 3 0,-3 3 0,-3 3 0,-2 4 0,-5 1 0,-2 0 0,-3 0 0,-3 0 0,-2-2 0,0-3 0,0-3 0,0-2 0,0-3 0,0 1 0,0-1 0,0 1 0,-2-3 0,-3-2 0,-3-3 0,-2-3 0,-3-4 0,1-3 0,-1-3 0,1-2 0,5-9 0,14-12 0,11-13 0,14-12 0,7-15 0,3-15 0,3-15 0,4-16 0,-1-5 0,-3 6 0,-3 7 0,-2 6 0,-3 3 0,1 0 0,-1 0 0,1 0 0,-3 0 0,-2 0-35,-3 0-11,-3 0 3,-1 0 0,4 0-3,3 0-1,3 0-3,1 1 0,1 4 1,-1 3 2,1 3 1,-1 3 1,1 3 3,-1 3 2,1 4 3,-3 2 2,-2 4 2,-3 3 3,-3 3 3,-4-1 2,-3-2 3,-3-3 11,-2-3 11,-3-1 0,1 4 0,-1 3 0,1 3 0,-1-1 0,1-2 0,-1-3 0,1-3 0,-3-2 0,-2 0 0,-3 0 0,-3 0 0,-2 0 0,0 0 0,0 0 0,0 0 0,-4-2 0,-5-3 0,-7-3 0,-5-2 0,-4-3 0,0 1 0,0-1 0,0 1 0,0-4 0,0-6 0,0-6 0,0-6 0,1-4 0,4 1 0,3-1 0,3 1 9,1-1 11,1 1-1,-1-1 1,1 1 1,1 1 0,3 3 1,3 3 0,4 4 0,2 1 0,4 0 0,3 0-1,3 0-1,3 1 0,3 4-1,3 3 0,4 3-1,1 4 0,0 7-2,0 6 0,0 7-1,0 2 0,0 1 1,0-1 1,0 1 0,0 1 0,0 3 1,0 3 0,0 4 1,0 4-1,0 6 1,0 7-1,0 6 0,-2 4 0,-3 4 0,-3 3 0,-2 3 1,-3 3-1,1 3 1,-1 3 0,1 4-1,-1 2 1,1 4 0,-1 3 0,1 3 1,-3 1-7,-2 1-13,-3-1 0,-3 1 0,-4 1 0,-3 3 0,-3 3 0,-2 4 0,-5-1 0,-2-3 0,-3-3 0,-3-2 0,-2-3 0,0 1 0,0-1 0,0 1 0,1-3 0,4-2 0,3-3 0,3-3 0,-1-4 0,-2-3 0,-3-3 0,-3-2 0,-1-3 0,4 1 0,3-1 0,3 1 0,-1-1 0,-2 1 0,-3-1 0,-3 1 0,7-1 0,19 1 0,19-1 0,19 1 0,7-4 0,-3-6 0,-3-6 0,-2-6 0,-3-6 0,1-2 0,-1-3 0,1-3 0,2-1 0,7 4 0,6 3 0,7 3 0,0-1 0,-2-2 0,-3-3 0,-3-3 0,2-2 0,10 0 0,10 0 0,9 0 0,1 0 0,-6 0 0,-6 0 0,-6 0 0,-6 0 0,-2 0 0,-3 0 0,-3 0 0,-2 0 0,0 0 0,0 0 0,0 0 0,-2-2 0,-3-3 0,-3-3 0,-2-2 0,-3-1 0,1 3 0,-1 3 0,1 4 0,-7-4 0,-12-9 0,-13-10 0,-12-8 0,-7-6 0,1 1 0,-1-1-7,1 1-42,-1-3 2,1-2 3,-1-3 2,1-3 4,-3-4 1,-2-3-1,-3-3 1,-3-2-1,-2-3 1,0 1 1,0-1 3,0 1 1,0-4 1,0-6 2,0-6 2,0-6 1,0-1 2,0 7 3,0 6 2,0 7 2,0 4 2,0 3 2,0 3 1,0 4 1,0 2 2,0 4 2,0 3 2,0 3 3,0 4 0,0 7 0,0 6 0,0 7-1,1 4 2,4 3 0,3 3 1,3 4 1,1 1 0,1 0 1,-1 0 0,1 0 1,-1 1 1,1 4 3,-1 3 3,1 3 3,-1 4 2,1 7 0,-1 6-1,1 7 1,-1 4 0,1 3 2,-1 3 1,1 4 1,1 4 0,3 6 1,3 7-2,4 6 0,1 4 0,0 4-1,0 3 1,0 3-1,1 4 1,4 7 1,3 6 0,3 7 2,3 0-1,3-2 1,3-3 1,4-3-1,-1-2 0,-3 0 1,-3 0 0,-2 0 1,-1-2-1,3-3 0,3-3-2,4-2 0,-1-6 0,-3-6 2,-3-6 1,-2-6 2,-3-6 0,1-2-1,-1-3-18,1-3-6,2-7 0,7-9 0,6-10 0,7-8 0,2-15 0,1-19 0,-1-18 0,1-19 0,-4-7 0,-6 7 0,-6 6-8,-6 7-27,-2 2-2,3 1 1,3-1 2,4 1 0,1-3 0,0-2-3,0-3-3,0-3-1,-2-6-2,-3-5-1,-3-7 1,-2-5-1,-1-3 1,3 4 1,3 3 2,4 3 1,-1 3 2,-3 3 4,-3 3 3,-2 4 3</inkml:trace>
</inkml:ink>
</file>

<file path=ppt/ink/ink542.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2-18T14:36:34"/>
    </inkml:context>
    <inkml:brush xml:id="br0">
      <inkml:brushProperty name="width" value="0.041667" units="cm"/>
      <inkml:brushProperty name="height" value="0.041667" units="cm"/>
      <inkml:brushProperty name="color" value="#F2385B"/>
      <inkml:brushProperty name="ignorePressure" value="0"/>
    </inkml:brush>
  </inkml:definitions>
  <inkml:trace contextRef="#ctx0" brushRef="#br0">36450 57000 200,'23'118'-1,"-3"-11"-1	,-3-14-1,-2-11 0,-3-4 1,1 6 6,-1 7 5,1 6 6,1-1 4,3-5 3,3-7 3,4-5 2,-1-6 3,-3-3 1,-3-3 3,-2-2 0,-1-5 2,3-2-1,3-3 0,4-3-1,1-7 0,0-9 0,0-10-1,0-8 0,3-9-1,6-6-1,7-6-2,6-6-1,-2-9-1,-9-8-2,-10-10-1,-8-9-2,-6-7-2,1-3-3,-1-3-2,1-2-3,-3-5-8,-2-2-4,-3-3 0,-3-3 0,-2-2 0,0 0 0,0 0 0,0 0 0,-4 1 0,-5 4 0,-7 3 0,-5 3 0,-4 4 0,0 7 0,0 6 0,0 7 0,-2 4-4,-3 3-5,-3 3 0,-2 4-2,-6 5 0,-6 10 1,-6 10 0,-6 9 0,1 7 1,9 7 0,10 6 1,10 7 1,4 2 0,0 1 1,0-1 0,0 1 1,0-3-1,0-2-3,0-3-1,0-3-3</inkml:trace>
</inkml:ink>
</file>

<file path=ppt/ink/ink543.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2-18T14:36:34"/>
    </inkml:context>
    <inkml:brush xml:id="br0">
      <inkml:brushProperty name="width" value="0.035761" units="cm"/>
      <inkml:brushProperty name="height" value="0.035761" units="cm"/>
      <inkml:brushProperty name="color" value="#F2385B"/>
      <inkml:brushProperty name="ignorePressure" value="0"/>
    </inkml:brush>
  </inkml:definitions>
  <inkml:trace contextRef="#ctx0" brushRef="#br0">39850 55000 233,'-66'1'1,"19"4"3	,19 3 3,19 3 3,9 3 2,0 3 2,0 3 1,0 4 3,1 1 0,4 0 3,3 0 1,3 0 2,1 0 1,1 0 0,-1 0 0,1 0 1,1 0 1,3 0 4,3 0 3,4 0 3,1-2 2,0-3-2,0-3-2,0-2-1,1-1-2,4 3-1,3 3-1,3 4-1,3 1-2,3 0-4,3 0-2,4 0-5,-1 0-4,-3 0-8,-3 0-6,-2 0-7,-6 4-7,-6 10-7,-6 10-7,-6 9-7,-6 2-4,-2-2-2,-3-3-4,-3-3-2,-1-6-2,4-5-3,3-7-3,3-5-2</inkml:trace>
</inkml:ink>
</file>

<file path=ppt/ink/ink544.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2-18T14:36:34"/>
    </inkml:context>
    <inkml:brush xml:id="br0">
      <inkml:brushProperty name="width" value="0.041667" units="cm"/>
      <inkml:brushProperty name="height" value="0.041667" units="cm"/>
      <inkml:brushProperty name="color" value="#F2385B"/>
      <inkml:brushProperty name="ignorePressure" value="0"/>
    </inkml:brush>
  </inkml:definitions>
  <inkml:trace contextRef="#ctx0" brushRef="#br0">39350 57050 200,'-69'-22'0,"13"6"0	,12 7 1,13 6 1,7 3-1,4 0 2,3 0 1,3 0 0,1 1 2,1 4 1,-1 3 3,1 3 0,-1-1 2,1-2 0,-1-3 0,1-3 0,5-1 3,14 4 6,11 3 5,14 3 6,7 1 2,3 1-1,3-1-2,4 1-1,4-1-2,6 1 0,7-1-1,6 1-1,4-3 0,4-2-1,3-3-1,3-3-1,3-2 0,3 0-2,3 0-1,4 0-1,-1 0-1,-3 0 0,-3 0-1,-2 0 0,-5 0-1,-2 0 0,-3 0-1,-3 0-1,-2 0 0,0 0-1,0 0 0,0 0-1,-2 0-4,-3 0-8,-3 0 0,-2 0 0,-6 0 0,-6 0 0,-6 0 0,-6 0 0,-4 0 0,1 0 0,-1 0 0,1 0 0,-10 6 0,-19 13 0,-18 12-57,-19 13-23</inkml:trace>
</inkml:ink>
</file>

<file path=ppt/ink/ink545.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2-18T14:36:34"/>
    </inkml:context>
    <inkml:brush xml:id="br0">
      <inkml:brushProperty name="width" value="0.033604" units="cm"/>
      <inkml:brushProperty name="height" value="0.033604" units="cm"/>
      <inkml:brushProperty name="color" value="#F2385B"/>
      <inkml:brushProperty name="ignorePressure" value="0"/>
    </inkml:brush>
  </inkml:definitions>
  <inkml:trace contextRef="#ctx0" brushRef="#br0">40850 57950 247,'-2'28'0,"-3"6"0	,-3 7 0,-2 6 0,-1 1 0,3-3 0,3-3 0,4-2 0,1-3 7,0 1 14,0-1 13,0 1 14,0-1 7,0 1-2,0-1-1,0 1-1,1-3-1,4-2 1,3-3 0,3-3-1,3-2 0,3 0-3,3 0-3,4 0-1,2-4-11,4-5-19,3-7-17,3-5-18</inkml:trace>
</inkml:ink>
</file>

<file path=ppt/ink/ink546.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2-18T14:36:34"/>
    </inkml:context>
    <inkml:brush xml:id="br0">
      <inkml:brushProperty name="width" value="0.041667" units="cm"/>
      <inkml:brushProperty name="height" value="0.041667" units="cm"/>
      <inkml:brushProperty name="color" value="#F2385B"/>
      <inkml:brushProperty name="ignorePressure" value="0"/>
    </inkml:brush>
  </inkml:definitions>
  <inkml:trace contextRef="#ctx0" brushRef="#br0">45200 55600 200,'0'-24'0,"0"4"0	,0 3 0,0 3 0,0 1-1,0 1 0,0-1 0,0 1-1,1 1 1,4 3 3,3 3 2,3 4 4,-1 2 0,-2 4 2,-3 3-1,-3 3 1,1 3 2,6 3 1,7 3 2,6 4 3,-1 4 1,-5 6 0,-7 7 1,-5 6 0,-3 4 0,4 4 0,3 3 0,3 3-1,-1 3 0,-2 3 0,-3 3 0,-3 4-1,-2 1-1,0 0 1,0 0-1,0 0 1,-2-2-1,-3-3 0,-3-3-1,-2-2 0,-1-6 0,3-6-1,3-6 0,4-6 0,1-4 0,0 1 0,0-1-1,0 1 1,3-3-1,6-2 2,7-3-1,6-3 2,6-9-2,6-11-1,7-14-2,6-11-3,3-6-1,0 4 0,0 3-1,0 3 0,0 1-1,0 1 0,0-1-1,0 1 0,0-1-1,0 1 1,0-1-1,0 1 0,0 1-1,0 3 0,0 3-2,0 4-1,1 2 0,4 4-1,3 3 0,3 3 0,-2 3 0,-6 3 0,-6 3-1,-6 4 0,-4 7 0,1 13 0,-1 12 1,1 13-1,-4 2 2,-6-5 1,-6-7 3,-6-5 1,-7-3 0,-6 4 1,-6 3 0,-6 3 1,-6 3-5,-2 3-2,-3 3 0,-3 4 0,-4-1 0,-3-3 0,-3-3 0,-2-2 0,-1-5 0,3-2 0,3-3 0,4-3 0,-1-4 0,-3-3 0,-3-3 0,-2-2 0,-3-5 0,1-2 0,-1-3 0,1-3 0,-1-2 0,1 0 0,-1 0 0,1 0 0,-1-4 0,1-5 0,-1-7 0,1-5 0,-3-4 0,-2 0 0,-3 0 0,-3 0 0,-1-7 0,4-11 0,3-14 0,3-11 0,3-6-47,3 4-7,3 3 2,4 3 1,2 1 3,4 1 3,3-1 3,3 1 3,3 1 2,3 3 0,3 3 0,4 4 1,-3 1 0,-5 0-2,-7 0 0,-5 0-2</inkml:trace>
</inkml:ink>
</file>

<file path=ppt/ink/ink547.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2-18T14:36:34"/>
    </inkml:context>
    <inkml:brush xml:id="br0">
      <inkml:brushProperty name="width" value="0.030928" units="cm"/>
      <inkml:brushProperty name="height" value="0.030928" units="cm"/>
      <inkml:brushProperty name="color" value="#F2385B"/>
      <inkml:brushProperty name="ignorePressure" value="0"/>
    </inkml:brush>
  </inkml:definitions>
  <inkml:trace contextRef="#ctx0" brushRef="#br0">45150 55500 269,'25'0'44,"0"0"-4	,0 0-3,0 0-3,3 0-2,6 0 0,7 0 0,6 0 0,3 1 1,0 4 0,0 3 0,0 3 1,0-1 0,0-2-1,0-3-2,0-3 0,1-1-3,4 4-2,3 3-4,3 3-2,1-1-2,1-2-1,-1-3-1,1-3-1,-3-2-3,-2 0-4,-3 0-4,-3 0-5,-2 1-3,0 4 1,0 3 1,0 3-1,-2 1-1,-3 1-3,-3-1-4,-2 1-2,-5 1-6,-2 3-5,-3 3-7,-3 4-6,-4 1-4,-3 0-3,-3 0-2,-2 0-3,-3 0-2,1 0-2,-1 0-1,1 0-1</inkml:trace>
</inkml:ink>
</file>

<file path=ppt/ink/ink548.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2-18T14:36:34"/>
    </inkml:context>
    <inkml:brush xml:id="br0">
      <inkml:brushProperty name="width" value="0.041667" units="cm"/>
      <inkml:brushProperty name="height" value="0.041667" units="cm"/>
      <inkml:brushProperty name="color" value="#F2385B"/>
      <inkml:brushProperty name="ignorePressure" value="0"/>
    </inkml:brush>
  </inkml:definitions>
  <inkml:trace contextRef="#ctx0" brushRef="#br0">47650 55550 200,'1'50'0,"4"0"2	,3 0 1,3 0 0,-1 3 2,-2 6 1,-3 7 0,-3 6 1,-2 7 1,0 10 3,0 10 3,0 9 2,0 4 2,0 1 2,0-1 1,0 1 1,-2-1 4,-3 1 7,-3-1 5,-2 1 7,-3-3 2,1-2-2,-1-3-2,1-3-1,-1-6 0,1-5 2,-1-7 3,1-5 2,1-6 0,3-3-3,3-3-5,4-2-41,-1-6 0,-3-6 0,-3-6 0,-2-6 0,5-18 0,16-28 0,15-28 0,17-27 0,3-12 0,-5 6-62,-7 7-6,-5 6-1,-4 6-1,0 6 2,0 7 0,0 6 2</inkml:trace>
</inkml:ink>
</file>

<file path=ppt/ink/ink549.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2-18T14:36:34"/>
    </inkml:context>
    <inkml:brush xml:id="br0">
      <inkml:brushProperty name="width" value="0.041667" units="cm"/>
      <inkml:brushProperty name="height" value="0.041667" units="cm"/>
      <inkml:brushProperty name="color" value="#F2385B"/>
      <inkml:brushProperty name="ignorePressure" value="0"/>
    </inkml:brush>
  </inkml:definitions>
  <inkml:trace contextRef="#ctx0" brushRef="#br0">49450 55850 200,'-25'0'0,"0"0"0	,0 0 0,0 0 0,1 0 0,4 0 2,3 0 0,3 0 2,1 0 0,1 0 1,-1 0 1,1 0 1,-1 0 1,1 0 1,-1 0 1,1 0 2,-1 0 0,1 0 2,-1 0 0,1 0 1,5 1 6,14 4 10,11 3 11,14 3 10,5-1 2,1-2-5,-1-3-6,1-3-6,-3-1-4,-2 4-3,-3 3-2,-3 3-3,2 3-3,10 3-2,10 3-3,9 4-3,1 1-2,-6 0-1,-6 0-2,-6 0-1,-6 0-1,-2 0-1,-3 0 0,-3 0 0,-2 1-1,0 4-1,0 3-1,0 3-1,-2 4-1,-3 7-1,-3 6 0,-2 7-1,-5-1 0,-2-6 1,-3-6-1,-3-6 1,-4-2 0,-3 3 0,-3 3 0,-2 4 0,-5 1 1,-2 0 1,-3 0 1,-3 0 1,-4 0 0,-3 0 1,-3 0 0,-2 0 0,-3 0 0,1 0 0,-1 0 1,1 0-1,-1-2 1,1-3 0,-1-3 1,1-2 0,-3-3-3,-2 1-4,-3-1 0,-3 1 0,12-3 0,28-2 0,28-3 0,29-3 0,10-6 0,-6-5 0,-6-7 0,-6-5 0,-4-4 0,1 0 0,-1 0 0,1 0 0,-1 0 0,1 0 0,-1 0 0,1 0 0,1-2 0,3-3 0,3-3 0,4-2 0,2-3 0,4 1 0,3-1 0,3 1 0,-1-3 0,-2-2 0,-3-3-33,-3-3-18,-2-1-1,0 4 3,0 3 2,0 3 3,-4-1-2,-5-2-5,-7-3-5,-5-3-5</inkml:trace>
</inkml:ink>
</file>

<file path=ppt/ink/ink55.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2-18T05:07:49"/>
    </inkml:context>
    <inkml:brush xml:id="br0">
      <inkml:brushProperty name="width" value="0.032770" units="cm"/>
      <inkml:brushProperty name="height" value="0.032770" units="cm"/>
      <inkml:brushProperty name="color" value="#F2385B"/>
      <inkml:brushProperty name="ignorePressure" value="0"/>
    </inkml:brush>
  </inkml:definitions>
  <inkml:trace contextRef="#ctx0" brushRef="#br0">94650 30450 254,'-24'-22'-1,"4"6"-2	,3 7-1,3 6-2,1 3-1,1 0-1,-1 0 0,1 0-1,-1-2 3,1-3 9,-1-3 8,1-2 8,2-1 8,7 3 7,6 3 6,7 4 8,4 1 1,3 0-3,3 0-5,4 0-3,2 1-3,4 4-1,3 3-1,3 3-1,3-1-2,3-2-3,3-3-2,4-3-3,-3-2-1,-5 0-3,-7 0-2,-5 0-3,-3 1 0,4 4-1,3 3-1,3 3-1,4-1 0,7-2 0,6-3 0,7-3-1,0-2 0,-2 0 0,-3 0-1,-3 0 0,-2 0-1,0 0-2,0 0-2,0 0-1,-2 0-3,-3 0 0,-3 0-2,-2 0 0,-3 0-4,1 0-5,-1 0-6,1 0-5,-3-2-7,-2-3-7,-3-3-8,-3-2-9,-6-5-2,-5-2-1,-7-3 0,-5-3 1,-6-2 2,-3 0 3,-3 0 3,-2 0 4,-5 0 4,-2 0 4,-3 0 4,-3 0 4,-1 1 11,4 4 17,3 3 0,3 3 0</inkml:trace>
</inkml:ink>
</file>

<file path=ppt/ink/ink550.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2-18T14:36:34"/>
    </inkml:context>
    <inkml:brush xml:id="br0">
      <inkml:brushProperty name="width" value="0.041667" units="cm"/>
      <inkml:brushProperty name="height" value="0.041667" units="cm"/>
      <inkml:brushProperty name="color" value="#F2385B"/>
      <inkml:brushProperty name="ignorePressure" value="0"/>
    </inkml:brush>
  </inkml:definitions>
  <inkml:trace contextRef="#ctx0" brushRef="#br0">52800 55650 200,'-22'26'0,"6"4"0	,7 3 0,6 3 0,4 3 1,4 3 4,3 3 4,3 4 3,1 4 2,1 6 1,-1 7 0,1 6 1,-1 7 1,1 10 3,-1 10 1,1 9 4,-1 4 0,1 1-1,-1-1 0,1 1-1,-3-3 2,-2-2 4,-3-3 4,-3-3 4,-2-6 1,0-5-1,0-7-1,0-5-2,-2-8 0,-3-5 3,-3-7 2,-2-5 3,-1-6-1,3-3-2,3-3-7,4-2-32,-1-14 0,-3-21 0,-3-22 0,-2-22 0,-3-13 0,1-3 0,-1-3 0,1-2-9,2-1-51,7 3-1,6 3-3,7 4-2,2 4-1,1 6 3,-1 7 1,1 6 1</inkml:trace>
</inkml:ink>
</file>

<file path=ppt/ink/ink551.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2-18T14:36:34"/>
    </inkml:context>
    <inkml:brush xml:id="br0">
      <inkml:brushProperty name="width" value="0.041667" units="cm"/>
      <inkml:brushProperty name="height" value="0.041667" units="cm"/>
      <inkml:brushProperty name="color" value="#F2385B"/>
      <inkml:brushProperty name="ignorePressure" value="0"/>
    </inkml:brush>
  </inkml:definitions>
  <inkml:trace contextRef="#ctx0" brushRef="#br0">53150 55800 200,'-24'-2'0,"4"-3"0	,3-3 0,3-2 0,3-3 0,3 1 0,3-1 0,4 1 0,-1-1-1,-3 1 1,-3-1 0,-2 1 0,-3 1 1,1 3 0,-1 3 3,1 4 0,1-1 2,3-3-1,3-3 2,4-2 0,-1-3 0,-3 1 1,-3-1 1,-2 1 0,-3-1 1,1 1 2,-1-1 0,1 1 2,-1-1 2,1 1 1,-1-1 1,1 1 3,-1-1 0,1 1 1,-1-1 2,1 1 0,4 1 1,9 3 1,10 3 1,10 4 0,4 1 0,0 0-2,0 0-3,0 0-1,1 1-3,4 4-1,3 3-1,3 3-2,4-1 0,7-2-1,6-3-1,7-3 0,0-1-1,-2 4 0,-3 3-1,-3 3 0,-2 4 0,0 7-2,0 6 0,0 7 0,-5 5-2,-9 7 1,-10 6-2,-8 7 1,-9 0-1,-6-2 0,-6-3 1,-6-3 0,-6-1 0,-2 4-1,-3 3 1,-3 3-1,-2 1 0,0 1 0,0-1 0,0 1-1,0-3 0,0-2 1,0-3 0,0-3 1,3-4 0,6-3 0,7-3 1,6-2-4,9-6-3,13-6 0,12-6 0,13-6 0,6-4 0,0 1 0,0-1 0,0 1 0,1-1 0,4 1 0,3-1 0,3 1 0,-2-1 0,-6 1 0,-6-1 0,-6 1 0,-6 2 0,-2 7 0,-3 6 0,-3 7 0,-6 2 0,-5 1 0,-7-1 0,-5 1 0,-6 2 0,-3 7 0,-3 6 0,-2 7 0,-6 0 0,-6-2 0,-6-3 0,-6-3 0,-4-1 0,1 4 0,-1 3 0,1 3 0,-1-2 0,1-6 0,-1-6 0,1-6 0,-4-4 0,-6 1 0,-6-1 0,-6 1 0,-2-6 0,3-8-19,3-10-44,4-9-9</inkml:trace>
</inkml:ink>
</file>

<file path=ppt/ink/ink552.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2-18T14:36:34"/>
    </inkml:context>
    <inkml:brush xml:id="br0">
      <inkml:brushProperty name="width" value="0.033751" units="cm"/>
      <inkml:brushProperty name="height" value="0.033751" units="cm"/>
      <inkml:brushProperty name="color" value="#F2385B"/>
      <inkml:brushProperty name="ignorePressure" value="0"/>
    </inkml:brush>
  </inkml:definitions>
  <inkml:trace contextRef="#ctx0" brushRef="#br0">38750 58250 246,'0'71'0,"0"-5"-1	,0-7 0,0-5-1,1-3-1,4 4 1,3 3 1,3 3-1,-1 3 3,-2 3 6,-3 3 5,-3 4 5,1 4 4,6 6 2,7 7 3,6 6 3,1 1 2,-3-3 3,-3-3 3,-2-2 3,-3-5 1,1-2-2,-1-3-1,1-3-1,-3-4 0,-2-3 1,-3-3 1,-3-2 0,-1-6 0,4-6-1,3-6-2,3-6-2,1-13-9,1-19-17,-1-18-18,1-19-18,-3-12-11,-2-2-9,-3-3-8,-3-3-8,-4 1-1,-3 6 3,-3 7 5,-2 6 4,-3 3 3,1 0 3,-1 0 1,1 0 4</inkml:trace>
</inkml:ink>
</file>

<file path=ppt/ink/ink553.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2-18T14:36:34"/>
    </inkml:context>
    <inkml:brush xml:id="br0">
      <inkml:brushProperty name="width" value="0.041667" units="cm"/>
      <inkml:brushProperty name="height" value="0.041667" units="cm"/>
      <inkml:brushProperty name="color" value="#F2385B"/>
      <inkml:brushProperty name="ignorePressure" value="0"/>
    </inkml:brush>
  </inkml:definitions>
  <inkml:trace contextRef="#ctx0" brushRef="#br0">38700 58650 200,'0'-24'0,"0"4"2	,0 3 1,0 3 1,1 3 7,4 3 11,3 3 11,3 4 12,3 1 4,3 0-2,3 0-1,4 0-2,1 0-2,0 0-3,0 0-2,0 0-3,1 0 0,4 0-2,3 0 0,3 0-1,3 3-2,3 6-1,3 7-2,4 6-2,1 3-2,0 0-2,0 0-3,0 0-1,-2 0-2,-3 0-1,-3 0-10,-2 0-3,-9 4 0,-12 10 0,-13 10 0,-12 9 0,-9 2 0,-2-2 0,-3-3 0,-3-3 0,-2-2 0,0 0 0,0 0 0,0 0 0,0-2 0,0-3 0,0-3 0,0-2 0,1-3 0,4 1-5,3-1-1,3 1 0,6 1 0,9 3 2,10 3 2,10 4 2,5-4 0,4-9 2,3-10-1,3-8 1,1-4 0,1 3 0,-1 3 1,1 4 1,-1 1 0,1 0 2,-1 0-3,1 0-3,-1-2 0,1-3 0,-1-3 0,1-2 0,-3 3 0,-2 14 0,-3 11 0,-3 14 0,-7 3 0,-9-2 0,-10-3 0,-8-3 0</inkml:trace>
</inkml:ink>
</file>

<file path=ppt/ink/ink554.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2-18T14:36:34"/>
    </inkml:context>
    <inkml:brush xml:id="br0">
      <inkml:brushProperty name="width" value="0.025824" units="cm"/>
      <inkml:brushProperty name="height" value="0.025824" units="cm"/>
      <inkml:brushProperty name="color" value="#F2385B"/>
      <inkml:brushProperty name="ignorePressure" value="0"/>
    </inkml:brush>
  </inkml:definitions>
  <inkml:trace contextRef="#ctx0" brushRef="#br0">39850 60700 322,'-93'25'2,"17"0"2	,15 0 3,16 0 2,9 1 3,3 4 3,3 3 1,4 3 3,2-2 2,4-6 2,3-6 0,3-6 3,1-4 0,1 1-1,-1-1 1,1 1 0,5-4 2,14-6 8,11-6 6,14-6 7,5-7 0,1-6-6,-1-6-5,1-6-7,4-4-5,9 1-6,10-1-5,10 1-6,0-3-4,-5-2-1,-7-3-2,-5-3-1,-4-1-5,0 4-7,0 3-8,0 3-6,0 1-5,0 1-3,0-1-3,0 1-3,-5-1-5,-9 1-9,-10-1-7,-8 1-8</inkml:trace>
</inkml:ink>
</file>

<file path=ppt/ink/ink555.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2-18T14:36:34"/>
    </inkml:context>
    <inkml:brush xml:id="br0">
      <inkml:brushProperty name="width" value="0.041667" units="cm"/>
      <inkml:brushProperty name="height" value="0.041667" units="cm"/>
      <inkml:brushProperty name="color" value="#F2385B"/>
      <inkml:brushProperty name="ignorePressure" value="0"/>
    </inkml:brush>
  </inkml:definitions>
  <inkml:trace contextRef="#ctx0" brushRef="#br0">64900 57700 200,'-24'0'0,"4"0"0	,3 0 0,3 0 0,-1 1 0,-2 4 0,-3 3 0,-3 3 1,-2 1 0,0 1 2,0-1 0,0 1 2,1-3 0,4-2 2,3-3 0,3-3 2,-1-1 0,-2 4 0,-3 3 1,-3 3-1,-1-1 1,4-2 0,3-3 0,3-3 1,-1-2 1,-2 0 0,-3 0 2,-3 0 2,5 0-1,17 0 1,15 0 0,16 0 0,7 0-1,1 0 0,-1 0-1,1 0-1,-1 0 0,1 0 0,-1 0-1,1 0-1,-3 0 0,-2 0-1,-3 0-2,-3 0 0,-2 0-1,0 0 0,0 0-1,0 0 0,1 1 0,4 4 0,3 3-1,3 3 0,-1-1 0,-2-2-1,-3-3 0,-3-3 0,-2-1-1,0 4 1,0 3 0,0 3-1,1 1 1,4 1 0,3-1 0,3 1 0,1-1 0,1 1-1,-1-1 1,1 1 0,-1 1-1,1 3 1,-1 3-1,1 4 0,-3 1 0,-2 0 0,-3 0-1,-3 0 1,-2-2-1,0-3 1,0-3 0,0-2 0,-2 0 0,-3 7 0,-3 6-1,-2 7 1,-3 4-1,1 3 0,-1 3 1,1 4 1,-3 2 0,-2 4 0,-3 3 1,-3 3 1,-4-1 0,-3-2-1,-3-3 0,-2-3 0,-5-2-1,-2 0 1,-3 0 0,-3 0 0,-4 0 0,-3 0 1,-3 0-1,-2 0 1,-3 0 0,1 0-1,-1 0 0,1 0 0,-1-2 0,1-3-1,-1-3 1,1-2-2,-3-1 1,-2 3 0,-3 3 0,-3 4 0,-2-1 0,0-3 0,0-3 0,0-2-1,-2-5 0,-3-2 0,-3-3 0,-2-3 1,-1-1-1,3 4 0,3 3 0,4 3 0,1-1 0,0-2 0,0-3 1,0-3 0,0-2 1,0 0 0,0 0 2,0 0 0,10-5 1,23-9 1,22-10 2,22-8 1,15-8-12,9-2 0,10-3 0,10-3 0,4-1 0,0 4 0,0 3 0,0 3 0,0 1 0,0 1 0,0-1 0,0 1 0,1-1 0,4 1 0,3-1 0,3 1 0,1 1 0,1 3 0,-1 3 0,1 4 0,-3-1 0,-2-3 0,-3-3 0,-3-2 0,-6-1 0,-5 3 0,-7 3 0,-5 4 0,-6 1 0,-3 0 0,-3 0 0,-2 0 0,-3 0 0,1 0-8,-1 0-21,1 0-5,-6-8-9,-8-16-12,-10-15-12,-9-15-13</inkml:trace>
</inkml:ink>
</file>

<file path=ppt/ink/ink556.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2-18T14:36:34"/>
    </inkml:context>
    <inkml:brush xml:id="br0">
      <inkml:brushProperty name="width" value="0.041036" units="cm"/>
      <inkml:brushProperty name="height" value="0.041036" units="cm"/>
      <inkml:brushProperty name="color" value="#F2385B"/>
      <inkml:brushProperty name="ignorePressure" value="0"/>
    </inkml:brush>
  </inkml:definitions>
  <inkml:trace contextRef="#ctx0" brushRef="#br0">67200 55150 203,'-24'-22'-1,"4"6"-1	,3 7 0,3 6-2,3 1 2,3-3 5,3-3 5,4-2 5,1 0 6,0 7 5,0 6 7,0 7 5,0 5 1,0 7-2,0 6-3,0 7-2,0 4-3,0 3-2,0 3-2,0 4-3,0 1 0,0 0-2,0 0 0,0 0-1,0 3 0,0 6-1,0 7 0,0 6-1,-2 3 0,-3 0 0,-3 0 0,-2 0-1,-5-2 1,-2-3 0,-3-3 0,-3-2 0,-1-3 1,4 1 0,3-1 0,3 1 0,1-4 1,1-6-1,-1-6-1,1-6 1,1-4-2,3 1 1,3-1-1,4 1 0,4-12-10,6-21-21,7-22-19,6-22-20,1-10-7,-3 4 3,-3 3 5,-2 3 3,-1 1 3,3 1 2,3-1 0,4 1 2,-1 1 1,-3 3 2,-3 3 1,-2 4 2</inkml:trace>
</inkml:ink>
</file>

<file path=ppt/ink/ink557.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2-18T14:36:34"/>
    </inkml:context>
    <inkml:brush xml:id="br0">
      <inkml:brushProperty name="width" value="0.041667" units="cm"/>
      <inkml:brushProperty name="height" value="0.041667" units="cm"/>
      <inkml:brushProperty name="color" value="#F2385B"/>
      <inkml:brushProperty name="ignorePressure" value="0"/>
    </inkml:brush>
  </inkml:definitions>
  <inkml:trace contextRef="#ctx0" brushRef="#br0">68200 55550 200,'-24'25'0,"4"0"2	,3 0 0,3 0 2,1 0 1,1 0 1,-1 0 1,1 0 2,1 1 1,3 4 1,3 3 1,4 3 1,-1 4 0,-3 7 1,-3 6 0,-2 7 0,-1 4 1,3 3-1,3 3 1,4 4-1,1-1 2,0-3 0,0-3 1,0-2 1,0-5-1,0-2 0,0-3 0,0-3-2,0-4 0,0-3 2,0-3-1,0-2 2,4-6 0,10-6 0,10-6-1,9-6 0,4-7 0,1-6-2,-1-6-1,1-6-1,-3-7 0,-2-6-1,-3-6 0,-3-6 0,-1-6-1,4-2-2,3-3-1,3-3-2,1-4-1,1-3 0,-1-3 1,1-2-2,-4-1 1,-6 3-3,-6 3-1,-6 4-1,-2 2-1,3 4-1,3 3 0,4 3 0,-3 1 0,-5 1 0,-7-1-1,-5 1 1,-4-1-1,0 1 1,0-1 0,0 1 1,-5-3 0,-9-2 3,-10-3 1,-8-3 3,-6 2 1,1 10-1,-1 10 1,1 9 0,-4 4 1,-6 1 1,-6-1 2,-6 1 2,-1 1 1,7 3-2,6 3 0,7 4-1,2 2-1,1 4 0,-1 3 0,1 3-1,-1 3 0,1 3 0,-1 3-3,1 4-6,8 1 0,20 0-20,18 0-25,20 0-22</inkml:trace>
</inkml:ink>
</file>

<file path=ppt/ink/ink558.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2-18T14:36:34"/>
    </inkml:context>
    <inkml:brush xml:id="br0">
      <inkml:brushProperty name="width" value="0.034802" units="cm"/>
      <inkml:brushProperty name="height" value="0.034802" units="cm"/>
      <inkml:brushProperty name="color" value="#F2385B"/>
      <inkml:brushProperty name="ignorePressure" value="0"/>
    </inkml:brush>
  </inkml:definitions>
  <inkml:trace contextRef="#ctx0" brushRef="#br0">71900 58150 239,'-22'1'-1,"6"4"-1	,7 3-1,6 3-1,1 1-2,-3 1-1,-3-1-1,-2 1-1,-3-1 3,1 1 5,-1-1 5,1 1 6,-1-1 4,1 1 0,-1-1 1,1 1 1,-3-1 0,-2 1 1,-3-1 0,-3 1 1,-1 1-1,4 3 0,3 3-1,3 4-1,-1 2 1,-2 4 0,-3 3 0,-3 3 2,-2 3 0,0 3-1,0 3 0,0 4 1,0-1-2,0-3 1,0-3-1,0-2-1,-2-1 0,-3 3 1,-3 3 0,-2 4 1,-1 1 1,3 0-1,3 0 1,4 0 0,-1-2 0,-3-3-1,-3-3 1,-2-2-1,-1-3 1,3 1-1,3-1 1,4 1-1,2-1 1,4 1-2,3-1 0,3 1-1,-1-3 0,-2-2 0,-3-3-1,-3-3 0,2-12-10,10-18-20,10-19-19,9-18-19,2-9-10,-2 4 2,-3 3 0,-3 3 2,-1 4 2,4 7 4,3 6 5,3 7 3,-1 2 4,-2 1 1,-3-1 3,-3 1 1</inkml:trace>
</inkml:ink>
</file>

<file path=ppt/ink/ink559.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2-18T14:36:34"/>
    </inkml:context>
    <inkml:brush xml:id="br0">
      <inkml:brushProperty name="width" value="0.039967" units="cm"/>
      <inkml:brushProperty name="height" value="0.039967" units="cm"/>
      <inkml:brushProperty name="color" value="#F2385B"/>
      <inkml:brushProperty name="ignorePressure" value="0"/>
    </inkml:brush>
  </inkml:definitions>
  <inkml:trace contextRef="#ctx0" brushRef="#br0">70700 58550 208,'-24'-46'0,"4"10"0	,3 10 0,3 9 0,1 2 2,1-2 2,-1-3 4,1-3 3,1-2 1,3 0 2,3 0 0,4 0 0,1 1 1,0 4 0,0 3 0,0 3 1,1 1 0,4 1 1,3-1 2,3 1 1,3 1 1,3 3-1,3 3 0,4 4 0,2 4-1,4 6-1,3 7-1,3 6-1,1 3 0,1 0 0,-1 0 0,1 0 0,1 1 0,3 4 0,3 3 0,4 3 0,-1 1 0,-3 1 0,-3-1-1,-2 1 1,-1-1 0,3 1-1,3-1 0,4 1-1,-3-3 0,-5-2 2,-7-3 0,-5-3 0,-4-2 1,0 0-1,0 0 0,0 0-2,-2 1 1,-3 4-2,-3 3 0,-2 3-2,-9-5-13,-12-12-29,-13-13-29,-12-12-28</inkml:trace>
</inkml:ink>
</file>

<file path=ppt/ink/ink56.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2-18T05:07:49"/>
    </inkml:context>
    <inkml:brush xml:id="br0">
      <inkml:brushProperty name="width" value="0.035970" units="cm"/>
      <inkml:brushProperty name="height" value="0.035970" units="cm"/>
      <inkml:brushProperty name="color" value="#F2385B"/>
      <inkml:brushProperty name="ignorePressure" value="0"/>
    </inkml:brush>
  </inkml:definitions>
  <inkml:trace contextRef="#ctx0" brushRef="#br0">95650 29600 231,'-24'28'0,"4"6"0	,3 7 0,3 6 0,1 7 2,1 10 5,-1 10 5,1 9 4,1 4 2,3 1 1,3-1 0,4 1 1,-1-3 2,-3-2 5,-3-3 4,-2-3 4,-1-2 3,3 0 1,3 0 1,4 0 2,1-7-1,0-11-3,0-14-1,0-11-2,0-6-2,0 4-1,0 3-1,0 3-1,1 1-2,4 1-2,3-1-2,3 1-2,3-9-18,3-15-30,3-15-31,4-16-31</inkml:trace>
</inkml:ink>
</file>

<file path=ppt/ink/ink560.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2-18T14:36:34"/>
    </inkml:context>
    <inkml:brush xml:id="br0">
      <inkml:brushProperty name="width" value="0.031003" units="cm"/>
      <inkml:brushProperty name="height" value="0.031003" units="cm"/>
      <inkml:brushProperty name="color" value="#F2385B"/>
      <inkml:brushProperty name="ignorePressure" value="0"/>
    </inkml:brush>
  </inkml:definitions>
  <inkml:trace contextRef="#ctx0" brushRef="#br0">74350 57150 268,'-24'1'0,"4"4"0	,3 3 0,3 3 0,1 1 0,1 1 0,-1-1 0,1 1 0,1-1-2,3 1-7,3-1-5,4 1-5,-1 2-2,-3 7 19,-3 6 2,-2 7 0,-1 2 0,3 1 0,3-1 0,4 1 0,1 2 0,0 7 0,0 6 0,0 7 0,0 4 0,0 3 24,0 3 0,0 4 1,1 2 0,4 4 4,3 3 1,3 3 4,-1-1 0,-2-2-1,-3-3 0,-3-3-1,-2-2 0,0 0-1,0 0 0,0 0-1,0-4-1,0-5 0,0-7-2,0-5-2,0-6 1,0-3 1,0-3 1,0-2 2,0-3-1,0 1 0,0-1 0,0 1-1,3-12-13,6-21-22,7-22-25,6-22-22,1-10-13,-3 4 2,-3 3 1,-2 3 2,-3 4 1,1 7 5,-1 6 4,1 7 3,1-1 5,3-6 2,3-6 4,4-6 2</inkml:trace>
</inkml:ink>
</file>

<file path=ppt/ink/ink561.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2-18T14:36:34"/>
    </inkml:context>
    <inkml:brush xml:id="br0">
      <inkml:brushProperty name="width" value="0.022879" units="cm"/>
      <inkml:brushProperty name="height" value="0.022879" units="cm"/>
      <inkml:brushProperty name="color" value="#F2385B"/>
      <inkml:brushProperty name="ignorePressure" value="0"/>
    </inkml:brush>
  </inkml:definitions>
  <inkml:trace contextRef="#ctx0" brushRef="#br0">75350 57750 364,'-2'95'0,"-3"-9"0	,-3-10 0,-2-8 0,-5-1-4,-2 9-6,-3 10-7,-3 10-7,1 2 1,6-3 10,7-3 13,6-2 0,3-6 2,0-6 13,0-6 5,0-6 6,0-6 4,0-2 1,0-3 2,0-3 0,4-4 1,10-3 0,10-3 1,9-2-1,4-8 0,1-8-1,-1-10 0,1-9-1,-1-5 0,1 0-2,-1 0-2,1 0-1,-1-5-2,1-9-4,-1-10-4,1-8-3,-3-4-2,-2 3 0,-3 3 0,-3 4 0,-2-3-2,0-5-2,0-7-3,0-5-3,-2-3-1,-3 4-3,-3 3 0,-2 3-2,-5 1-1,-2 1 0,-3-1 0,-3 1 0,-2-1-1,0 1 0,0-1 0,0 1-1,-2-3 0,-3-2 0,-3-3 1,-2-3 0,-5-1 0,-2 4 1,-3 3 1,-3 3 0,-2 1 1,0 1 1,0-1-1,0 1 1,0 1 0,0 3 1,0 3-1,0 4 1,0 1 1,0 0-1,0 0 2,0 0 0,-2 3-1,-3 6-2,-3 7-2,-2 6-2,0 1-2,7-3-1,6-3-1,7-2-2,0-1-3,-2 3-3,-3 3-4,-3 4-3,1-3-7,6-5-9,7-7-8,6-5-10,4-3-2,4 4 5,3 3 4,3 3 5</inkml:trace>
</inkml:ink>
</file>

<file path=ppt/ink/ink562.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2-18T14:36:34"/>
    </inkml:context>
    <inkml:brush xml:id="br0">
      <inkml:brushProperty name="width" value="0.010648" units="cm"/>
      <inkml:brushProperty name="height" value="0.010648" units="cm"/>
      <inkml:brushProperty name="color" value="#F2385B"/>
      <inkml:brushProperty name="ignorePressure" value="0"/>
    </inkml:brush>
  </inkml:definitions>
  <inkml:trace contextRef="#ctx0" brushRef="#br0">79600 57000 782,'0'46'0,"0"-5"0	,0-7 0,0-5 0,0-3 0,0 4 0,0 3 0,0 3 0,0-1 0,0-2-2,0-3 0,0-3-1,1-2-1,4 0 1,3 0 0,3 0-1,-1-2 5,-2-3 6,-3-3 9,-3-2 6,1-5 7,6-2 4,7-3 4,6-3 5,1-2-7,-3 0-18,-3 0-20,-2 0-18,0 0-10,7 0-1,6 0-3,7 0-1,0 0-4,-2 0-6,-3 0-6,-3 0-6,-4 0-2,-3 0 60,-3 0 0,-2 0 0,-3 0 0,1 0 0,-1 0 0,1 0 0,-1 0 0,1 0 0,-1 0 0,1 0 0</inkml:trace>
</inkml:ink>
</file>

<file path=ppt/ink/ink563.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2-18T14:36:34"/>
    </inkml:context>
    <inkml:brush xml:id="br0">
      <inkml:brushProperty name="width" value="0.021352" units="cm"/>
      <inkml:brushProperty name="height" value="0.021352" units="cm"/>
      <inkml:brushProperty name="color" value="#F2385B"/>
      <inkml:brushProperty name="ignorePressure" value="0"/>
    </inkml:brush>
  </inkml:definitions>
  <inkml:trace contextRef="#ctx0" brushRef="#br0">78850 58300 390,'-47'23'0,"6"-3"0	,7-3 0,6-2 0,4-5-3,4-2-5,3-3-6,3-3-5,6-2 4,9 0 12,10 0 14,10 0 11,7 0 8,6 0 0,7 0 1,6 0 0,3 0 0,0 0 1,0 0 0,0 0 0,1 0 0,4 0-2,3 0-1,3 0-1,3 0-1,3 0-3,3 0 0,4 0-3,1 1 0,0 4-1,0 3-1,0 3-1,1 1-1,4 1-3,3-1-2,3 1-3,-2-1-1,-6 1 0,-6-1 1,-6 1-1,-6 1 0,-2 3-5,-3 3-2,-3 4-5,-4-1-1,-3-3 0,-3-3-1,-2-2 0,-5-3-3,-2 1-8,-3-1-6,-3 1-7,-10-3-9,-16-2-13,-15-3-13,-15-3-11,-6-1-3,7 4 8,6 3 9,7 3 8,0 1 7,-2 1 5,-3-1 26,-3 1 16</inkml:trace>
</inkml:ink>
</file>

<file path=ppt/ink/ink564.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2-18T14:36:34"/>
    </inkml:context>
    <inkml:brush xml:id="br0">
      <inkml:brushProperty name="width" value="0.013077" units="cm"/>
      <inkml:brushProperty name="height" value="0.013077" units="cm"/>
      <inkml:brushProperty name="color" value="#F2385B"/>
      <inkml:brushProperty name="ignorePressure" value="0"/>
    </inkml:brush>
  </inkml:definitions>
  <inkml:trace contextRef="#ctx0" brushRef="#br0">79950 59050 637,'-22'23'0,"6"-3"0	,7-3 0,6-2 0,3-1-6,0 3-12,0 3-12,0 4-12,-2 2-5,-3 4 30,-3 3 17,-2 3 0,-1-1 0,3-2 0,3-3 0,4-3 0,1-1 0,0 4 0,0 3 0,0 3 0,0 1 38,0 1 7,0-1 0,0 1 1,1-3-3,4-2-2,3-3-3,3-3-2,1-2-3,1 0 1,-1 0 0,1 0 1,-1-2-6,1-3-11,-1-3-10,1-2-12,1-5-5,3-2 0,3-3 1,4-3-1,-1-2-6,-3 0-15,-3 0-15,-2 0-15,-3 0-5,1 0 4,-1 0 4,1 0 3,1 0 3,3 0 5,3 0 46,4 0 0</inkml:trace>
</inkml:ink>
</file>

<file path=ppt/ink/ink565.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2-18T14:36:34"/>
    </inkml:context>
    <inkml:brush xml:id="br0">
      <inkml:brushProperty name="width" value="0.041667" units="cm"/>
      <inkml:brushProperty name="height" value="0.041667" units="cm"/>
      <inkml:brushProperty name="color" value="#F2385B"/>
      <inkml:brushProperty name="ignorePressure" value="0"/>
    </inkml:brush>
  </inkml:definitions>
  <inkml:trace contextRef="#ctx0" brushRef="#br0">83650 57100 200,'-24'0'-1,"4"0"1	,3 0 0,3 0-1,1 0 2,1 0 3,-1 0 4,1 0 3,-1 0 3,1 0-1,-1 0 2,1 0 0,1-2 2,3-3 4,3-3 5,4-2 4,4-1 1,6 3 0,7 3 0,6 4-1,4 1-2,4 0-2,3 0-3,3 0-2,-1 1-2,-2 4-2,-3 3-1,-3 3-1,-1 1-2,4 1-1,3-1 0,3 1-2,-1-1-1,-2 1-1,-3-1-1,-3 1-1,-1 1-1,4 3 0,3 3 0,3 4-1,-1 1-1,-2 0 1,-3 0-2,-3 0 1,-4 1-1,-3 4 1,-3 3-1,-2 3 1,-3 1 0,1 1 1,-1-1 1,1 1 1,-3 1 1,-2 3 0,-3 3-1,-3 4 1,-2-1 0,0-3-1,0-3 0,0-2 0,-5 0-1,-9 7 1,-10 6 0,-8 7 0,-4 0 0,3-2 0,3-3-1,4-3-1,1-6 1,0-5-1,0-7 0,0-5 0,0-3 0,0 4 0,0 3-1,0 3 1,-2 1-1,-3 1 1,-3-1-1,-2 1 1,-1-3-1,3-2 1,3-3-1,4-3 0,-1-2 1,-3 0 0,-3 0 2,-2 0 0,-3-2 1,1-3 1,-1-3 0,1-2-4,-1-1-4,1 3 0,-1 3 0,1 4 0,10 2 0,22 4 0,22 3 0,23 3 0,10-2 0,0-6 0,0-6 0,0-6 0,1-4 0,4 1 0,3-1 0,3 1 0,4-3 0,7-2 0,6-3 0,7-3 0,-1-1 0,-6 4 0,-6 3 0,-6 3 0,-4-1 0,1-2 0,-1-3 0,1-3 0,-4-2 0,-6 0 0,-6 0 0,-6 0 0,-4 0 0,1 0 0,-1 0 0,1 0 0,-7-7 0,-12-11 0,-13-14 0,-12-11-27,-9-6-42,-2 4-4,-3 3-4,-3 3-5</inkml:trace>
</inkml:ink>
</file>

<file path=ppt/ink/ink566.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2-18T14:36:34"/>
    </inkml:context>
    <inkml:brush xml:id="br0">
      <inkml:brushProperty name="width" value="0.041667" units="cm"/>
      <inkml:brushProperty name="height" value="0.041667" units="cm"/>
      <inkml:brushProperty name="color" value="#F2385B"/>
      <inkml:brushProperty name="ignorePressure" value="0"/>
    </inkml:brush>
  </inkml:definitions>
  <inkml:trace contextRef="#ctx0" brushRef="#br0">85900 55600 200,'0'25'0,"0"0"0	,0 0 0,0 0 0,-2-2-1,-3-3 1,-3-3 0,-2-2 0,-1-1-1,3 3 1,3 3 1,4 4-1,1 1 2,0 0 3,0 0 3,0 0 3,-2 0 2,-3 0 0,-3 0 0,-2 0 1,-1-2-1,3-3 1,3-3-1,4-2-1,2-3 1,4 1 0,3-1 0,3 1 1,3-3 0,3-2 0,3-3 0,4-3 1,2-2-1,4 0 0,3 0-1,3 0-1,1-4 0,1-5 0,-1-7 0,1-5-1,-3-4 1,-2 0-2,-3 0 0,-3 0-1,-1-2 0,4-3 0,3-3 0,3-2 0,-1-1-1,-2 3 0,-3 3-1,-3 4-1,-2-1 0,0-3-1,0-3 1,0-2 1,0-3-1,0 1-1,0-1 0,0 1 0,-2-1-1,-3 1 0,-3-1 1,-2 1-1,-3-1 1,1 1-1,-1-1-2,1 1 1,-3-3-2,-2-2 2,-3-3-1,-3-3 1,-4-1 1,-3 4-1,-3 3 0,-2 3 1,-5 3-1,-2 3 1,-3 3 0,-3 4 0,-6 4 0,-5 6 0,-7 7 0,-5 6 0,-1 6-1,6 6-1,7 7 0,6 6 0,3 6-2,0 6 1,0 7-2,0 6 1,1 6-1,4 6 0,3 7 1,3 6-1,1 4 1,1 4 0,-1 3 1,1 3 1,-1 4-1,1 7 1,-1 6-1,1 7 0,-3 4 1,-2 3 2,-3 3 3,-3 4 1,-1-1 1,4-3 0,3-3 0,3-2 1,1-5-1,1-2 2,-1-3 1,1-3 1,-1-7 2,1-9 1,-1-10 1,1-8 2,1-8 1,3-2-1,3-3-19,4-3 0,1-4 0,0-3 0,0-3 0,0-2 0,3-15 0,6-25 0,7-25 0,6-25 0,3-11-6,0 3-51,0 3-1,0 4-1,-2 4-2,-3 6-2,-3 7-3,-2 6-3</inkml:trace>
</inkml:ink>
</file>

<file path=ppt/ink/ink567.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2-18T14:36:34"/>
    </inkml:context>
    <inkml:brush xml:id="br0">
      <inkml:brushProperty name="width" value="0.025240" units="cm"/>
      <inkml:brushProperty name="height" value="0.025240" units="cm"/>
      <inkml:brushProperty name="color" value="#F2385B"/>
      <inkml:brushProperty name="ignorePressure" value="0"/>
    </inkml:brush>
  </inkml:definitions>
  <inkml:trace contextRef="#ctx0" brushRef="#br0">90750 57500 330,'-24'23'-15,"4"-3"3	,3-3 3,3-2 3,6-5 6,9-2 9,10-3 9,10-3 9,2-1 4,-3 4-2,-3 3-2,-2 3-1,0-1-3,7-2 0,6-3-2,7-3-1,0-2-2,-2 0 0,-3 0-1,-3 0 0,-2 0-1,0 0-1,0 0 0,0 0 0,0 0-1,0 0 0,0 0-1,0 0-1,0 1 0,0 4-1,0 3-1,0 3-1,0-1-1,0-2 1,0-3 0,0-3 0,1-2 0,4 0-2,3 0-2,3 0-2,1-2-2,1-3-1,-1-3-2,1-2-1,-3-5-3,-2-2-2,-3-3-2,-3-3-3,-2-1-2,0 4-1,0 3 0,0 3-1,0 1-2,0 1-1,0-1-2,0 1-2,-5 2-3,-9 7-6,-10 6-7,-8 7-5,-4 2-1,3 1 4,3-1 5,4 1 5,-3 1 3,-5 3 2,-7 3 2,-5 4 18,-3 1 7,4 0 0,3 0 0,3 0 0,-1 0 0,-2 0 0,-3 0 0,-3 0 0,-4 0 0,-3 0 0,-3 0 0,-2 0 0,-3 0 0,1 0 0,-1 0 0,1 0 0,-3 1 0,-2 4 0,-3 3 0,-3 3 0,-1-1 0,4-2 0,3-3 0,3-3 0,1-2 0,1 0 0,-1 0 0,1 0 0,1 0 14,3 0 10,3 0 1,4 0 3,1-2 1,0-3 1,0-3 0,0-2 0,4-5 3,10-2 6,10-3 5,9-3 5,6-2 1,3 0-5,3 0-4,4 0-5,2 0-4,4 0-1,3 0-2,3 0-1,1 0-4,1 0-3,-1 0-5,1 0-4,-1 0-4,1 0-4,-1 0-3,1 0-5,-1 0-2,1 0-2,-1 0-1,1 0-2,-3 0-2,-2 0-3,-3 0-2,-3 0-3,-2 0-3,0 0-5,0 0-6,0 0-4,0-2-6,0-3-7,0-3-6,0-2-8</inkml:trace>
</inkml:ink>
</file>

<file path=ppt/ink/ink568.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2-18T14:36:34"/>
    </inkml:context>
    <inkml:brush xml:id="br0">
      <inkml:brushProperty name="width" value="0.035334" units="cm"/>
      <inkml:brushProperty name="height" value="0.035334" units="cm"/>
      <inkml:brushProperty name="color" value="#F2385B"/>
      <inkml:brushProperty name="ignorePressure" value="0"/>
    </inkml:brush>
  </inkml:definitions>
  <inkml:trace contextRef="#ctx0" brushRef="#br0">95600 57050 235,'-46'23'-3,"10"-3"0	,10-3 0,9-2 1,4-5-1,1-2 0,-1-3-1,1-3 0,-1-2 1,1 0 3,-1 0 3,1 0 3,-1 0 2,1 0 3,-1 0 1,1 0 3,1-2 0,3-3 1,3-3-1,4-2 0,2-1-1,4 3-2,3 3-1,3 4-2,1 1-1,1 0-1,-1 0-1,1 0 0,-1-2-1,1-3 1,-1-3 0,1-2 0,1-1 0,3 3 0,3 3-1,4 4 0,1 1 0,0 0 0,0 0-1,0 0 1,0 0-1,0 0 0,0 0 0,0 0-1,1 0 0,4 0 0,3 0-1,3 0 0,-1 0 0,-2 0 0,-3 0 0,-3 0 0,-1 0 0,4 0 0,3 0 2,3 0 0,-1 1 1,-2 4 0,-3 3 1,-3 3 0,-2 1 1,0 1-1,0-1 0,0 1-1,-2-1 1,-3 1-1,-3-1 1,-2 1-1,-1 2 1,3 7 1,3 6 0,4 7 1,-1 0-1,-3-2 1,-3-3-1,-2-3 0,-5-2-1,-2 0 0,-3 0 0,-3 0-1,-1 3 0,4 6 0,3 7-1,3 6 0,-1 1 0,-2-3 1,-3-3-1,-3-2 0,-2-1 0,0 3 1,0 3 0,0 4 1,-4 2-1,-5 4 1,-7 3-1,-5 3 0,-4-1 0,0-2 1,0-3 0,0-3 2,0-2-1,0 0 0,0 0 0,0 0-1,-2 0 1,-3 0-1,-3 0 0,-2 0 0,-3-2 0,1-3-1,-1-3-1,1-2 0,-1-5-1,1-2 1,-1-3 0,1-3 0,-1-2 0,1 0 0,-1 0-1,1 0 0,-1 0-1,1 0 0,-1 0 0,1 0 0,-1-2 0,1-3-1,-1-3-1,1-2 0,-1-3 0,1 1 0,-1-1 1,1 1-1,1-1 1,3 1 0,3-1 0,4 1 0,-1-3 1,-3-2-1,-3-3 1,-2-3 0,6-4-2,20-3-1,18-3-3,20-2-3,6-3 0,-2 1 1,-3-1 0,-3 1 1,-1-1 0,4 1 1,3-1 0,3 1 0,1-1 0,1 1 2,-1-1 1,1 1 0,1-1 1,3 1 0,3-1 0,4 1-1,-1-1 0,-3 1 1,-3-1 0,-2 1 0,-1-1 0,3 1 1,3-1 0,4 1 0,-1-1 1,-3 1-1,-3-1 1,-2 1-1,-1-3 0,3-2 0,3-3 0,4-3 0,-1-1-1,-3 4 1,-3 3-1,-2 3 1,-1 1-1,3 1 1,3-1-1,4 1 0,1-3 0,0-2 0,0-3 0,0-3 0,0-2 0,0 0-1,0 0-1,0 0 0,-2 1-1,-3 4 1,-3 3 0,-2 3 0,-3-1 0,1-2 0,-1-3 0,1-3 0,-1-1-1,1 4 1,-1 3-1,1 3-1,-3 1 1,-2 1 0,-3-1 0,-3 1 0,-2-3 0,0-2 0,0-3-1,0-3 0,-2-2 0,-3 0 0,-3 0 0,-2 0 0,-3 0 0,1 0 0,-1 0 2,1 0 0,-1-2 1,1-3 0,-1-3 0,1-2 1,-1-1-1,1 3 1,-1 3 0,1 4-1,-3 1 1,-2 0-1,-3 0 1,-3 0 0,-2 0-1,0 0 1,0 0-1,0 0 0,1 0 0,4 0 0,3 0 1,3 0-1,-1 7 1,-2 17 1,-3 15 2,-3 16 1,-2 9 0,0 3 1,0 3-1,0 4 1,0 1-1,0 0 1,0 0-1,0 0 0,-2 1 0,-3 4-1,-3 3 1,-2 3-1,-3 1 0,1 1 1,-1-1 1,1 1 0,1-3 0,3-2 2,3-3-1,4-3 2,1-4 0,0-3 1,0-3 1,0-2 2,1-5 0,4-2 0,3-3 2,3-3 0,6-7-1,9-9-1,10-10-1,10-8-1,0-8-1,-5-2-2,-7-3-2,-5-3-1,-4-6-1,0-5-1,0-7 0,0-5-2,0-3 1,0 4-2,0 3 1,0 3 0,0-2-1,0-6 0,0-6-1,0-6 0,0-2-1,0 3 0,0 3-2,0 4-1,-4 1 0,-5 0 1,-7 0 0,-5 0 0,-3 1 0,4 4 0,3 3-1,3 3-1,-5 1 0,-12 1 1,-13-1 0,-12 1 0,-7 4 2,1 9 0,-1 10 3,1 10 0,-1 4 2,1 0 1,-1 0 1,1 0 1,-1 1 1,1 4-1,-1 3 0,1 3 0,-1 1 0,1 1 1,-1-1-1,1 1 1,-1-1 1,1 1 2,-1-1 1,1 1 3,1-6-11,3-8-20,3-10-22,4-9-21</inkml:trace>
</inkml:ink>
</file>

<file path=ppt/ink/ink569.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2-18T14:36:34"/>
    </inkml:context>
    <inkml:brush xml:id="br0">
      <inkml:brushProperty name="width" value="0.033253" units="cm"/>
      <inkml:brushProperty name="height" value="0.033253" units="cm"/>
      <inkml:brushProperty name="color" value="#F2385B"/>
      <inkml:brushProperty name="ignorePressure" value="0"/>
    </inkml:brush>
  </inkml:definitions>
  <inkml:trace contextRef="#ctx0" brushRef="#br0">94000 56600 250,'-22'-2'0,"6"-3"0	,7-3 0,6-2 0,1-1-1,-3 3-1,-3 3-3,-2 4-1,-1 4 2,3 6 5,3 7 5,4 6 5,1 7 3,0 10-1,0 10 1,0 9-1,3 7 0,6 7 1,7 6 0,6 7 1,1 5 0,-3 7 0,-3 6-2,-2 7-1,-1 5 1,3 7 0,3 6 1,4 7 1,1 4-1,0 3 1,0 3-2,0 4 0,-2-3 0,-3-5 4,-3-7 3,-2-5 2,-5-8 3,-2-5 1,-3-7 1,-3-5 1,-1-6 0,4-3 0,3-3 0,3-2-1,1-8 0,1-8-3,-1-10 0,1-9-3,-3-7 0,-2-3-2,-3-3-1,-3-2-1,1-11-6,6-15-7,7-15-10,6-16-9,-1-10-4,-5-3 0,-7-3 1,-5-2-1,-4-6-1,0-6-3,0-6-4,0-6-2,1-6-2,4-2-2,3-3-1,3-3 0,-1-4-2,-2-3-1,-3-3-1,-3-2 0,-2-6-1,0-6 1,0-6 1,0-6 0,0-7 1,0-6 2,0-6 1,0-6 2,-4 2 3,-5 14 4,-7 11 24,-5 14 0</inkml:trace>
</inkml:ink>
</file>

<file path=ppt/ink/ink57.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2-18T05:07:49"/>
    </inkml:context>
    <inkml:brush xml:id="br0">
      <inkml:brushProperty name="width" value="0.033882" units="cm"/>
      <inkml:brushProperty name="height" value="0.033882" units="cm"/>
      <inkml:brushProperty name="color" value="#F2385B"/>
      <inkml:brushProperty name="ignorePressure" value="0"/>
    </inkml:brush>
  </inkml:definitions>
  <inkml:trace contextRef="#ctx0" brushRef="#br0">100250 24200 245,'-24'-22'0,"4"6"0	,3 7 0,3 6 0,-2 9 0,-6 13 0,-6 12 0,-6 13 0,-4 6-1,1 0-3,-1 0-2,1 0-3,1 0-2,3 0-1,3 0 0,4 0 6,1 0 6,0 0 0,0 0 0,0 0 0,1-2 0,4-3 9,3-3 6,3-2 3,3-3 1,3 1 0,3-1 1,4 1 0,2-1 1,4 1 2,3-1 1,3 1 1,6-3 1,9-2-1,10-3-1,10-3 0,8-1-1,10 4 0,10 3 1,9 3 0,6-1-1,3-2-1,3-3-1,4-3-2,-1-1 0,-3 4 1,-3 3 0,-2 3 0,-6-1 0,-6-2 0,-6-3-2,-6-3 1,-9-1-2,-8 4-1,-10 3-1,-9 3-1,-15-1 0,-18-2-2,-19-3 0,-18-3-1,-14-2-1,-5 0-1,-7 0-2,-5 0-1,-4-2-1,0-3 0,0-3 1,0-2 0,-2-3-2,-3 1-5,-3-1-4,-2 1-4,0-3-2,7-2 0,6-3 0,7-3 0,4-4 0,3-3-2,3-3-2,4-2-2,1-3-2,0 1-3,0-1-3,0 1-3,1-3-2,4-2 0,3-3-2,3-3-1,1-1-1,1 4 0,-1 3-2,1 3-1,2-1 1,7-2 1,6-3 2,7-3 2,0-2 1,-2 0-1,-3 0-1,-3 0-1</inkml:trace>
</inkml:ink>
</file>

<file path=ppt/ink/ink570.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2-18T14:36:34"/>
    </inkml:context>
    <inkml:brush xml:id="br0">
      <inkml:brushProperty name="width" value="0.041667" units="cm"/>
      <inkml:brushProperty name="height" value="0.041667" units="cm"/>
      <inkml:brushProperty name="color" value="#F2385B"/>
      <inkml:brushProperty name="ignorePressure" value="0"/>
    </inkml:brush>
  </inkml:definitions>
  <inkml:trace contextRef="#ctx0" brushRef="#br0">94200 55800 200,'-25'-68'-1,"0"17"0	,0 15-1,0 16-1,1 7 0,4 1-1,3-1-1,3 1 0,-1 1 2,-2 3 2,-3 3 2,-3 4 4,-1 1 2,4 0 4,3 0 2,3 0 3,4 0 1,7 0 0,6 0-1,7 0 0,4 1 0,3 4-2,3 3-2,4 3-1,5-1-1,10-2 0,10-3 1,9-3 0,7-2 0,7 0-1,6 0 1,7 0-1,7 1 0,9 4-1,10 3 0,10 3-2,8-1 0,10-2 0,10-3 0,9-3 1,2-2-1,-2 0-1,-3 0-1,-3 0 0,1 0-1,6 0 0,7 0-1,6 0 1,4 0 0,4 0-2,3 0-1,3 0-2,-1 0 0,-2 0 0,-3 0 0,-3 0 0,-4 0 0,-3 0-1,-3 0-1,-2 0-1,-5 0 1,-2 0-1,-3 0 1,-3 0 0,-6 0 0,-5 0 1,-7 0 0,-5 0 0,-9 0 0,-9 0 1,-10 0 0,-8 0 1,-6 1 1,1 4-1,-1 3 0,1 3 0,-3 3 1,-2 3 0,-3 3 2,-3 4 0,-6 2 0,-5 4 1,-7 3-1,-5 3 1,-4 4 0,0 7 1,0 6 0,0 7 2,-2 4 0,-3 3 0,-3 3 0,-2 4 1,-6 2-1,-6 4 1,-6 3 0,-6 3 0,-4 6 0,1 9 1,-1 10 1,1 10 0,-3 4 1,-2 0 0,-3 0 0,-3 0 1,-2 0 0,0 0 1,0 0-1,0 0 1,0 0 0,0 0 0,0 0 1,0 0-1,0-4 0,0-5 0,0-7 0,0-5-1,0-8 0,0-5 0,0-7 0,0-5 0,0-8 0,0-5 1,0-7-1,0-5 1,-5-6-1,-9-3-2,-10-3 0,-8-2-2,-8-3-1,-2 1 0,-3-1-1,-3 1-1,-10-4-5,-16-6 0,-15-6 0,-15-6 0,-12-6 0,-6-2 0,-6-3 0,-6-3 0,-9-1-5,-8 4-1,-10 3-3,-9 3-1,-12 3-2,-11 3 1,-14 3 1,-11 4-1,-6 1-1,4 0-2,3 0-4,3 0-3,3 1-2,3 4 1,3 3-1,4 3 1,1-1 0,0-2-3,0-3-1,0-3-3,9-2 1,19 0 0,19 0 1,19 0 1,15-5 1,13-9 0,12-10 0,13-8 1,12-11 0,13-8-1,12-10 0,13-9-1,10-7-1,10-3-1,10-3-1,9-2-2</inkml:trace>
</inkml:ink>
</file>

<file path=ppt/ink/ink571.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2-18T14:36:34"/>
    </inkml:context>
    <inkml:brush xml:id="br0">
      <inkml:brushProperty name="width" value="0.041667" units="cm"/>
      <inkml:brushProperty name="height" value="0.041667" units="cm"/>
      <inkml:brushProperty name="color" value="#F2385B"/>
      <inkml:brushProperty name="ignorePressure" value="0"/>
    </inkml:brush>
  </inkml:definitions>
  <inkml:trace contextRef="#ctx0" brushRef="#br0">97700 50850 200,'23'0'37,"-3"0"-4	,-3 0-5,-2 0-6,-1 0-2,3 0-2,3 0-1,4 0-2,1 0-1,0 0 0,0 0-1,0 0 0,1 0 0,4 0-1,3 0 0,3 0-1,-1 0-1,-2 0 0,-3 0 0,-3 0-1,-1 0-1,4 0 0,3 0 0,3 0-2,1 1 1,1 4 0,-1 3-1,1 3 0,-1 1 1,1 1-1,-1-1 0,1 1 1,-3-1-1,-2 1-1,-3-1 1,-3 1-1,-2 1-1,0 3 0,0 3 0,0 4 0,-2 1-1,-3 0-1,-3 0 1,-2 0-2,-3 3 1,1 6-1,-1 7 1,1 6-1,-3 1 1,-2-3 0,-3-3-1,-3-2 1,-2-5-1,0-2 1,0-3-1,0-3 0,0-1-1,0 4 1,0 3 0,0 3 0,-2 3 0,-3 3 1,-3 3-1,-2 4 1,-3-1 0,1-3 0,-1-3 1,1-2-1,-1-5 1,1-2 0,-1-3 0,1-3-1,-3-1 1,-2 4 0,-3 3 0,-3 3 0,-1-1 1,4-2-1,3-3 1,3-3 1,-1-2-1,-2 0 1,-3 0 0,-3 0 0,-2 0 1,0 0-1,0 0 0,0 0-1,-4 1 1,-5 4 1,-7 3-1,-5 3 1,-3-1 1,4-2 0,3-3 1,3-3 0,12-7 3,22-9 3,22-10 4,23-8 3,10-8 2,0-2-1,0-3-1,0-3 0,1-2-2,4 0-16,3 0-3,3 0 0,3 1 0,3 4 0,3 3 0,4 3 0,-1 1 0,-3 1 0,-3-1 0,-2 1 0,-3 1 0,1 3 0,-1 3 0,1 4 0,-4-1 0,-6-3 0,-6-3 0,-6-2 0,-4-1 0,1 3 0,-1 3 0,1 4-14,-6-4-29,-8-9-8,-10-10-8,-9-8-6,-5-4-4,0 3 2,0 3 1,0 4 3</inkml:trace>
</inkml:ink>
</file>

<file path=ppt/ink/ink572.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30T06:37:29"/>
    </inkml:context>
    <inkml:brush xml:id="br0">
      <inkml:brushProperty name="width" value="0.008333" units="cm"/>
      <inkml:brushProperty name="height" value="0.008333" units="cm"/>
      <inkml:brushProperty name="color" value="#F2385B"/>
      <inkml:brushProperty name="ignorePressure" value="0"/>
    </inkml:brush>
  </inkml:definitions>
  <inkml:trace contextRef="#ctx0" brushRef="#br0">12650 16800 1000,'-50'-50'-250</inkml:trace>
</inkml:ink>
</file>

<file path=ppt/ink/ink573.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30T06:37:29"/>
    </inkml:context>
    <inkml:brush xml:id="br0">
      <inkml:brushProperty name="width" value="0.015367" units="cm"/>
      <inkml:brushProperty name="height" value="0.015367" units="cm"/>
      <inkml:brushProperty name="color" value="#F2385B"/>
      <inkml:brushProperty name="ignorePressure" value="0"/>
    </inkml:brush>
  </inkml:definitions>
  <inkml:trace contextRef="#ctx0" brushRef="#br0">16850 18850 542,'-750'1400'458</inkml:trace>
</inkml:ink>
</file>

<file path=ppt/ink/ink574.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30T06:37:29"/>
    </inkml:context>
    <inkml:brush xml:id="br0">
      <inkml:brushProperty name="width" value="0.019672" units="cm"/>
      <inkml:brushProperty name="height" value="0.019672" units="cm"/>
      <inkml:brushProperty name="color" value="#F2385B"/>
      <inkml:brushProperty name="ignorePressure" value="0"/>
    </inkml:brush>
  </inkml:definitions>
  <inkml:trace contextRef="#ctx0" brushRef="#br0">16600 19250 423,'631'-105'268,"-187"41"-82	,-188 40-84,-187 42-81,-96 16-50,-3-6-12,-3-6-14,-2-6-14,-1-4-6,3 1 4,3-1 1,4 1 3</inkml:trace>
</inkml:ink>
</file>

<file path=ppt/ink/ink575.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30T06:37:29"/>
    </inkml:context>
    <inkml:brush xml:id="br0">
      <inkml:brushProperty name="width" value="0.041667" units="cm"/>
      <inkml:brushProperty name="height" value="0.041667" units="cm"/>
      <inkml:brushProperty name="color" value="#F2385B"/>
      <inkml:brushProperty name="ignorePressure" value="0"/>
    </inkml:brush>
  </inkml:definitions>
  <inkml:trace contextRef="#ctx0" brushRef="#br0">17050 19250 200,'25'71'2,"0"-5"6	,0-7 6,0-5 4,3-1 4,6 6-1,7 7 0,6 6 0,1-2 1,-3-9 1,-3-10 1,-2-8 2,0 0 0,7 14 1,6 11 0,7 14 1,-3-1 0,-8-12 0,-10-13 1,-9-12 0,-5-9-1,0-2-1,0-3-1,0-3-1,0-1-1,0 4-2,0 3-1,0 3-1,3 3 0,6 3 1,7 3 1,6 4 2,1-3 0,-3-5 0,-3-7 0,-2-5-21,-12-9-3,-19-9 0,-18-10 0,-19-8-43,-8-8-17,3-2-6,3-3-8,4-3-6</inkml:trace>
</inkml:ink>
</file>

<file path=ppt/ink/ink576.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30T06:37:29"/>
    </inkml:context>
    <inkml:brush xml:id="br0">
      <inkml:brushProperty name="width" value="0.041667" units="cm"/>
      <inkml:brushProperty name="height" value="0.041667" units="cm"/>
      <inkml:brushProperty name="color" value="#F2385B"/>
      <inkml:brushProperty name="ignorePressure" value="0"/>
    </inkml:brush>
  </inkml:definitions>
  <inkml:trace contextRef="#ctx0" brushRef="#br0">20000 21750 200,'-24'0'0,"4"0"0	,3 0 0,3 0 0,1 0 3,1 0 7,-1 0 6,1 0 7,4 0 8,9 0 10,10 0 9,10 0 10,5 0 3,4 0-4,3 0-4,3 0-5,4 0-3,7 0-3,6 0-4,7 0-2,0 0-4,-2 0-1,-3 0-3,-3 0-1,-2 0-4,0 0-7,0 0-18,0 0 0,1-2 0,4-3 0,3-3 0,3-2 0,-2-1 0,-6 3 0,-6 3 0,-6 4 0</inkml:trace>
</inkml:ink>
</file>

<file path=ppt/ink/ink577.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30T06:37:29"/>
    </inkml:context>
    <inkml:brush xml:id="br0">
      <inkml:brushProperty name="width" value="0.041667" units="cm"/>
      <inkml:brushProperty name="height" value="0.041667" units="cm"/>
      <inkml:brushProperty name="color" value="#F2385B"/>
      <inkml:brushProperty name="ignorePressure" value="0"/>
    </inkml:brush>
  </inkml:definitions>
  <inkml:trace contextRef="#ctx0" brushRef="#br0">22200 21350 200,'1'-22'4,"4"6"8	,3 7 8,3 6 9,1 3 4,1 0 0,-1 0 1,1 0 1,-1-2-1,1-3-1,-1-3-2,1-2 0,1-3-2,3 1 1,3-1-1,4 1 1,-1 4 0,-3 9 2,-3 10 1,-2 10 1,-5 5-1,-2 4-2,-3 3-4,-3 3-3,-4 1-2,-3 1-2,-3-1-2,-2 1-3,-5-1 0,-2 1-1,-3-1-10,-3 1-4</inkml:trace>
</inkml:ink>
</file>

<file path=ppt/ink/ink578.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30T06:37:29"/>
    </inkml:context>
    <inkml:brush xml:id="br0">
      <inkml:brushProperty name="width" value="0.041667" units="cm"/>
      <inkml:brushProperty name="height" value="0.041667" units="cm"/>
      <inkml:brushProperty name="color" value="#F2385B"/>
      <inkml:brushProperty name="ignorePressure" value="0"/>
    </inkml:brush>
  </inkml:definitions>
  <inkml:trace contextRef="#ctx0" brushRef="#br0">22250 21950 200,'25'0'162,"0"0"-30	,0 0-32,0 0-31,1 0-19,4 0-6,3 0-5,3 0-6,-4 4-4,-8 10-1,-10 10-1,-9 9-1,-5 4-2,0 1-1,0-1-10,0 1-13,-2-1 0,-3 1 0,-3-1 0,-2 1 0,0-1 0,7 1 0,6-1 0,7 1 0,0-1 0,-2 1 0,-3-1 0,-3 1 0,2-6 0,10-8 0,10-10 0,9-9 0,4-12 0,1-11 0,-1-14-17,1-11-38,-3-6-4,-2 4 0,-3 3 1,-3 3 0,-4 1 3,-3 1 2,-3-1 4,-2 1 4,-3 2 2,1 7 0,-1 6 2,1 7 0</inkml:trace>
</inkml:ink>
</file>

<file path=ppt/ink/ink579.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30T06:37:29"/>
    </inkml:context>
    <inkml:brush xml:id="br0">
      <inkml:brushProperty name="width" value="0.028242" units="cm"/>
      <inkml:brushProperty name="height" value="0.028242" units="cm"/>
      <inkml:brushProperty name="color" value="#F2385B"/>
      <inkml:brushProperty name="ignorePressure" value="0"/>
    </inkml:brush>
  </inkml:definitions>
  <inkml:trace contextRef="#ctx0" brushRef="#br0">23100 20950 295,'23'21'79,"-3"-5"-8	,-3-7-10,-2-5-8,-3-3-5,1 4-3,-1 3-1,1 3-1,1 1-3,3 1-2,3-1-1,4 1-2,1 1-4,0 3-4,0 3-5,0 4-4,-4 4-7,-5 6-10,-7 7-8,-5 6-9,-4-1-5,0-5 0,0-7 0,0-5 1,-2-4 0,-3 0 4,-3 0 2,-2 0 3,-1 0 4,3 0 2,3 0 4,4 0 4,5-4 3,10-5 4,10-7 3,9-5 4,1-1-3,-6 6-9,-6 7-10,-6 6-9,-6 3-3,-2 0 3,-3 0 2,-3 0 3,-2 1 3,0 4 2,0 3 1,0 3 3,0-1 1,0-2 1,0-3 0,0-3 1,-2-2 1,-3 0 0,-3 0 1,-2 0 1,-3 0 1,1 0 4,-1 0 3,1 0 4,-3-2-12,-2-3-27,-3-3-27,-3-2-28,-1-6-9,4-6 8,3-6 8,3-6 9</inkml:trace>
</inkml:ink>
</file>

<file path=ppt/ink/ink58.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2-18T05:07:49"/>
    </inkml:context>
    <inkml:brush xml:id="br0">
      <inkml:brushProperty name="width" value="0.012102" units="cm"/>
      <inkml:brushProperty name="height" value="0.012102" units="cm"/>
      <inkml:brushProperty name="color" value="#F2385B"/>
      <inkml:brushProperty name="ignorePressure" value="0"/>
    </inkml:brush>
  </inkml:definitions>
  <inkml:trace contextRef="#ctx0" brushRef="#br0">100300 24250 688,'-22'-21'3,"6"10"7	,7 10 6,6 9 6,6 4 4,6 1-1,7-1 0,6 1 0,3-1-1,0 1-3,0-1-1,0 1-4,3-1 0,6 1 0,7-1 0,6 1 1,3-1-5,0 1-10,0-1-11,0 1-9,3-1-9,6 1-4,7-1-5,6 1-6,-1-1-3,-5 1 0,-7-1-2,-5 1-1,-8-3 1,-5-2 3,-7-3 3,-5-3 37,-4-2 4,0 0 0,0 0 0,0 0 0</inkml:trace>
</inkml:ink>
</file>

<file path=ppt/ink/ink580.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30T06:37:29"/>
    </inkml:context>
    <inkml:brush xml:id="br0">
      <inkml:brushProperty name="width" value="0.034053" units="cm"/>
      <inkml:brushProperty name="height" value="0.034053" units="cm"/>
      <inkml:brushProperty name="color" value="#F2385B"/>
      <inkml:brushProperty name="ignorePressure" value="0"/>
    </inkml:brush>
  </inkml:definitions>
  <inkml:trace contextRef="#ctx0" brushRef="#br0">23200 21650 244,'0'-21'2,"0"10"3	,0 10 4,0 9 3,0 4 2,0 1-1,0-1-1,0 1-1,0-1 0,0 1 0,0-1 0,0 1 1,0 2-1,0 7 1,0 6 0,0 7 0,0 2 1,0 1 2,0-1 0,0 1 2,-2 2 1,-3 7 0,-3 6 1,-2 7 1,-1-3 0,3-8-2,3-10-1,4-9-2,-1-5 1,-3 0 0,-3 0 2,-2 0 1,-1 3 2,3 6 0,3 7 0,4 6 2,-1-1 0,-3-5 0,-3-7 1,-2-5 1,-3-3 1,1 4 1,-1 3 2,1 3 1,1-8-11,3-19-28,3-18-27,4-19-27,-1-12-13,-3-2 2,-3-3 1,-2-3 1,-3 1 4,1 6 7,-1 7 6,1 6 6</inkml:trace>
</inkml:ink>
</file>

<file path=ppt/ink/ink581.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30T06:37:29"/>
    </inkml:context>
    <inkml:brush xml:id="br0">
      <inkml:brushProperty name="width" value="0.041667" units="cm"/>
      <inkml:brushProperty name="height" value="0.041667" units="cm"/>
      <inkml:brushProperty name="color" value="#F2385B"/>
      <inkml:brushProperty name="ignorePressure" value="0"/>
    </inkml:brush>
  </inkml:definitions>
  <inkml:trace contextRef="#ctx0" brushRef="#br0">23000 22250 200,'23'0'0,"-3"0"2	,-3 0 1,-2 0 2,-3 0 0,1 0 1,-1 0-1,1 0 1,2 1 0,7 4 0,6 3 0,7 3 0,-1 3 2,-6 3 2,-6 3 4,-6 4 2,-2-1 2,3-3 1,3-3-1,4-2 1,1-1 0,0 3-1,0 3-1,0 4 0,1 2 2,4 4 5,3 3 5,3 3 6,1-1 1,1-2-2,-1-3-2,1-3-3,-3-2-1,-2 0-2,-3 0-2,-3 0-2,4 3 1,13 6 5,12 7 5,13 6 5,1-1 1,-9-5-2,-10-7-23,-8-5-14,-6-4 0,1 0 0,-1 0 0,1 0 0,-3-8 0,-2-16 0,-3-15 0,-3-15 0</inkml:trace>
</inkml:ink>
</file>

<file path=ppt/ink/ink582.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30T06:37:29"/>
    </inkml:context>
    <inkml:brush xml:id="br0">
      <inkml:brushProperty name="width" value="0.037336" units="cm"/>
      <inkml:brushProperty name="height" value="0.037336" units="cm"/>
      <inkml:brushProperty name="color" value="#F2385B"/>
      <inkml:brushProperty name="ignorePressure" value="0"/>
    </inkml:brush>
  </inkml:definitions>
  <inkml:trace contextRef="#ctx0" brushRef="#br0">29600 19250 223,'-22'3'0,"6"6"0	,7 7 0,6 6 0,3 1 2,0-3 4,0-3 4,0-2 4,-2-1 3,-3 3 2,-3 3 2,-2 4 2,-1 1 0,3 0 1,3 0 0,4 0 1,1 0-1,0 0 2,0 0 0,0 0 1,-2 1 1,-3 4-1,-3 3 0,-2 3 0,-3-1 0,1-2 1,-1-3 1,1-3 0,1-1 2,3 4 2,3 3 2,4 3 3,-1-8-11,-3-19-24,-3-18-23,-2-19-23,-1-8-11,3 3 1,3 3 3,4 4 1,1 1 2,0 0 1,0 0 3,0 0 1,0-2 1,0-3 1,0-3 0,0-2 0,3-1 3,6 3 3,7 3 5,6 4 3,1 2 4,-3 4 22,-3 3 0,-2 3 0,-1 1 0,3 1 0,3-1 0,4 1 0,-1 1 0,-3 3 0,-3 3 0,-2 4 0,-3 1 0,1 0 0,-1 0 0,1 0 0,1 1 0,3 4 0,3 3 0,4 3 0,-1-1 0,-3-2 0,-3-3 0,-2-3 0,-3-1 0,1 4 0,-1 3 0,1 3 0,1 1 2,3 1 25,3-1 3,4 1 2,1-3 3,0-2 2,0-3 3,0-3 2,-2-1-1,-3 4-1,-3 3-2,-2 3-3,-1-1-1,3-2-2,3-3-2,4-3-2,1-1-2,0 4-1,0 3-2,0 3-2,-8-1-13,-16-2-26,-15-3-26,-15-3-26,-7-2-9,3 0 9,3 0 8,4 0 8,2 0 7,4 0 5,3 0 5,3 0 5,1 0 3,1 0 5,-1 0 6,1 0 18,-1 0 0,1 0 0,-1 0 0,1 0 0,-1-2 0,1-3 0,-1-3 0,1-2 0,1 0 0,3 7 0,3 6 0,4 7 33,4 5 10,6 7-2,7 6-2,6 7-1,4 2-2,4 1-1,3-1-2,3 1-1,1-1 0,1 1-2,-1-1-1,1 1-1,-3-1 0,-2 1-1,-3-1 0,-3 1-1,-1-1 0,4 1 0,3-1-1,3 1 1,-1-1-2,-2 1-2,-3-1-2,-3 1-2,-1-4-2,4-6-2,3-6-1,3-6-2,1-2-1,1 3-1,-1 3-1,1 4-1,-1-3-8,1-5-20,-1-7-17,1-5-18</inkml:trace>
</inkml:ink>
</file>

<file path=ppt/ink/ink583.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30T06:37:29"/>
    </inkml:context>
    <inkml:brush xml:id="br0">
      <inkml:brushProperty name="width" value="0.030572" units="cm"/>
      <inkml:brushProperty name="height" value="0.030572" units="cm"/>
      <inkml:brushProperty name="color" value="#F2385B"/>
      <inkml:brushProperty name="ignorePressure" value="0"/>
    </inkml:brush>
  </inkml:definitions>
  <inkml:trace contextRef="#ctx0" brushRef="#br0">31950 21550 272,'-19'0'4,"13"0"6	,12 0 7,13 0 7,4 1 3,-3 4 0,-3 3-1,-2 3-1,-1-1 0,3-2 0,3-3 0,4-3 0,1-2-1,0 0 2,0 0 0,0 0 0,0 0 0,0 0-1,0 0-1,0 0-2,0 0-1,0 0-2,0 0-1,0 0-1,0 0-2,0 0-1,0 0-2,0 0-2,0 0 0,0 0-1,0 0 0,0 0 0,0 1-4,0 4-5,0 3-6,0 3-7,-5 3-3,-9 3-4,-10 3-3,-8 4-3,-6 1-2,1 0 0,-1 0 1,1 0 0,-3 0 0,-2 0 0,-3 0 1,-3 0 1,-2-2 1,0-3 1,0-3 3,0-2 0,1-3 2,4 1 1,3-1 2,3 1 1,-1 1 0,-2 3 0,-3 3 1,-3 4 0,-2-1 0,0-3 1,0-3 1,0-2 0,1-3 2,4 1 2,3-1 1,3 1 3,-2-1 2,-6 1-1,-6-1 2,-6 1-1,-2 1 2,3 3 0,3 3 1,4 4 1,2-3 0,4-5 0,3-7 0,3-5-1,1-3 1,1 4 3,-1 3 2,1 3 2,4-1 8,9-2 13,10-3 13,10-3 12,4-2 4,0 0-5,0 0-6,0 0-6,3 0-4,6 0-1,7 0-3,6 0-1,3 0-4,0 0-5,0 0-5,0 0-4,0 0-4,0 0 0,0 0-2,0 0 0,-2 1-3,-3 4-1,-3 3-2,-2 3-2,-3-1-4,1-2-3,-1-3-5,1-3-3,-1-2-5,1 0-6,-1 0-4,1 0-6,-3 0-5,-2 0-3,-3 0-5,-3 0-4,-4-4-3,-3-5-1,-3-7-1,-2-5-2</inkml:trace>
</inkml:ink>
</file>

<file path=ppt/ink/ink584.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30T06:37:29"/>
    </inkml:context>
    <inkml:brush xml:id="br0">
      <inkml:brushProperty name="width" value="0.035373" units="cm"/>
      <inkml:brushProperty name="height" value="0.035373" units="cm"/>
      <inkml:brushProperty name="color" value="#F2385B"/>
      <inkml:brushProperty name="ignorePressure" value="0"/>
    </inkml:brush>
  </inkml:definitions>
  <inkml:trace contextRef="#ctx0" brushRef="#br0">34450 20600 235,'-2'25'1,"-3"0"3	,-3 0 1,-2 0 3,-3 0 2,1 0 1,-1 0 2,1 0 1,-1-2 1,1-3-1,-1-3 0,1-2-1,-1-1 1,1 3 1,-1 3 0,1 4 1,-3 2 2,-2 4 0,-3 3 1,-3 3 2,-1-1-1,4-2 0,3-3 0,3-3-1,-1 1 2,-2 6 1,-3 7 2,-3 6 1,-1-1 1,4-5-2,3-7-1,3-5-2,1-4-1,1 0 0,-1 0-1,1 0 0,5-5-1,14-9-1,11-10 1,14-8-2,3-1-3,-2 9-7,-3 10-6,-3 10-7,-7 4-3,-9 0 1,-10 0 2,-8 0 2,-6 3 0,1 6 4,-1 7 1,1 6 2,4-2 4,9-9 5,10-10 5,10-8 6,5-8 0,4-2-5,3-3-5,3-3-4,1-4-4,1-3-6,-1-3-4,1-2-4,-4 6-5,-6 20-6,-6 18-5,-6 20-5,-7 3 1,-6-8 6,-6-10 8,-6-9 7,-4-4 5,1 4 4,-1 3 3,1 3 3,-1-1 2,1-2 2,-1-3 1,1-3 1,4-9 0,9-11-4,10-14-3,10-11-2,4-7-6,0 0-7,0 0-8,0 0-7,0-2-5,0-3-2,0-3-4,0-2-2,0-3-2,0 1-2,0-1-2,0 1-1,-2 2-2,-3 7 2,-3 6 1,-2 7 1</inkml:trace>
</inkml:ink>
</file>

<file path=ppt/ink/ink585.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30T06:37:29"/>
    </inkml:context>
    <inkml:brush xml:id="br0">
      <inkml:brushProperty name="width" value="0.035504" units="cm"/>
      <inkml:brushProperty name="height" value="0.035504" units="cm"/>
      <inkml:brushProperty name="color" value="#F2385B"/>
      <inkml:brushProperty name="ignorePressure" value="0"/>
    </inkml:brush>
  </inkml:definitions>
  <inkml:trace contextRef="#ctx0" brushRef="#br0">35150 20850 234,'0'-21'13,"0"10"7	,0 10 8,0 9 8,0 6 2,0 3 1,0 3-2,0 4 0,0 1 1,0 0 0,0 0 2,0 0 1,3-2-1,6-3-5,7-3-6,6-2-4,6-5-4,6-2-3,7-3-4,6-3-3,-1-4-6,-5-3-8,-7-3-8,-5-2-8,-6 3-5,-3 14-3,-3 11-1,-2 14-3,-8 5 2,-8 1 8,-10-1 8,-9 1 7,-4 1 4,4 3 1,3 3 0,3 4 1,1 1 3,1 0 6,-1 0 6,1 0 5,-1-4 3,1-5-1,-1-7 1,1-5-1,1-3 2,3 4 1,3 3 3,4 3 2,5-4 1,10-8-3,10-10-1,9-9-3,4-5-6,1 0-12,-1 0-11,1 0-12,-6 4-3,-8 10 4,-10 10 4,-9 9 4,-7 4 3,-3 1 1,-3-1 2,-2 1 2,-5-9-8,-2-15-18,-3-15-16,-3-16-17,-1-8-8,4 0 2,3 0 0,3 0 3,1 0 2,1 0 7,-1 0 5,1 0 6,-3 1 5,-2 4 3,-3 3 5,-3 3 4,1 1 13,6 1 12,7-1 0,6 1 0,1 1 0,-3 3 0,-3 3 0,-2 4 0,-3-3 0,1-5 0,-1-7 0,1-5 0,-3-3 0,-2 4 0,-3 3 0,-3 3 0,-1 1 0,4 1 0,3-1 0,3 1 0,1-3 0,1-2 0,-1-3 0,1-3 0,-1-1 0,1 4 0,-1 3 0,1 3 0,-1 1 0,1 1 0,-1-1 0,1 1 0,1-1 0,3 1 0,3-1 0,4 1 0,1 2 0,0 7 0,0 6 0,0 7 0,0 2 0,0 1 31,0-1-2,0 1-3,0-1-2,0 1-1,0-1-2,0 1-1,0-1-1,0 1-1,0-1 0,0 1 0,0 1 0,0 3 0,0 3 1,0 4 1,0 1-1,0 0 1,0 0 1,0 0 0,-2 0 0,-3 0 0,-3 0 0,-2 0 1,-3 1-1,1 4-1,-1 3 0,1 3-1,-1-1 0,1-2 0,-1-3-1,1-3 1,-3-7-13,-2-9-23,-3-10-25,-3-8-22,4-4-10,13 3 8,12 3 6,13 4 6,4 1 7,-3 0 3,-3 0 5,-2 0 5,-1 0 4,3 0 5,3 0 5,4 0 6,4-2 3,6-3 3,7-3 8,6-2 0,3-1 0,0 3 0,0 3 0,0 4 0,-2 1 0,-3 0 0,-3 0 1,-2 0 6,-1 1 1,3 4 3,3 3 5,4 3 2,-4 1 2,-9 1-1,-10-1-2,-8 1 0,-6-1-1,1 1 3,-1-1 0,1 1 3,1-1 1,3 1 0,3-1 2,4 1 1,-1 1 0,-3 3 0,-3 3 1,-2 4-1,-1-1 0,3-3-2,3-3-2,4-2-1,-1-8-13,-3-8-23,-3-10-22,-2-9-24</inkml:trace>
</inkml:ink>
</file>

<file path=ppt/ink/ink586.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30T06:37:29"/>
    </inkml:context>
    <inkml:brush xml:id="br0">
      <inkml:brushProperty name="width" value="0.034321" units="cm"/>
      <inkml:brushProperty name="height" value="0.034321" units="cm"/>
      <inkml:brushProperty name="color" value="#F2385B"/>
      <inkml:brushProperty name="ignorePressure" value="0"/>
    </inkml:brush>
  </inkml:definitions>
  <inkml:trace contextRef="#ctx0" brushRef="#br0">47800 18800 242,'-21'1'2,"10"4"3	,10 3 4,9 3 4,2 1 1,-2 1 1,-3-1 0,-3 1-1,-1 1 1,4 3-1,3 3 0,3 4 0,1-1 0,1-3 1,-1-3 2,1-2 1,-1 0 1,1 7 1,-1 6 1,1 7 1,-1-1 0,1-6-1,-1-6-1,1-6-1,-3-2-1,-2 3 1,-3 3 0,-3 4 1,-2 1 0,0 0 0,0 0 1,0 0 1,1 1-1,4 4 1,3 3 0,3 3-1,-1 1 1,-2 1 0,-3-1 0,-3 1-1,-2-12-9,0-21-20,0-22-20,0-22-21,-2-8-8,-3 6 2,-3 7 2,-2 6 3,-5 1 2,-2-3 3,-3-3 2,-3-2 3,-1 0 2,4 7 3,3 6 2,3 7 3,1 2 2,1 1 2,-1-1 2,1 1 1,-1-3 2,1-2 1,-1-3-1,1-3 20,1-2 1,3 0 0,3 0 0,4 0 0,-1 1 0,-3 4 0,-3 3 0,-2 3 0,-1 1 0,3 1 0,3-1 0,4 1 0,1-1 0,0 1 0,0-1 0,0 1 0,3-1 0,6 1 0,7-1 0,6 1 0,1 1 0,-3 3 0,-3 3 0,-2 4 0,-3 1 0,1 0 0,-1 0 0,1 0 0,2 0 0,7 0 0,6 0 0,7 0 0,4 1 0,3 4 0,3 3 0,4 3 0,-1 1 0,-3 1 4,-3-1 24,-2 1 3,-5-1-1,-2 1 0,-3-1 0,-3 1-2,-2-1 0,0 1-1,0-1-1,0 1-2,0-1 1,0 1-1,0-1 1,0 1 0,0-3 0,0-2-2,0-3 0,0-3-1,0-1-1,0 4 1,0 3-1,0 3 1,0 3-1,0 3-2,0 3-1,0 4-1,-8-3-10,-16-5-20,-15-7-20,-15-5-18,-7-3-8,3 4 4,3 3 4,4 3 4,1-1 5,0-2 3,0-3 5,0-3 3,1-2 3,4 0 3,3 0 2,3 0 3,3 1 1,3 4 2,3 3 0,4 3 2,-1-1 2,-3-2 3,-3-3 6,-2-3 4,-1-1 0,3 4 0,3 3 0,4 3 0,1 3 0,0 3 2,0 3 13,0 4 7,1-1 1,4-3 0,3-3-2,3-2 0,1-3-1,1 1-1,-1-1-1,1 1-1,1-1-1,3 1-1,3-1-1,4 1 0,-1 1-1,-3 3 1,-3 3 2,-2 4 1,0 2 1,7 4 2,6 3 1,7 3 0,0-2 1,-2-6-1,-3-6-2,-3-6-1,-4-2-1,-3 3 1,-3 3-1,-2 4 0,0 4 1,7 6 0,6 7 1,7 6 1,0-1-1,-2-5-1,-3-7-1,-3-5-1,-1-1-1,4 6 1,3 7 0,3 6 1,-1-1-1,-2-5-2,-3-7-3,-3-5-2,-1-4-2,4 0-5,3 0-2,3 0-4,-1-7-8,-2-11-14,-3-14-14,-3-11-13,-4-7-9,-3 0-4,-3 0-3,-2 0-3</inkml:trace>
</inkml:ink>
</file>

<file path=ppt/ink/ink587.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30T06:37:29"/>
    </inkml:context>
    <inkml:brush xml:id="br0">
      <inkml:brushProperty name="width" value="0.039298" units="cm"/>
      <inkml:brushProperty name="height" value="0.039298" units="cm"/>
      <inkml:brushProperty name="color" value="#F2385B"/>
      <inkml:brushProperty name="ignorePressure" value="0"/>
    </inkml:brush>
  </inkml:definitions>
  <inkml:trace contextRef="#ctx0" brushRef="#br0">51350 21100 212,'23'0'16,"-3"0"-1	,-3 0-1,-2 0-1,-3 1-1,1 4 1,-1 3 0,1 3 1,-1-1 0,1-2-1,-1-3 1,1-3-1,2-2 1,7 0 0,6 0 2,7 0 1,0 0 0,-2 0-2,-3 0 0,-3 0-2,-2 1 0,0 4-2,0 3-1,0 3 0,0-1-1,0-2-2,0-3 1,0-3-2,0-2 0,0 0-2,0 0 1,0 0-2,-2 3-1,-3 6-1,-3 7-2,-2 6-2,-8 3-1,-8 0 0,-10 0 0,-9 0-1,-5-2 1,0-3-1,0-3 0,0-2 1,1-1-1,4 3 0,3 3 1,3 4-1,-2-1 0,-6-3 1,-6-3 0,-6-2 0,-4-1 1,1 3-1,-1 3 1,1 4 0,2-1 0,7-3 2,6-3 2,7-2 2,7-1 5,9 3 10,10 3 10,10 4 9,4-3 3,0-5-4,0-7-4,0-5-5,1-4-3,4 0-3,3 0-3,3 0-4,1 0-3,1 0-5,-1 0-5,1 0-5,-9 3-4,-15 6-5,-15 7-3,-16 6-3,-8 1-2,0-3 2,0-3 2,0-2 3,0-3 1,0 1 2,0-1 3,0 1 1,0 1 2,0 3 1,0 3 0,0 4 2,0 1 0,0 0 1,0 0 1,0 0 0,0 0 2,0 0-1,0 0 2,0 0 0,0 0 1,0 0 0,0 0 1,0 0 1,0-2-1,0-3 1,0-3-1,0-2 1,0-3-1,0 1 1,0-1-1,0 1 1,3 1 3,6 3 5,7 3 5,6 4 5,7-3 2,10-5-3,10-7-1,9-5-4,6-4-1,3 0-1,3 0-1,4 0-2,-1-2-1,-3-3-1,-3-3 0,-2-2-2,-3-1 0,1 3-2,-1 3-2,1 4-1,2 1-2,7 0 0,6 0 0,7 0-1,0 0-3,-2 0-4,-3 0-3,-3 0-4,-2-2-2,0-3 0,0-3 1,0-2 0,0-1-1,0 3-2,0 3-4,0 4-2,-5-4-6,-9-9-12,-10-10-10,-8-8-12,-8-4-3,-2 3 5,-3 3 3,-3 4 4</inkml:trace>
</inkml:ink>
</file>

<file path=ppt/ink/ink588.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30T06:37:29"/>
    </inkml:context>
    <inkml:brush xml:id="br0">
      <inkml:brushProperty name="width" value="0.031632" units="cm"/>
      <inkml:brushProperty name="height" value="0.031632" units="cm"/>
      <inkml:brushProperty name="color" value="#F2385B"/>
      <inkml:brushProperty name="ignorePressure" value="0"/>
    </inkml:brush>
  </inkml:definitions>
  <inkml:trace contextRef="#ctx0" brushRef="#br0">53650 20850 263,'0'-21'11,"0"10"5	,0 10 5,0 9 5,0 4 2,0 1-2,0-1-1,0 1-2,-2-1-1,-3 1-2,-3-1-1,-2 1-1,-3-1-1,1 1-2,-1-1 0,1 1-2,-1 2 0,1 7 0,-1 6 1,1 7-1,-3 0 0,-2-2 0,-3-3-2,-3-3-1,-1-2 0,4 0 0,3 0 0,3 0 1,1 0 1,1 0 2,-1 0 1,1 0 2,4-2 2,9-3 2,10-3 1,10-2 2,5-5-2,4-2-7,3-3-6,3-3-7,-4 2-3,-8 10-2,-10 10-1,-9 9-2,-7 4 0,-3 1 2,-3-1 1,-2 1 1,-1-3 2,3-2 1,3-3 0,4-3 1,1-2 2,0 0 4,0 0 3,0 0 5,4-4 0,10-5-2,10-7-2,9-5-2,2-6-2,-2-3-2,-3-3-1,-3-2-3,-2-3-2,0 1-6,0-1-5,0 1-6,-2 4-2,-3 9-2,-3 10-2,-2 10-2,-8 7 1,-8 6 1,-10 7 2,-9 6 2,-4 1 3,4-3 7,3-3 4,3-2 7,1-5 4,1-2 3,-1-3 4,1-3 3,-1-2 3,1 0 0,-1 0 2,1 0 1,4-2 0,9-3-2,10-3-1,10-2-1,5-8-3,4-8-4,3-10-5,3-9-4,1-7-4,1-3-6,-1-3-5,1-2-5,-3-3-3,-2 1 1,-3-1-1,-3 1 1,-2-1-8,0 1-16,0-1-16,0 1-15</inkml:trace>
</inkml:ink>
</file>

<file path=ppt/ink/ink589.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30T06:37:29"/>
    </inkml:context>
    <inkml:brush xml:id="br0">
      <inkml:brushProperty name="width" value="0.034487" units="cm"/>
      <inkml:brushProperty name="height" value="0.034487" units="cm"/>
      <inkml:brushProperty name="color" value="#F2385B"/>
      <inkml:brushProperty name="ignorePressure" value="0"/>
    </inkml:brush>
  </inkml:definitions>
  <inkml:trace contextRef="#ctx0" brushRef="#br0">54600 20650 241,'-22'1'0,"6"4"0	,7 3 0,6 3 0,1-1 0,-3-2 0,-3-3 0,-2-3 0,-3-1 2,1 4 2,-1 3 4,1 3 3,1 1 2,3 1 1,3-1 1,4 1 0,-1-3 2,-3-2 2,-3-3 3,-2-3 2,3-1 4,14 4 3,11 3 4,14 3 4,3 3 0,-2 3-6,-3 3-5,-3 4-5,-4 2-6,-3 4-5,-3 3-6,-2 3-5,-5-1-5,-2-2-1,-3-3-2,-3-3-2,2-4 0,10-3 4,10-3 2,9-2 4,2-6 0,-2-6-1,-3-6-2,-3-6-1,-2-2-2,0 3-1,0 3-1,0 4-1,-2 4-2,-3 6-1,-3 7-1,-2 6-2,-6 7 1,-6 10 4,-6 10 4,-6 9 4,-4 1 3,1-6 2,-1-6 2,1-6 2,-1-2 1,1 3 0,-1 3 0,1 4 1,-1-1 2,1-3 4,-1-3 6,1-2 4,1-5 3,3-2 2,3-3 2,4-3 1,2-2 0,4 0 2,3 0-1,3 0 0,4-4-6,7-5-13,6-7-12,7-5-14,-6-8-14,-15-5-14,-15-7-13,-16-5-15,-8-6-4,0-3 5,0-3 6,0-2 5,1-1 5,4 3 3,3 3 4,3 4 4,1 4 3,1 6 3,-1 7 3,1 6 2,1 1 3,3-3 2,3-3 2,4-2 2,-1-5 18,-3-2 0,-3-3 0,-2-3 0,-3-1 0,1 4 0,-1 3 0,1 3 0,1 1 0,3 1 0,3-1 0,4 1 0,-1-1 0,-3 1 0,-3-1 0,-2 1 0,-3-1 0,1 1 0,-1-1 0,1 1 0,-1-1 0,1 1 0,-1-1 0,1 1 0,-1-1 0,1 1 0,-1-1 0,1 1 0,-1 1 0,1 3 0,-1 3 0,1 4 0,-1 1 0,1 0 0,-1 0 0,1 0 0,-1 1 0,1 4 26,-1 3 6,1 3 1,1 1-1,3 1-1,3-1-2,4 1-2,1 1-1,0 3 0,0 3 0,0 4-1,-2-1-1,-3-3-1,-3-3-3,-2-2-2,-1-1-1,3 3 0,3 3-2,4 4 0,1 2-1,0 4 0,0 3 0,0 3 0,-2-1-1,-3-2 0,-3-3-1,-2-3 0,-1 1 0,3 6 1,3 7 0,4 6 1,-1-1 0,-3-5-1,-3-7 0,-2-5 0,-3-11-9,1-11-15,-1-14-16,1-11-16,-1-9-7,1-3 1,-1-3 1,1-2 0,-1-1 3,1 3 2,-1 3 3,1 4 1,-1 2 4,1 4 1,-1 3 4,1 3 1,1 1 3,3 1 1,3-1 1,4 1 1,4 1 15,6 3 8,7 3 0,6 4 0,3 1 0,0 0 0,0 0 0,0 0 0,0 0 0,0 0 0,0 0 0,0 0 0,4 1 0,10 4 0,10 3 0,9 3 0,-1 1 0,-8 1 0,-10-1 0,-9 1 0,-4-3 0,4-2 0,3-3 0,3-3 0,3 1 0,3 6 0,3 7 0,4 6 0,-3 1 7,-5-3 12,-7-3 2,-5-2 2,-4-3 0,0 1 0,0-1 0,0 1-1,-2 1 0,-3 3-1,-3 3-1,-2 4-1,-1-1 1,3-3 0,3-3 1,4-2 1,-1-1 0,-3 3 2,-3 3-1,-2 4 2,-3 1-1,1 0 2,-1 0 0,1 0 0,-1 0 1,1 0 0,-1 0 0,1 0 0,1-7-9,3-11-18,3-14-19,4-11-18,-3-9-12,-5-3-6,-7-3-5,-5-2-5</inkml:trace>
</inkml:ink>
</file>

<file path=ppt/ink/ink59.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2-18T05:07:49"/>
    </inkml:context>
    <inkml:brush xml:id="br0">
      <inkml:brushProperty name="width" value="0.032714" units="cm"/>
      <inkml:brushProperty name="height" value="0.032714" units="cm"/>
      <inkml:brushProperty name="color" value="#F2385B"/>
      <inkml:brushProperty name="ignorePressure" value="0"/>
    </inkml:brush>
  </inkml:definitions>
  <inkml:trace contextRef="#ctx0" brushRef="#br0">102600 24100 254,'-2'26'0,"-3"4"0	,-3 3 0,-2 3 0,-5 6 0,-2 9 0,-3 10 0,-3 10 0,-2 7 2,0 6 3,0 7 4,0 6 3,0 4 3,0 4 0,0 3 0,0 3 2,1 1 1,4 1 3,3-1 4,3 1 3,1-4 3,1-6 0,-1-6 1,1-6 1,-1-6 0,1-2 0,-1-3-1,1-3 0,1-6-1,3-5-1,3-7 0,4-5-2,1-4-1,0 0-1,0 0-2,0 0-1,0 0-2,0 0 0,0 0-2,0 0 0,3-10-12,6-18-21,7-19-23,6-18-21</inkml:trace>
</inkml:ink>
</file>

<file path=ppt/ink/ink590.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30T06:37:29"/>
    </inkml:context>
    <inkml:brush xml:id="br0">
      <inkml:brushProperty name="width" value="0.041667" units="cm"/>
      <inkml:brushProperty name="height" value="0.041667" units="cm"/>
      <inkml:brushProperty name="color" value="#F2385B"/>
      <inkml:brushProperty name="ignorePressure" value="0"/>
    </inkml:brush>
  </inkml:definitions>
  <inkml:trace contextRef="#ctx0" brushRef="#br0">77700 32450 200,'-24'-2'0,"4"-3"0	,3-3 0,3-2 0,1-3-1,1 1-2,-1-1-2,1 1-1,1-3-1,3-2 1,3-3 1,4-3 1,-1-1 1,-3 4 0,-3 3 2,-2 3 1,-1 1 1,3 1 2,3-1 2,4 1 2,1-1 1,0 1 2,0-1 1,0 1 1,0 2 2,0 7 3,0 6 1,0 7 3,0 4 0,0 3-2,0 3 0,0 4-2,1-1-1,4-3 0,3-3-2,3-2 0,3-1 0,3 3-1,3 3 0,4 4-1,1-1 0,0-3 0,0-3-2,0-2 0,0-3-1,0 1-1,0-1 1,0 1-2,1-3 1,4-2-2,3-3 0,3-3-1,1-1 0,1 4 0,-1 3 0,1 3 0,-1 1 1,1 1-1,-1-1-1,1 1 1,-3-1-1,-2 1 0,-3-1 0,-3 1-1,-2-1 1,0 1 0,0-1 0,0 1 0,0-3 0,0-2 0,0-3-1,0-3 0,1-1 0,4 4 1,3 3 1,3 3 0,3-1 0,3-2 0,3-3 0,4-3 1,-3-4-1,-5-3 0,-7-3-1,-5-2 1,-3-5-1,4-2 0,3-3-2,3-3 0,-1-1 0,-2 4-1,-3 3 0,-3 3 0,-1-1-1,4-2 0,3-3 1,3-3-1,1-2-1,1 0 1,-1 0-1,1 0 0,-3 0 0,-2 0 0,-3 0 0,-3 0 1,-2 1-1,0 4 1,0 3-1,0 3 1,0 1-1,0 1 0,0-1 1,0 1-1,0-1 1,0 1-1,0-1 0,0 1 0,0-3-1,0-2 1,0-3 0,0-3 1,0-1 0,0 4 1,0 3 0,0 3 1,-2 7 0,-3 14 2,-3 11 0,-2 14 1,-3 3 0,1-2 0,-1-3 0,1-3 0,1-2-1,3 0 1,3 0-1,4 0 0,4 1-1,6 4 1,7 3-1,6 3 1,1-2-1,-3-6 1,-3-6-1,-2-6-1,-1-4 1,3 1 0,3-1 0,4 1-1,1-3 1,0-2-1,0-3 1,0-3-1,-2-2 0,-3 0 0,-3 0 0,-2 0 0,-1 0-1,3 0 1,3 0-1,4 0 0,1-2 0,0-3 0,0-3-1,0-2 0,0-3 0,0 1 0,0-1 0,0 1 1,-2-3-1,-3-2 0,-3-3 0,-2-3 0,-3-1-1,1 4 1,-1 3 0,1 3 0,1-1 0,3-2 1,3-3-1,4-3 0,1-2 0,0 0-1,0 0 1,0 0 0,-2 3 0,-3 6-1,-3 7 0,-2 6 0,-5 6 0,-2 6 1,-3 7 0,-3 6 2,-1 3-1,4 0 2,3 0 0,3 0 1,1 0 1,1 0-1,-1 0 0,1 0 1,1-2-1,3-3 1,3-3-1,4-2 1,-1-3 0,-3 1-1,-3-1 1,-2 1-2,-3-3 1,1-2 0,-1-3-1,1-3 0,-1-1 1,1 4-2,-1 3 0,1 3 0,1-1 0,3-2-1,3-3 1,4-3 0,1-2-1,0 0 1,0 0-1,0 0-1,1 0 1,4 0 0,3 0 0,3 0 0,-2 0 0,-6 0-1,-6 0 1,-6 0-1,-2 0 0,3 0 0,3 0-1,4 0-1,-1-2 1,-3-3-1,-3-3 1,-2-2 0,0-6 0,7-6-1,6-6 0,7-6 0,-3-2 0,-8 3 0,-10 3 0,-9 4 0,-4 1 1,4 0 0,3 0 0,3 0 1,1 3 0,1 6 1,-1 7 1,1 6 1,-1 6 0,1 6 2,-1 7 2,1 6 1,1 3 0,3 0 1,3 0-2,4 0 1,-1 0-1,-3 0-1,-3 0 0,-2 0 0,-1 0-3,3 0-3,3 0 0,4 0 0,1 0 0,0 0 0,0 0 0,0 0 0,1 0 0,4 0 0,3 0 0,3 0 0,1 0 0,1 0 0,-1 0 0,1 0 0,-1-2 0,1-3 0,-1-3 0,1-2 0,-3-3 0,-2 1 0,-3-1 0,-3 1 0,-1-3 0,4-2 0,3-3 0,3-3 0,1-2 0,1 0 0,-1 0 0,1 0 0,-3 0 0,-2 0 0,-3 0 0,-3 0 0,-1-4 0,4-5 0,3-7 0,3-5 0,1-4 0,1 0 0,-1 0 0,1 0 0,-3 0 0,-2 0 0,-3 0 0,-3 0 0,-4 0 0,-3 0 0,-3 0 0,-2 0 0,-3 0 0,1 0 0,-1 0 0,1 0 0,1-4 0,3-5 0,3-7 0,4-5 0,-1-1 0,-3 6 0,-3 7 0,-2 6 0,-3 9 0,1 13 0,-1 12 0,1 13 0,-1 9 0,1 6 0,-1 7 0,1 6 0,-1-1 0,1-5 0,-1-7 0,1-5 0,-1-6 0,1-3 0,-1-3 0,1-2 0,1-1 0,3 3 0,3 3 0,4 4 0,2-1 0,4-3 0,3-3 0,3-2 0,1-5 0,1-2 0,-1-3 0,1-3 0,1-2 0,3 0 0,3 0 0,4 0 0,-1 0 0,-3 0 0,-3 0 0,-2 0 0,-1 0 0,3 0 0,3 0 0,4 0 0,-3-2 0,-5-3 0,-7-3 0,-5-2 0,-4-3 0,0 1 0,0-1 0,0 1 0,0-3 0,0-2 0,0-3 0,0-3 0,-2-1 0,-3 4 0,-3 3 0,-2 3 0,-3 1 0,1 1 0,-1-1 0,1 1 0,1-3 0,3-2 0,3-3 0,4-3 0,-1 4 0,-3 13 0,-3 12 0,-2 13 0,-1 6 0,3 0 0,3 0 0,4 0 0,1-2 0,0-3 0,0-3 0,0-2 0,1-5 0,4-2 0,3-3 0,3-3 0,-1-2 0,-2 0 0,-3 0 0,-3 0 0,2 0 0,10 0 0,10 0 0,9 0 0,-1-2 0,-8-3 0,-10-3 0,-9-2 0,-5-3 0,0 1 0,0-1 0,0 1 0,-2-1 0,-3 1 0,-3-1 0,-2 1 0,0-1 0,7 1 0,6-1 0,7 1 0,-1-1 0,-6 1 0,-6-1 0,-6 1 0,-4-1 0,1 1 0,-1-1 0,1 1 0,-1-1 0,1 1 0,-1-1 0,1 1 0,-1 1 0,1 3 0,-1 3 0,1 4 0,1 1 0,3 0 0,3 0 0,4 0 0,1 1 0,0 4 0,0 3 0,0 3 0,-2 1 0,-3 1 0,-3-1 0,-2 1 0,-3-1 0,1 1 0,-1-1 0,1 1 0,-1-1 0,1 1 0,-1-1 0,1 1 0,1-3 0,3-2 0,3-3 0,4-3 0,4-1 0,6 4 0,7 3 0,6 3 0,6 1 0,6 1 0,7-1 0,6 1 0,-2-1 0,-9 1 0,-10-1 0,-8 1 0,-6-3 0,1-2 0,-1-3 0,1-3 0,-3-7 0,-2-9 0,-3-10 0,-3-8 0,-1-6 0,4 1 0,3-1 0,3 1 0,4-4 0,7-6 0,6-6-36,7-6-6,-6 1-2,-15 9 3,-15 10 3,-16 10 3,-8 5 1,0 4 0,0 3-1,0 3 0,6-2-1,13-6 0,12-6 0,13-6 0,-1-1 2,-11 7 2,-14 6 2,-11 7 3,-6 0 2,4-2 0,3-3 0,3-3 1,1-2 0,1 0 1,-1 0 1,1 0 0</inkml:trace>
</inkml:ink>
</file>

<file path=ppt/ink/ink591.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30T06:37:29"/>
    </inkml:context>
    <inkml:brush xml:id="br0">
      <inkml:brushProperty name="width" value="0.029876" units="cm"/>
      <inkml:brushProperty name="height" value="0.029876" units="cm"/>
      <inkml:brushProperty name="color" value="#F2385B"/>
      <inkml:brushProperty name="ignorePressure" value="0"/>
    </inkml:brush>
  </inkml:definitions>
  <inkml:trace contextRef="#ctx0" brushRef="#br0">99100 32500 278,'-2'-24'0,"-3"4"0	,-3 3 0,-2 3 0,-5 1 0,-2 1 0,-3-1 0,-3 1 0,-1 1 0,4 3-2,3 3-2,3 4-1,-1-1 0,-2-3 0,-3-3 1,-3-2 0,-1-1 1,4 3 0,3 3 1,3 4 0,1 1 1,1 0 1,-1 0 1,1 0 1,1 1 2,3 4 2,3 3 2,4 3 2,1 1 4,0 1 2,0-1 5,0 1 2,3-1 3,6 1-2,7-1 0,6 1-1,7-1-1,10 1 0,10-1-1,9 1-1,13-1 1,20 1 3,18-1 1,20 1 3,-3-3 0,-21-2-3,-22-3-1,-22-3-3,-11-4-1,0-3-1,0-3-1,0-2 0,-2-3-1,-3 1 1,-3-1-2,-2 1 1,2-4-1,9-6 1,10-6-2,10-6 1,-1-1-2,-9 7-2,-10 6-2,-8 7-3,-8 0-1,-2-2-2,-3-3 1,-3-3-2,-1-2 0,4 0 0,3 0-1,3 0 0,7-11-2,14-22-2,11-22-3,14-21-2,-3-1-4,-15 22-2,-15 22-4,-16 23-2,-7 6-3,4-5 0,3-7-2,3-5 0,3-8-4,3-5-8,3-7-6,4-5-8,-3 2-1,-5 13 4,-7 12 4,-5 13 4,-4 2 1,0-5-1,0-7-1,0-5-2</inkml:trace>
</inkml:ink>
</file>

<file path=ppt/ink/ink592.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30T06:37:29"/>
    </inkml:context>
    <inkml:brush xml:id="br0">
      <inkml:brushProperty name="width" value="0.041667" units="cm"/>
      <inkml:brushProperty name="height" value="0.041667" units="cm"/>
      <inkml:brushProperty name="color" value="#F2385B"/>
      <inkml:brushProperty name="ignorePressure" value="0"/>
    </inkml:brush>
  </inkml:definitions>
  <inkml:trace contextRef="#ctx0" brushRef="#br0">86050 33750 200,'-22'-24'1,"6"4"2	,7 3 3,6 3 2,1 3 2,-3 3 2,-3 3 2,-2 4 1,-1-1 1,3-3 2,3-3 0,4-2 2,-1-3 1,-3 1 3,-3-1 3,-2 1 2,-1-3 2,3-2 0,3-3 1,4-3 0,-1 8 3,-3 23 4,-3 22 5,-2 22 5,-1 10 1,3 1-4,3-1-4,4 1-3,1 4-3,0 9-2,0 10-17,0 10-17,0 0 0,0-5 0,0-7 0,0-5 0,-2-4 0,-3 0 0,-3 0 0,-2 0 0,-1-2 0,3-3 0,3-3 0,4-2 0,1-6 0,0-6 0,0-6 0,0-6 0,0-4 0,0 1 0,0-1 0,0 1 0,0-10 0,0-19 0,0-18 0,0-19 0,0-15 0,0-8 0,0-10 0,0-9 0,0-2-40,0 6-33,0 7 1,0 6 4,0 1 2,0-3 5,0-3 5,0-2 4,1-1 4,4 3 3,3 3 3,3 4 2,-1 1 4,-2 0 2,-3 0 4,-3 0 2,-1 1 4,4 4 1,3 3 12,3 3 11,-1 3 0,-2 3 0,-3 3 0,-3 4 0,-2 2 0,0 4 0,0 3 0,0 3 0,0 1 0,0 1 0,0-1 0,0 1 0,-2 1 0,-3 3 4,-3 3 28,-2 4 4,-3-1 1,1-3 0,-1-3-2,1-2 0,2-5 1,7-2 5,6-3 5,7-3 5,5 1 0,7 6-3,6 7-4,7 6-3,2 3-3,1 0-4,-1 0-2,1 0-5,2 1-1,7 4-2,6 3-1,7 3-1,-1-1-2,-6-2-1,-6-3-9,-6-3-10,-1 2 0,7 10 0,6 10 0,7 9 0,-3 4 0,-8 1 0,-10-1 0,-9 1 0,-7-1 0,-3 1 0,-3-1 0,-2 1 0,-5-1 0,-2 1 0,-3-1 0,-3 1 0,-9 1 0,-11 3 0,-14 3 0,-11 4 0,-6-3 0,4-5 0,3-7 0,3-5 0,-2-3 0,-6 4 0,-6 3 0,-6 3 0,-4-1 0,1-2 0,-1-3 0,1-3 0,2-6 0,7-5 0,6-7 0,7-5 0,2-3 0,1 4 0,-1 3 0,1 3 0,8-4 0,20-8 0,18-10 0,20-9 0,10-4 0,3 4 0,3 3 0,4 3 0,2 3 0,4 3 0,3 3 0,3 4 0,3 1 0,3 0 0,3 0 0,4 0 0,1 1 0,0 4 0,0 3 0,0 3 0,-2 3 0,-3 3 0,-3 3 0,-2 4 0,-6 2 0,-6 4 0,-6 3 0,-6 3 0,-7 1 0,-6 1 0,-6-1 0,-6 1 0,-6 4 0,-2 9 0,-3 10 0,-3 10 0,-7-1 0,-9-9 0,-10-10 0,-8-8 0,-9-6 0,-6 1 0,-6-1 0,-6 1 0,-6-3 0,-2-2 0,-3-3 0,-3-3 0,-4-4 0,-3-3 0,-3-3 0,-2-2 0,0-5 0,7-2 0,6-3 0,7-3 0,5-2 0,7 0 0,6 0 0,7 0 0,15-7 0,25-11 0,25-14 0,25-11 0,9-4 0,-6 6 0,-6 7 0,-6 6-36</inkml:trace>
</inkml:ink>
</file>

<file path=ppt/ink/ink593.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30T06:37:29"/>
    </inkml:context>
    <inkml:brush xml:id="br0">
      <inkml:brushProperty name="width" value="0.041667" units="cm"/>
      <inkml:brushProperty name="height" value="0.041667" units="cm"/>
      <inkml:brushProperty name="color" value="#F2385B"/>
      <inkml:brushProperty name="ignorePressure" value="0"/>
    </inkml:brush>
  </inkml:definitions>
  <inkml:trace contextRef="#ctx0" brushRef="#br0">102400 30750 200,'23'1'74,"-3"4"-13	,-3 3-14,-2 3-14,-3 3-8,1 3-2,-1 3-2,1 4-2,-1 1-2,1 0-2,-1 0-1,1 0-2,-1 0-2,1 0 1,-1 0-1,1 0-1,1 1 0,3 4-1,3 3-1,4 3 0,-3-1-1,-5-2-1,-7-3 0,-5-3 0,-3-2-1,4 0 0,3 0 0,3 0 0,1 0-1,1 0 0,-1 0 0,1 0-1,-1 1 0,1 4 0,-1 3 1,1 3-1,1 1 0,3 1-1,3-1 0,4 1 0,-1-1-1,-3 1 1,-3-1-1,-2 1 1,-1 1-1,3 3 0,3 3 0,4 4 0,-1-1 0,-3-3 0,-3-3 0,-2-2 0,-3-1 0,1 3 1,-1 3 1,1 4 1,1 2-1,3 4 1,3 3 0,4 3-1,-3 1 0,-5 1 1,-7-1 0,-5 1 0,-3-1 0,4 1 1,3-1 0,3 1 0,1 1 0,1 3 1,-1 3 0,1 4-1,-3 1 1,-2 0 0,-3 0-1,-3 0 1,-2 0-1,0 0 0,0 0 0,0 0 0,0 1 0,0 4 0,0 3 0,0 3 0,0-1 0,0-2-1,0-3 1,0-3 0,-2-1 0,-3 4-1,-3 3 1,-2 3-1,-3 1 0,1 1 1,-1-1-1,1 1 0,-3-1 0,-2 1 1,-3-1 1,-3 1 1,-1 2-1,4 7 1,3 6-1,3 7 0,-1 2 0,-2 1 0,-3-1 0,-3 1 0,-2-1 0,0 1 0,0-1 0,0 1 0,0-1 1,0 1-1,0-1 0,0 1 1,-2 1-1,-3 3 0,-3 3 1,-2 4 0,-3 1-1,1 0 1,-1 0 0,1 0-1,-1-2 0,1-3-5,-1-3 0,1-2 0,-3-1 0,-2 3 0,-3 3 0,-3 4 0,-2 1 0,0 0 0,0 0 0,0 0 0,0-2 0,0-3 0,0-3 0,0-2 0,-2-1 0,-3 3 0,-3 3 0,-2 4 0,-5 2 0,-2 4 0,-3 3 0,-3 3 0,-2-1 0,0-2 0,0-3 0,0-3 0,0-2 0,0 0 0,0 0 0,0 0 0,-2 0 0,-3 0 0,-3 0 0,-2 0 0,-3 1 0,1 4 0,-1 3 0,1 3 0,-3-1 0,-2-2 0,-3-3 0,-3-3 0,-6-2 0,-5 0 0,-7 0 0,-5 0 0,5-8 0,19-16 0,19-15 0,19-15 0,5-9 0,-5 1 0,-7-1 0,-5 1 0,-9 7 0,-9 16 0,-10 15 0,-8 17 0,-8 5 0,-2-3 0,-3-3 0,-3-2 0,-6-3 0,-5 1 0,-7-1 0,-5 1 0,6-9 0,23-15 0,22-15 0,22-16 0,8-8 0,-2 0 0,-3 0 0,-3 0 0,-10 7 0,-16 17 0,-15 15 0,-15 16 0,0-1 0,20-15 0,18-15 0,20-16 0,5-7 0,-6 4 0,-6 3 0,-6 3 0,-13 6 0,-19 9 0,-18 10 0,-19 10 0,1-3 0,22-11 0,22-14 0,23-11 0,8-7 0,-3 0-1,-3 0 0,-2 0 0,-11 7 1,-15 17-1,-15 15 0,-16 16 0,-13 5 0,-9-2-1,-10-3 1,-8-3-1,-3-4 0,7-3 0,6-3-1,7-2 0,0-1 0,-2 3-1,-3 3 2,-3 4-1,8-7 0,23-16 1,22-15 0,22-15 0,8-7 0,-2 3 0,-3 3-1,-3 4 1,-12 5-1,-18 10 1,-19 10-1,-18 9 1,-1-1-1,19-8 0,19-10 0,19-9 0,9-7 0,0-3 0,0-3 0,0-2 0,-15 3 0,-27 14 1,-28 11-1,-28 14 0,-12 5 1,7 1 0,6-1 0,7 1 2,13-7-1,22-12 0,22-13 0,23-12 0,8-5 1,-3 3-1,-3 3 2,-2 4-1,-15 2 1,-25 4 0,-25 3-1,-25 3 0,3-2 0,31-6 0,32-6-1,31-6 1,12-4 0,-6 1 0,-6-1 0,-6 1 1,-16 2-1,-25 7 1,-25 6-1,-25 7 0,-11 2 0,3 1 0,3-1 0,4 1 0,-3 1 0,-5 3 0,-7 3 0,-5 4 0,-4-1 1,0-3-1,0-3 0,0-2 0,1-3 1,4 1-1,3-1 0,3 1 0,14-6 0,25-8-1,25-10 0,25-9 0,12-4-1,1 4 0,-1 3 0,1 3-1,-15 3 1,-28 3-1,-28 3 0,-27 4 0,-15-1 1,0-3-1,0-3 1,0-2 0,0-1 1,0 3 0,0 3 0,0 4 0,1 1 1,4 0 1,3 0-1,3 0 1,-1-2 0,-2-3 0,-3-3 1,-3-2-1,-1-1 1,4 3-1,3 3 0,3 4 0,15-3-1,29-5 1,28-7-1,28-5 1,10-4-1,-5 0 1,-7 0 1,-5 0 0,-17 3 1,-24 6 0,-26 7 0,-24 6 1,-13 4 1,0 4 0,0 3 1,0 3 0,-2-1 1,-3-2-1,-3-3 0,-2-3 0,0-4 0,7-3 0,6-3-1,7-2 0,0-3-1,-2 1 0,-3-1-1,-3 1 0,1-3 0,6-2-1,7-3 1,6-3 0,4-2-1,4 0 1,3 0-1,3 0-1,3-2 1,3-3-1,3-3 0,4-2-1,13-5 0,26-2 0,24-3 0,26-3 0,13-2 0,4 0 0,3 0 0,3 0 0,-5 0 0,-12 0 0,-13 0-2,-12 0 1,-5-2 0,3-3-1,3-3-2,4-2 0,2-3-1,4 1-1,3-1-1,3 1 0,4-1-1,7 1-1,6-1 1,7 1-1,4-3-1,3-2 0,3-3-2,4-3-1,2-1-1,4 4 0,3 3-1,3 3 0,1 3-1,1 3-2,-1 3-3,1 4-1,-1 1-2,1 0 0,-1 0-1,1 0 0,1-2-1,3-3-1,3-3 0,4-2-1,1-3-3,0 1-5,0-1-5,0 1-5</inkml:trace>
</inkml:ink>
</file>

<file path=ppt/ink/ink594.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30T06:37:29"/>
    </inkml:context>
    <inkml:brush xml:id="br0">
      <inkml:brushProperty name="width" value="0.041667" units="cm"/>
      <inkml:brushProperty name="height" value="0.041667" units="cm"/>
      <inkml:brushProperty name="color" value="#F2385B"/>
      <inkml:brushProperty name="ignorePressure" value="0"/>
    </inkml:brush>
  </inkml:definitions>
  <inkml:trace contextRef="#ctx0" brushRef="#br0">64350 55400 200,'1'-24'0,"4"4"2	,3 3 0,3 3 2,-1 1 3,-2 1 5,-3-1 5,-3 1 6,-4 1 4,-3 3 4,-3 3 4,-2 4 4,-8 4 2,-8 6-1,-10 7 1,-9 6 0,-7 1-2,-3-3-2,-3-3-2,-2-2-3,-3-1-2,1 3-2,-1 3-2,1 4-2,-3 1-2,-2 0-3,-3 0-1,-3 0-2,-4 0-2,-3 0-1,-3 0 0,-2 0-2,2 0-1,9 0 0,10 0 0,10 0-2,4-2 1,0-3-2,0-3-1,0-2-6,1-3 0,4 1 0,3-1 0,3 1 0,7 2 0,14 7 0,11 6 0,14 7 0,8 10 0,7 16 0,6 15 0,7 17 0,0 5 0,-2-3 0,-3-3 0,-3-2 0,-1-3 0,4 1 0,3-1 0,3 1 0,3-1 0,3 1 0,3-1 0,4 1 0,-3-7 0,-5-12 0,-7-13 0,-5-12 0,-3-7 0,4 1 0,3-1 0,3 1 0,3-1 0,3 1 0,3-1 0,4 1 0,1-3 0,0-2 0,0-3 0,0-3 0,-2-2 0,-3 0 0,-3 0 0,-2 0 0,-3-4 0,1-5 0,-1-7 0,1-5 0</inkml:trace>
</inkml:ink>
</file>

<file path=ppt/ink/ink595.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30T06:37:29"/>
    </inkml:context>
    <inkml:brush xml:id="br0">
      <inkml:brushProperty name="width" value="0.041667" units="cm"/>
      <inkml:brushProperty name="height" value="0.041667" units="cm"/>
      <inkml:brushProperty name="color" value="#F2385B"/>
      <inkml:brushProperty name="ignorePressure" value="0"/>
    </inkml:brush>
  </inkml:definitions>
  <inkml:trace contextRef="#ctx0" brushRef="#br0">10100 58000 200,'-24'-2'0,"4"-3"0	,3-3 0,3-2 0,-1-1 0,-2 3 0,-3 3 0,-3 4 0,-1-1 0,4-3 2,3-3 2,3-2 0,1-3 3,1 1 0,-1-1 2,1 1 2,-1 1 1,1 3 0,-1 3 2,1 4 1,-1 1 1,1 0 3,-1 0 2,1 0 3,4 3 2,9 6 1,10 7 2,10 6 1,7 4 0,6 4-1,7 3-3,6 3-1,1-1-3,-3-2 0,-3-3-2,-2-3-2,0 1-1,7 6 0,6 7-1,7 6-1,0-1-1,-2-5-1,-3-7-1,-3-5 0,-2-6-2,0-3-1,0-3 0,0-2-1,0-5-1,0-2 0,0-3-1,0-3 0,0-2-1,0 0-1,0 0 0,0 0 0,1 0-1,4 0 1,3 0-1,3 0 2,-2 0-1,-6 0 0,-6 0-1,-6 0 1,2-5-1,14-9 1,11-10 0,14-8 0,2-4 1,-6 3 0,-6 3 0,-6 4 0,-6 1 0,-2 0-1,-3 0 0,-3 0 0,-4 1-1,-3 4 1,-3 3-1,-2 3 1,-1-1 0,3-2 0,3-3-1,4-3 0,2-1-1,4 4 0,3 3-2,3 3 0,-2 3-1,-6 3 1,-6 3 0,-6 4 0,-2 1 1,3 0-1,3 0 1,4 0 1,-1 1-1,-3 4 1,-3 3 0,-2 3-1,-1 1-1,3 1 0,3-1 0,4 1 0,1 1 0,0 3 0,0 3 0,0 4 0,-2 1 0,-3 0 0,-3 0 0,-2 0 0,-1 0 0,3 0 0,3 0 0,4 0 0,2 0 0,4 0 0,3 0 0,3 0 0,1-4 0,1-5 0,-1-7 0,1-5 0,-1-4 0,1 0 0,-1 0 0,1 0 0,-3 0 0,-2 0 0,-3 0 0,-3 0 0,-1 3 0,4 6 0,3 7 0,3 6 0,1 4 0,1 4 0,-1 3 0,1 3 0,1-1 0,3-2 0,3-3 0,4-3 0,-1-2 0,-3 0 0,-3 0 0,-2 0 0,-3-2 0,1-3 0,-1-3 0,1-2 0,1-5 0,3-2 0,3-3 0,4-3 0,1-7 0,0-9 0,0-10 0,0-8 0,1-9 0,4-6 0,3-6 0,3-6 0,1-4 0,1 1 0,-1-1 0,1 1 0,1 1 0,3 3 0,3 3 0,4 4 0,-1 2 0,-3 4 0,-3 3 0,-2 3 0,-5 6 0,-2 9 0,-3 10 0,-3 10 0,-4 5 0,-3 4 0,-3 3 0,-2 3 0,-3 6 0,1 9 0,-1 10 0,1 10 0,1 5 0,3 4 0,3 3 0,4 3 0,-1-1 0,-3-2 0,-3-3 0,-2-3 0,0-4 0,7-3 0,6-3 0,7-2 0,-3-6 0,-8-6 0,-10-6 0,-9-6 0,-7-6 0,-3-2 0,-3-3 0,-2-3 0,5-2 0,16 0 0,15 0 0,17 0 0,7-2 0,0-3 0,0-3 0,0-2 0,0-6 0,0-6 0,0-6 0,0-6 0,1-6 0,4-2 0,3-3 0,3-3 0,1-1 0,1 4 0,-1 3 0,1 3 0,-3 4 0,-2 7 0,-3 6 0,-3 7 0,-6 4 0,-5 3 0,-7 3 0,-5 4 0,-3 4 0,4 6 0,3 7 0,3 6 0,-1 4 0,-2 4 0,-3 3 0,-3 3 0,-2 1 0,0 1 0,0-1 0,0 1 0,0-1 0,0 1 0,0-1 0,0 1 0,3-4 0,6-6 0,7-6 0,6-6 0,1-6 0,-3-2 0,-3-3 0,-2-3 0,0-7 0,7-9 0,6-10 0,7-8 0,4-8 0,3-2 0,3-3 0,4-3 0,-7 1 0,-16 6 0,-15 7 0,-15 6 0,-9 3 0,1 0 0,-1 0 0,1 0 0,5-2 0,14-3 0,11-3 0,14-2 0,3 0 0,-2 7 0,-3 6 0,-3 7 0,-4 4 0,-3 3 0,-3 3 0,-2 4 0,-5 5 0,-2 10 0,-3 10 0,-3 9 0,-4 6 0,-3 3 0,-3 3 0,-2 4 0,-3 1 0,1 0 0,-1 0 0,1 0 0,-1 0 0,1 0 0,-1 0 0,1 0 0,1-4 0,3-5 0,3-7 0,4-5 0,-1-6 0,-3-3 0,-3-3 0,-2-2 0,0-5 0,7-2 0,6-3 0,7-3 0,2-7 0,1-9 0,-1-10 0,1-8 0,1-8 0,3-2 0,3-3 0,4-3 0,2-1 0,4 4 0,3 3 0,3 3 0,-2 1 0,-6 1 0,-6-1 0,-6 1 0,-7 4 0,-6 9 0,-6 10 0,-6 10 0,-4 5 0,1 4 0,-1 3 0,1 3 0,-3 6 0,-2 9 0,-3 10 0,-3 10 0,-7 2 0,-9-3 0,-10-3 0,-8-2 0,2 0 0,16 7 0,15 6 0,17 7 0,2-3 0,-9-8 0,-10-10 0,-8-9 0,-6-7 0,1-3 0,-1-3 0,1-2 0,5-5 0,14-2 0,11-3 0,14-3 0,5-2 0,1 0 0,-1 0 0,1 0 0,1-5 0,3-9 0,3-10 0,4-8 0,-1-8 0,-3-2 0,-3-3 0,-2-3 0,0-2 0,7 0 0,6 0 0,7 0 0,2 1 0,1 4 0,-1 3 0,1 3 0,-6 4 0,-8 7 0,-10 6 0,-9 7 0,-5 4 0,0 3 0,0 3 0,0 4 0,-2 2 0,-3 4 0,-3 3 0,-2 3 0,-5 6 0,-2 9 0,-3 10 0,-3 10 0,-4 2 0,-3-3 0,-3-3 0,-2-2 0,0-5 0,7-2 0,6-3 0,7-3 0,2-2 0,1 0 0,-1 0 0,1 0 0,2-4 0,7-5 0,6-7 0,7-5 0,2-6 0,1-3 0,-1-3 0,1-2 0,-1-6 0,1-6 0,-1-6 0,1-6 0,-1-4 0,1 1 0,-1-1 0,1 1 0,-1-1 0,1 1 0,-1-1 0,1 1 0,-3 1 0,-2 3 0,-3 3 0,-3 4 0,-4 4 0,-3 6 0,-3 7 0,-2 6 0,-5 6 0,-2 6 0,-3 7 0,-3 6 0,-4 6 0,-3 6 0,-3 7 0,-2 6 0,-3 3 0,1 0 0,-1 0 0,1 0 0,-1 0 0,1 0 0,-1 0 0,1 0 0,-1-4 0,1-5 0,-1-7 0,1-5 0,1-6 0,3-3 0,3-3 0,4-2 0,-1-5 0,-3-2 0,-3-3 0,-2-3 0,5-7 0,16-9 0,15-10 0,17-8 0,7-8 0,0-2 0,0-3 0,0-3 0,0-4 0,0-3 0,0-3 0,0-2 0,-2 0 0,-3 7 0,-3 6 0,-2 7 0,-6 4 0,-6 3 0,-6 3 0,-6 4 0,-4 4 0,1 6 0,-1 7 0,1 6 0,-3 4 0,-2 4 0,-3 3 0,-3 3 0,-4 6 0,-3 9 0,-3 10 0,-2 10 0,-3 2 0,1-3 0,-1-3 0,1-2 0,1-5 0,3-2 0,3-3 0,4-3 0,2-2 0,4 0 0,3 0 0,3 0 0,3-4 0,3-5 0,3-7 0,4-5 0,4-8 0,6-5 0,7-7 0,6-5 0,3-6 0,0-3 0,0-3 0,0-2 0,1-5 0,4-2 0,3-3 0,3-3 0,-1-4 0,-2-3 0,-3-3 0,-3-2 0,-1 0 0,4 7 0,3 6 0,3 7 0,-7 5 0,-15 7 0,-15 6 0,-16 7 0,-10 2 0,-3 1 0,-3-1 0,-2 1 0,2 1 0,9 3 0,10 3 0,10 4 0,0 2 0,-5 4 0,-7 3 0,-5 3 0,-4 4 0,0 7 0,0 6 0,0 7 0,0 2 0,0 1 0,0-1 0,0 1 0,0-3 0,0-2 0,0-3 0,0-3 0,3-4 0,6-3 0,7-3 0,6-2 0,3-5 0,0-2 0,0-3 0,0-3 0,3-4 0,6-3 0,7-3 0,6-2 0,1-5 0,-3-2 0,-3-3 0,-2-3 0,-1-4 0,3-3 0,3-3 0,4-2 0,-7-1 0,-16 3 0,-15 3 0,-15 4 0,-7 2 0,3 4 0,3 3 0,4 3 0,5-1 0,10-2 0,10-3 0,9-3 0,2 1 0,-2 6 0,-3 7 0,-3 6 0,-4 3 0,-3 0 0,-3 0 0,-2 0 0,-5 3 0,-2 6 0,-3 7 0,-3 6 0,-2 4 0,0 4 0,0 3 0,0 3 0,0 1 0,0 1 0,0-1 0,0 1 0,1-4 0,4-6 0,3-6 0,3-6 0,-1-4 0,-2 1 0,-3-1 0,-3 1 0,-4-3 0,-3-2 0,-3-3 0,-2-3 0,-3-2 0,1 0 0,-1 0 0,1 0 0,4-2 0,9-3 0,10-3 0,10-2 0,7-5 0,6-2 0,7-3 0,6-3 0,1-4 0,-3-3 0,-3-3 0,-2-2 0,-5-1 0,-2 3 0,-3 3 0,-3 4 0,-4 2 0,-3 4 0,-3 3 0,-2 3 0,-5 3 0,-2 3 0,-3 3 0,-3 4 0,-4 2 0,-3 4 0,-3 3 0,-2 3 0,-3 4 0,1 7 0,-1 6 0,1 7 0,-1 2 0,1 1 0,-1-1 0,1 1 0,1-3 0,3-2 0,3-3 0,4-3 0,1-2 0,0 0 0,0 0 0,0 0 0,3-4 0,6-5 0,7-7 0,6-5 0,4-6 0,4-3 0,3-3 0,3-2 0,3-8 0,3-8 0,3-10 0,4-9 0,1-7 0,0-3 0,0-3 0,0-2 0,1 0 0,4 7 0,3 6 0,3 7 0,-1 2 0,-2 1 0,-3-1 0,-3 1 0,-4 4 0,-3 9 0,-3 10 0,-2 10 0,-6 5 0,-6 4 0,-6 3 0,-6 3 0,-6 6 0,-2 9 0,-3 10 0,-3 10 0,-2 5 0,0 4 0,0 3 0,0 3 0,0-1 0,0-2 0,0-3 0,0-3 0,0-4 0,0-3 0,0-3 0,0-2 0,0-6 0,0-6 0,0-6 0,0-6 0,-2-6 0,-3-2 0,-3-3 0,-2-3 0,-3-2 0,1 0 0,-1 0 0,1 0 0,5-5 0,14-9 0,11-10 0,14-8 0,7-9 0,3-6 0,3-6 0,4-6 0,-1-2 0,-3 3 0,-3 3 0,-2 4 0,-5 2 0,-2 4 0,-3 3 0,-3 3 0,-4 3 0,-3 3 0,-3 3 0,-2 4 0,-5 4 0,-2 6 0,-3 7-3,-3 6-38</inkml:trace>
</inkml:ink>
</file>

<file path=ppt/ink/ink596.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30T06:37:29"/>
    </inkml:context>
    <inkml:brush xml:id="br0">
      <inkml:brushProperty name="width" value="0.041667" units="cm"/>
      <inkml:brushProperty name="height" value="0.041667" units="cm"/>
      <inkml:brushProperty name="color" value="#F2385B"/>
      <inkml:brushProperty name="ignorePressure" value="0"/>
    </inkml:brush>
  </inkml:definitions>
  <inkml:trace contextRef="#ctx0" brushRef="#br0">89450 53800 200,'0'-18'5,"0"17"10	,0 15 10,0 16 10,0 10 6,0 7-1,0 6 0,0 7 1,1 5-1,4 7-1,3 6 0,3 7-2,-1 2 0,-2 1 0,-3-1-1,-3 1 1,-2-3-2,0-2 0,0-3-1,0-3-1,0-4-1,0-3-1,0-3 1,0-2-9,1-6-23,4-6 0,3-6 0,3-6 0,3-16 0,3-25 0,3-25 0,4-25 0,-3-10 0,-5 7-51,-7 6 0,-5 7 2,-4 2-1,0 1 1,0-1-1,0 1-1,-2-3 2,-3-2 2,-3-3 4,-2-3 2,-5 1 2,-2 6 0,-3 7 0,-3 6 0</inkml:trace>
</inkml:ink>
</file>

<file path=ppt/ink/ink597.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30T06:37:29"/>
    </inkml:context>
    <inkml:brush xml:id="br0">
      <inkml:brushProperty name="width" value="0.041667" units="cm"/>
      <inkml:brushProperty name="height" value="0.041667" units="cm"/>
      <inkml:brushProperty name="color" value="#F2385B"/>
      <inkml:brushProperty name="ignorePressure" value="0"/>
    </inkml:brush>
  </inkml:definitions>
  <inkml:trace contextRef="#ctx0" brushRef="#br0">89650 52950 200,'-2'-22'0,"-3"6"0	,-3 7 0,-2 6 0,-3 3 2,1 0 4,-1 0 5,1 0 4,-1 0 4,1 0 1,-1 0 3,1 0 2,5 0 6,14 0 9,11 0 10,14 0 10,5-2 1,1-3-5,-1-3-6,1-2-6,2-3-4,7 1-3,6-1-4,7 1-3,10-4-2,16-6-2,15-6-2,17-6-2,2-1-2,-9 7-2,-10 6-10,-8 7-8,-11 4 0,-8 3 0,-10 3 0,-9 4 0,-5 2 0,0 4 0,0 3 0,0 3 0,-2 4 0,-3 7 0,-3 6 0,-2 7 0,-5 8 0,-2 14 0,-3 11 0,-3 14 0,-2 8 0,0 7 0,0 6 0,0 7 0,-2 5 0,-3 7 0,-3 6 0,-2 7 0,-3-3 0,1-8 0,-1-10 0,1-9 0,-3-7 0,-2-3 0,-3-3 0,-3-2 0,-1-6 0,4-6 0,3-6 0,3-6 0,-1-7 0,-2-6 0,-3-6 0,-3-6 0,-9-13 0,-11-19 0,-14-18 0,-11-19 0,-4-10 0,6 1 0,7-1-44,6 1-21,3-1 4,0 1 5,0-1 4,0 1 4</inkml:trace>
</inkml:ink>
</file>

<file path=ppt/ink/ink598.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30T06:37:29"/>
    </inkml:context>
    <inkml:brush xml:id="br0">
      <inkml:brushProperty name="width" value="0.039921" units="cm"/>
      <inkml:brushProperty name="height" value="0.039921" units="cm"/>
      <inkml:brushProperty name="color" value="#F2385B"/>
      <inkml:brushProperty name="ignorePressure" value="0"/>
    </inkml:brush>
  </inkml:definitions>
  <inkml:trace contextRef="#ctx0" brushRef="#br0">90100 53650 208,'-22'1'0,"6"4"0	,7 3 0,6 3 0,1-1 3,-3-2 6,-3-3 6,-2-3 7,-1-1 2,3 4 0,3 3 0,4 3 0,4 1 3,6 1 4,7-1 5,6 1 4,4-3 0,4-2-2,3-3-4,3-3-3,3-4-2,3-3-3,3-3-1,4-2-2,1-3-2,0 1-3,0-1-2,0 1-2,0 1-3,0 3 0,0 3-1,0 4-2,-2 1-2,-3 0-4,-3 0-4,-2 0-4,-8 6-5,-8 13-7,-10 12-8,-9 13-6,-9 2-3,-5-5 3,-7-7 3,-5-5 2,-8-3 3,-5 4 2,-7 3 2,-5 3 3,-4 1 1,0 1 2,0-1 0,0 1 1,0-1 1,0 1 2,0-1 2,0 1 2,1-1 1,4 1 0,3-1-1,3 1 1,3-3 0,3-2 2,3-3 1,4-3 2,1-2 1,0 0 1,0 0 2,0 0 0,1-2 3,4-3 3,3-3 3,3-2 3,6-6 4,9-6 7,10-6 7,10-6 5,5-4 2,4 1-1,3-1-3,3 1-2,3 1-2,3 3-3,3 3-1,4 4-3,-1-1-3,-3-3-3,-3-3-3,-2-2-3,-1-3-3,3 1-1,3-1-3,4 1-1,1 1-1,0 3 0,0 3-1,0 4-1,-2 1-2,-3 0-4,-3 0-6,-2 0-5,-5-4-7,-2-5-11,-3-7-11,-3-5-10,-6-6-5,-5-3 1,-7-3 1,-5-2 0,-6-1 2,-3 3 3,-3 3 2,-2 4 3,-3 1 4,1 0 2,-1 0 4,1 0 4,-1 0 2,1 0 4,-1 0 3,1 0 11,-1 1 12,1 4 0,-1 3 0,1 3 0</inkml:trace>
</inkml:ink>
</file>

<file path=ppt/ink/ink599.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30T06:37:29"/>
    </inkml:context>
    <inkml:brush xml:id="br0">
      <inkml:brushProperty name="width" value="0.038664" units="cm"/>
      <inkml:brushProperty name="height" value="0.038664" units="cm"/>
      <inkml:brushProperty name="color" value="#F2385B"/>
      <inkml:brushProperty name="ignorePressure" value="0"/>
    </inkml:brush>
  </inkml:definitions>
  <inkml:trace contextRef="#ctx0" brushRef="#br0">90550 53650 215,'-2'-22'-1,"-3"6"-1	,-3 7-1,-2 6-2,-3 3-1,1 0 0,-1 0-1,1 0 0,1 3 3,3 6 8,3 7 6,4 6 7,1 6 4,0 6 4,0 7 1,0 6 3,1 6 1,4 6-1,3 7-1,3 6 0,-1 3 0,-2 0 1,-3 0 2,-3 0 2,-1 1 1,4 4-2,3 3-1,3 3-2,1-2 0,1-6 0,-1-6 0,1-6 1,-3-6-2,-2-2 0,-3-3-3,-3-3 0,-1-4-2,4-3-1,3-3-1,3-2-2,1-3-4,1 1-7,-1-1-7,1 1-8,-3-10-8,-2-19-9,-3-18-10,-3-19-10,-2-10-8,0 1-7,0-1-8,0 1-8</inkml:trace>
</inkml:ink>
</file>

<file path=ppt/ink/ink6.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26T05:25:29"/>
    </inkml:context>
    <inkml:brush xml:id="br0">
      <inkml:brushProperty name="width" value="0.028430" units="cm"/>
      <inkml:brushProperty name="height" value="0.028430" units="cm"/>
      <inkml:brushProperty name="color" value="#F2385B"/>
      <inkml:brushProperty name="ignorePressure" value="0"/>
    </inkml:brush>
  </inkml:definitions>
  <inkml:trace contextRef="#ctx0" brushRef="#br0">71650 14600 293,'114'0'0,"-22"0"0	,-22 0 0,-21 0 0,-14-2 0,-2-3 0,-3-3 0,-3-2 0,1-5 10,6-2 20,7-3 20,6-3 20,-1 1 8,-5 6-5,-7 7-6,-5 6-5,-4 3-5,0 0-5,0 0-6,0 0-5,0 1-8,0 4-11,0 3-9,0 3-11,-7-4-10,-11-8-12,-14-10-11,-11-9-12,-6-7-9,4-3-9,3-3-7,3-2-8</inkml:trace>
</inkml:ink>
</file>

<file path=ppt/ink/ink60.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2-18T05:07:49"/>
    </inkml:context>
    <inkml:brush xml:id="br0">
      <inkml:brushProperty name="width" value="0.029448" units="cm"/>
      <inkml:brushProperty name="height" value="0.029448" units="cm"/>
      <inkml:brushProperty name="color" value="#F2385B"/>
      <inkml:brushProperty name="ignorePressure" value="0"/>
    </inkml:brush>
  </inkml:definitions>
  <inkml:trace contextRef="#ctx0" brushRef="#br0">104450 26050 282,'-47'-25'0,"6"0"0	,7 0 0,6 0 0,4 3 2,4 6 4,3 7 3,3 6 3,1 3 4,1 0 2,-1 0 2,1 0 2,4 0 3,9 0 3,10 0 5,10 0 3,5 0 1,4 0-1,3 0-3,3 0-1,3 0-1,3 0-2,3 0 0,4 0-2,1 1-1,0 4-2,0 3-2,0 3-3,0 1-1,0 1 0,0-1-1,0 1 0,0-1-1,0 1-3,0-1-1,0 1-3,-2-3-1,-3-2-2,-3-3-2,-2-3-1,-3-2-1,1 0-1,-1 0 0,1 0 0,2 0-5,7 0-9,6 0-8,7 0-9,0 0-10,-2 0-14,-3 0-13,-3 0-13</inkml:trace>
</inkml:ink>
</file>

<file path=ppt/ink/ink600.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30T06:37:29"/>
    </inkml:context>
    <inkml:brush xml:id="br0">
      <inkml:brushProperty name="width" value="0.041667" units="cm"/>
      <inkml:brushProperty name="height" value="0.041667" units="cm"/>
      <inkml:brushProperty name="color" value="#F2385B"/>
      <inkml:brushProperty name="ignorePressure" value="0"/>
    </inkml:brush>
  </inkml:definitions>
  <inkml:trace contextRef="#ctx0" brushRef="#br0">93450 52400 200,'-24'1'0,"4"4"0	,3 3 0,3 3 0,3 3 0,3 3 2,3 3 0,4 4 2,1-1 2,0-3 4,0-3 4,0-2 4,0-3 2,0 1 3,0-1 0,0 1 3,1-1 0,4 1 1,3-1 2,3 1 0,4 1 1,7 3 4,6 3 3,7 4 2,4-3 1,3-5-3,3-7-2,4-5-3,-1-4-1,-3 0-3,-3 0-3,-2 0-1,-3 0-2,1 0-2,-1 0 0,1 0-2,-1 0-1,1 0-3,-1 0 0,1 0-3,-1-2-1,1-3-8,-1-3-2,1-2 0,-10 3 0,-19 14 0,-18 11-13,-19 14-18,-10 3-4,1-2 2,-1-3 2,1-3 3,-3-1 3,-2 4 1,-3 3 2,-3 3 1,-1 1 3,4 1 0,3-1 1,3 1 1,-1-1 2,-2 1 0,-3-1 1,-3 1 2,-2 1-1,0 3 1,0 3 1,0 4-1,1-1 1,4-3 1,3-3 1,3-2 0,3-5 1,3-2-1,3-3 1,4-3 0,1-4 0,0-3 1,0-3 2,0-2 2,0-1 0,0 3 2,0 3 1,0 4 0,0 1 3,0 0 3,0 0 3,0 0 4,6 0 5,13 0 7,12 0 6,13 0 6,12-4 1,13-5-2,12-7-5,13-5-2,2-4-4,-5 0-4,-7 0-2,-5 0-4,-3 0-2,4 0-2,3 0-2,3 0-1,-1-4-1,-2-5-1,-3-7 0,-3-5 0,-2-1-1,0 6-1,0 7-2,0 6 0,-2 1-1,-3-3-1,-3-3-1,-2-2 0,-3-1-1,1 3-1,-1 3-1,1 4 0,-3-4-5,-2-9-6,-3-10-6,-3-8-8,-9-9-5,-11-6-4,-14-6-5,-11-6-4,-7 1 0,0 9 1,0 10 4,0 10 2,1 2 1,4-3 1,3-3-1,3-2 1,-1-1 1,-2 3 1,-3 3 2,-3 4 2,1 2 3,6 4 1,7 3 3,6 3 3,1 3 10,-3 3 11,-3 3 0,-2 4 0,-1 5 0,3 10 0,3 10 0,4 9 0,1 9 0,0 9 0,0 10 0,0 10 0,0 10 0,0 13 0,0 12 0,0 13 0,0 6 0,0 0 0,0 0 0,0 0 0,1-2 12,4-3 22,3-3 0,3-2-1,-1-6 4,-2-6 5,-3-6 7,-3-6 6,-2-6 4,0-2-1,0-3 0,0-3 0,0-4 0,0-3-3,0-3-3,0-2-1,0-5-4,0-2-2,0-3-33,0-3-12,-5-9 0,-9-11 0,-10-14 0,-8-11 0,-6-14 0,1-11 0,-1-14 0,1-11 0,-1-7 0,1 0 0,-1 0 0,1 0 0,-6-2 0,-8-3 0,-10-3 0,-9-2-22,-1 0-51,10 7-3,10 6-3,9 7-3</inkml:trace>
</inkml:ink>
</file>

<file path=ppt/ink/ink601.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30T06:37:29"/>
    </inkml:context>
    <inkml:brush xml:id="br0">
      <inkml:brushProperty name="width" value="0.041667" units="cm"/>
      <inkml:brushProperty name="height" value="0.041667" units="cm"/>
      <inkml:brushProperty name="color" value="#F2385B"/>
      <inkml:brushProperty name="ignorePressure" value="0"/>
    </inkml:brush>
  </inkml:definitions>
  <inkml:trace contextRef="#ctx0" brushRef="#br0">65400 49050 200,'-91'21'10,"19"-5"-1	,19-7-1,19-5-1,5-3 0,-5 4 2,-7 3 2,-5 3 2,-1 1 2,6 1 0,7-1 1,6 1 1,4-1 0,4 1-1,3-1-1,3 1 0,6-4 1,9-6 5,10-6 4,10-6 5,10-7 1,13-6-3,12-6-3,13-6-4,1-2-2,-9 3-1,-10 3-2,-8 4-2,-3 1-1,7 0-1,6 0-1,7 0-2,7-2 0,9-3-1,10-3 0,10-2 0,-4 0-1,-16 7-1,-15 6-2,-15 7-1,-6 0-1,7-2-1,6-3 0,7-3-1,5-2 0,7 0 0,6 0 0,7 0-1,4 0 0,3 0 0,3 0-1,4 0 0,-9 1 0,-18 4 1,-19 3 0,-18 3 0,-9 3 0,4 3-1,3 3-1,3 4-2,1-1 0,1-3-1,-1-3-1,1-2 0,-3-3-1,-2 1 0,-3-1-2,-3 1 0,-9 1-2,-11 3-1,-14 3-2,-11 4-2,-7 1 0,0 0-1,0 0 1,0 0 0,-2 0-2,-3 0-2,-3 0-3,-2 0-2,-1 0-1,3 0 1,3 0 0,4 0 1,2 0 0,4 0 1,3 0 1,3 0 1,1 0 1,1 0 2,-1 0 3,1 0 1,1-2 2,3-3 2,3-3 1,4-2 1,-1-3 5,-3 1 4,-3-1 0,-2 1 0,-1-1 0,3 1 0,3-1 0,4 1 0,2-1 0,4 1 0,3-1 0,3 1 0,4-3 0,7-2 15,6-3 1,7-3 1,4-4 1,3-3 1,3-3 1,4-2 0,4-3 1,6 1 0,7-1 0,6 1 1,3 2 0,0 7 2,0 6 2,0 7 2,0 2 1,0 1 0,0-1 1,0 1-1,-2 2 0,-3 7-1,-3 6-1,-2 7 0,-8 4-1,-8 3-2,-10 3 0,-9 4-2,-7 2-2,-3 4 1,-3 3-2,-2 3-1,-5 1-1,-2 1-1,-3-1-1,-3 1-2,-6-3 0,-5-2-1,-7-3 0,-5-3 0,-9 4 0,-9 13 0,-10 12-9,-8 13-3,-3 1 0,7-9 0,6-10 0,7-8 0,2-6 0,1 1 0,-1-1 0,1 1 0,-4 1 0,-6 3 0,-6 3 0,-6 4 0,-1-3 0,7-5 0,6-7 0,7-5 0,2-6 0,1-3 0,-1-3 0,1-2 0</inkml:trace>
</inkml:ink>
</file>

<file path=ppt/ink/ink602.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30T06:37:29"/>
    </inkml:context>
    <inkml:brush xml:id="br0">
      <inkml:brushProperty name="width" value="0.041667" units="cm"/>
      <inkml:brushProperty name="height" value="0.041667" units="cm"/>
      <inkml:brushProperty name="color" value="#F2385B"/>
      <inkml:brushProperty name="ignorePressure" value="0"/>
    </inkml:brush>
  </inkml:definitions>
  <inkml:trace contextRef="#ctx0" brushRef="#br0">71950 44900 200,'-69'-46'0,"13"10"0	,12 10 0,13 9 0,7 6 1,4 3 4,3 3 4,3 4 3,1 4 3,1 6 1,-1 7 2,1 6 2,1 1 0,3-3 3,3-3 1,4-2 2,1 6 1,0 20 0,0 18 1,0 20 1,0 3-1,0-8-2,0-10-1,0-9-3,0 2 0,0 17 3,0 15 2,0 16 3,0 1 0,0-12-2,0-13-1,0-12-3,0-2-1,0 9 0,0 10 0,0 10 0,0 0 0,0-5-1,0-7 0,0-5-1,0-9-16,0-9-5,0-10 0,0-8 0,0-4 0,0 3 0,0 3 0,0 4 0,1 1 0,4 0 0,3 0 0,3 0 0,-2-15 0,-6-27 0,-6-28 0,-6-28 0,-2-12-7,3 7-61,3 6 7,4 7 6,1 2 5,0 1 1,0-1 2,0 1 1,0-9 2,0-15 1,0-15 2,0-16 1,0-4 2,0 10 3,0 10 3,0 9 2,1 2 3,4-2 0,3-3 0,3-3 1</inkml:trace>
</inkml:ink>
</file>

<file path=ppt/ink/ink603.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30T06:37:29"/>
    </inkml:context>
    <inkml:brush xml:id="br0">
      <inkml:brushProperty name="width" value="0.041667" units="cm"/>
      <inkml:brushProperty name="height" value="0.041667" units="cm"/>
      <inkml:brushProperty name="color" value="#F2385B"/>
      <inkml:brushProperty name="ignorePressure" value="0"/>
    </inkml:brush>
  </inkml:definitions>
  <inkml:trace contextRef="#ctx0" brushRef="#br0">71800 44300 200,'-27'-93'-1,"-3"17"-1	,-3 15 0,-2 16-2,-1 10 0,3 7-1,3 6 0,4 7-1,1 2 2,0 1 5,0-1 6,0 1 5,1 1 4,4 3 0,3 3 1,3 4 1,-1-1 1,-2-3 1,-3-3 2,-3-2 1,4-1 3,13 3 7,12 3 5,13 4 6,7-1 1,4-3-3,3-3-5,3-2-2,3-1-5,3 3-2,3 3-4,4 4-3,2 1-2,4 0-1,3 0 0,3 0-2,-1 0 0,-2 0-3,-3 0-2,-3 0-1,-4 0-2,-3 0 0,-3 0-1,-2 0-1,-1 3-1,3 6-2,3 7-1,4 6-3,-3 10-1,-5 17 1,-7 15 0,-5 16 0,-4 5 0,0-2 2,0-3-1,0-3 2,-2 4 0,-3 13 0,-3 12 2,-2 13 0,-1 6 1,3 0-1,3 0 0,4 0 1,1 0-1,0 0 2,0 0 0,0 0 1,-2-2 1,-3-3-1,-3-3 0,-2-2 0,-1-5 0,3-2 2,3-3-5,4-3-4,1-7 0,0-9 0,0-10 0,0-8 0,-2-8 0,-3-2 0,-3-3 0,-2-3 0,-5-4 0,-2-3 0,-3-3 0,-3-2 0,-7-11 0,-9-15 0,-10-15 0,-8-16 0,-4-12-13,3-5-29,3-7 0,4-5 2,1-6 1,0-3 1,0-3 3,0-2 1,0-6 1,0-6-1,0-6 1,0-6 0,0-1 1,0 7 0,0 6 2,0 7 0,1 4 2,4 3-1,3 3 0,3 4 1,1 2 1,1 4 0,-1 3 2,1 3 0,-1 3 2,1 3 1,-1 3 1,1 4 1</inkml:trace>
</inkml:ink>
</file>

<file path=ppt/ink/ink604.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30T06:37:29"/>
    </inkml:context>
    <inkml:brush xml:id="br0">
      <inkml:brushProperty name="width" value="0.032334" units="cm"/>
      <inkml:brushProperty name="height" value="0.032334" units="cm"/>
      <inkml:brushProperty name="color" value="#F2385B"/>
      <inkml:brushProperty name="ignorePressure" value="0"/>
    </inkml:brush>
  </inkml:definitions>
  <inkml:trace contextRef="#ctx0" brushRef="#br0">71850 45900 257,'-24'0'1,"4"0"-1	,3 0 2,3 0 0,1 0 0,1 0 2,-1 0 1,1 0 1,1-2 1,3-3 3,3-3 1,4-2 1,1-3 2,0 1 1,0-1 1,0 1 1,1 1 1,4 3 1,3 3 2,3 4 2,1-1 0,1-3 0,-1-3-1,1-2 1,1-3-1,3 1 2,3-1 0,4 1 1,1 1 0,0 3 0,0 3-1,0 4-1,0-1 0,0-3-1,0-3 0,0-2 0,0-1-1,0 3-1,0 3 0,0 4-2,1 1 0,4 0-1,3 0-2,3 0-1,-2 4-3,-6 10-5,-6 10-5,-6 9-6,-9 4-3,-8 1 1,-10-1-1,-9 1 1,-7-1-1,-3 1-1,-3-1-1,-2 1-1,-3 1 0,1 3-2,-1 3-1,1 4-1,-1-3 0,1-5-1,-1-7-1,1-5 1,2-4 0,7 0 2,6 0 2,7 0 2,2 0 3,1 0 3,-1 0 3,1 0 3,4-4 3,9-5 2,10-7 2,10-5 2,5-4 1,4 0 0,3 0 1,3 0-1,1-2 0,1-3 1,-1-3 0,1-2 0,-1-1 0,1 3 0,-1 3-1,1 4-1,-1-1-1,1-3 0,-1-3-1,1-2 0,-4 5-2,-6 16-3,-6 15-2,-6 17-3,-10 7-2,-12 0-1,-13 0-2,-12 0 0,-9 1-1,-2 4-1,-3 3 1,-3 3 0,-1-1 0,4-2 1,3-3-1,3-3 1,1-4 1,1-3-1,-1-3 0,1-2 1,2-5 1,7-2 4,6-3 2,7-3 4,8-6 3,14-5 0,11-7 3,14-5 1,5-8 1,1-5-1,-1-7-1,1-5 0,-1-4-3,1 0-2,-1 0-2,1 0-3,1 0-2,3 0 0,3 0 0,4 0 0,-3 0-2,-5 0-5,-7 0-3,-5 0-4,-3 1-6,4 4-5,3 3-6,3 3-5</inkml:trace>
</inkml:ink>
</file>

<file path=ppt/ink/ink605.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30T06:37:29"/>
    </inkml:context>
    <inkml:brush xml:id="br0">
      <inkml:brushProperty name="width" value="0.041667" units="cm"/>
      <inkml:brushProperty name="height" value="0.041667" units="cm"/>
      <inkml:brushProperty name="color" value="#F2385B"/>
      <inkml:brushProperty name="ignorePressure" value="0"/>
    </inkml:brush>
  </inkml:definitions>
  <inkml:trace contextRef="#ctx0" brushRef="#br0">76250 43300 200,'-24'46'0,"4"-5"2	,3-7 2,3-5 0,1 0 2,1 10 0,-1 10 1,1 9 0,-3 7 2,-2 7 2,-3 6 3,-3 7 3,1-1 0,6-6 1,7-6 0,6-6 0,3-4 0,0 1 3,0-1 1,0 1 3,0-3 1,0-2-2,0-3 1,0-3-1,0-4-1,0-3 1,0-3 1,0-2 0,0-3-1,0 1-1,0-1-2,0 1-1,-2-10-6,-3-19-12,-3-18-11,-2-19-12,-3-10-5,1 1-1,-1-1 1,1 1-1,-1-3 0,1-2-2,-1-3-1,1-3-2,-3-6-1,-2-5 2,-3-7-1,-3-5 2,-1-4 0,4 0 1,3 0 0,3 0 2,1 1 1,1 4 2,-1 3 3,1 3 2,-1 1 10,1 1 9,-1-1 0,1 1 0,-3 2 0,-2 7 0,-3 6 0,-3 7 0,-2 4 0,0 3 0,0 3 0,0 4 0,1 2 0,4 4 0,3 3 0,3 3 0,3 1 0,3 1 0,3-1 0,4 1 0,-1 1 0,-3 3 0,-3 3 0,-2 4 0,-1 2 0,3 4 0,3 3 0,4 3 0,2 1 22,4 1 23,3-1-2,3 1-2,6-1-2,9 1 0,10-1-1,10 1-2,0-3-1,-5-2-3,-7-3-2,-5-3-3,-3-2-2,4 0-3,3 0-2,3 0-3,1 0-2,1 0-3,-1 0-1,1 0-3,-10 6-5,-19 13-7,-18 12-8,-19 13-7,-13 4-3,-6-3 0,-6-3 0,-6-2 0,-2-1 1,3 3 1,3 3-1,4 4 1,2 1 1,4 0 0,3 0 1,3 0 1,1-4 1,1-5 0,-1-7 1,1-5 0,2-4 3,7 0 2,6 0 3,7 0 2,2-2 4,1-3 3,-1-3 2,1-2 3,4-3 3,9 1 4,10-1 4,10 1 4,5-3 3,4-2 1,3-3 2,3-3 2,1-2 0,1 0-1,-1 0-2,1 0-1,2-2-1,7-3 0,6-3-1,7-2-1,-1-3-1,-6 1-1,-6-1-2,-6 1-2,-4-1-2,1 1-2,-1-1-1,1 1-2,-10 4-8,-19 9-13,-18 10-14,-19 10-14,-10 4-5,1 0 3,-1 0 2,1 0 3,-4 1 2,-6 4 4,-6 3 2,-6 3 3,-2-1 2,3-2 1,3-3 2,4-3 1,1 1 2,0 6 2,0 7 1,0 6 2,0 1 1,0-3 1,0-3-1,0-2 0,0-3 2,0 1 1,0-1 3,0 1 2,1-3 1,4-2 1,3-3 1,3-3 1,3-4 0,3-3 1,3-3 1,4-2-1,2-3 2,4 1 2,3-1 1,3 1 2,3 1 3,3 3 2,3 3 4,4 4 2,2-1 2,4-3 2,3-3 1,3-2 1,4-3 1,7 1 0,6-1 2,7 1 1,0-1 0,-2 1-3,-3-1-2,-3 1-2,4-3-1,13-2-3,12-3-1,13-3-2,2-4-2,-5-3-2,-7-3-1,-5-2-3,-4-5 0,0-2-1,0-3 0,0-3-1,3-1-1,6 4-2,7 3-1,6 3-2,1-1-1,-3-2 0,-3-3-1,-2-3 0,-6-1 0,-6 4-1,-6 3 0,-6 3-2,-4 1 0,1 1 1,-1-1-1,1 1 1,-3 5 0,-2 14 0,-3 11 1,-3 14 0,-6 7 1,-5 3 1,-7 3 0,-5 4 2,-3 2 0,4 4 3,3 3 1,3 3 2,1 3 1,1 3 2,-1 3 1,1 4 2,-1 2 0,1 4 1,-1 3 1,1 3-1,-3-1 1,-2-2 1,-3-3 0,-3-3 1,-1-2-11,4 0-6,3 0 0,3 0 0,-1-4 0,-2-5 0,-3-7 0,-3-5 0,-2-6 0,0-3 0,0-3 0,0-2 0,0-1 0,0 3 0,0 3 0,0 4 0,-7-4 0,-11-9 0,-14-10 0,-11-8 0,-6-9 0,4-6 0,3-6 0,3-6 0,1-4 0,1 1 0,-1-1 0,1 1 0,-3-3 0,-2-2 0,-3-3 0,-3-3 0,-2-2-21,0 0 1,0 0 0,0 0 1,0-2 0,0-3 1,0-3 1,0-2 1,0-5 1,0-2 0,0-3 1,0-3 0,1-6 1,4-5 3,3-7 2,3-5 2,4 0 1,7 10 1,6 10 0,7 9 0,2 2 1,1-2 3,-1-3 2,1-3 3,1-1 1,3 4 1,3 3-1,4 3 2,4 3-1,6 3 1,7 3 1,6 4 0,4 4 0,4 6 0,3 7-2,3 6-1,1 4 0,1 4-2,-1 3-2,1 3 0,-1 4-2,1 7 1,-1 6-1,1 7 1,-4 2-1,-6 1-1,-6-1-1,-6 1-2,-4 1-1,1 3 0,-1 3-1,1 4 0,-4-1-1,-6-3 1,-6-3 0,-6-2 0,-4-3 2,1 1 0,-1-1 2,1 1 2,-3-3 0,-2-2 0,-3-3 0,-3-3-1,-2-2 1,0 0 0,0 0 2,0 0 0,4-10 2,10-18 1,10-19 3,9-18 1,6-7 0,3 6-4,3 7-3,4 6-4,4 1-4,6-3-6,7-3-5,6-2-6,1-3-2,-3 1 1,-3-1 0,-2 1 1,-3 1 0,1 3 0,-1 3 0,1 4 0,-1-1 1,1-3 0,-1-3 1,1-2 1,-3-1 1,-2 3 1,-3 3 1,-3 4 1,1-3 0,6-5 1,7-7-1,6-5 0,1-4 1,-3 0 1,-3 0 1,-2 0 1,-3 0 0,1 0 1,-1 0 0,1 0 0,-3 1 0,-2 4 2,-3 3 2,-3 3 0,-2 3 3,0 3 0,0 3 2,0 4 2,-2 2 1,-3 4 0,-3 3 0,-2 3 1,-5 4 4,-2 7 10,-3 6 8,-3 7 10,-4 4 7,-3 3 6,-3 3 5,-2 4 6,-3 1 0,1 0-6,-1 0-6,1 0-6,-4 0-4,-6 0-5,-6 0-3,-6 0-4,-2 0-3,3 0-2,3 0-1,4 0-3,1 0-2,0 0-2,0 0 0,0 0-2,1 3-2,4 6 0,3 7 0,3 6-2,9 1 1,16-3-2,15-3 0,17-2-1,7-3 1,0 1 0,0-1 2,0 1 0,-2-4-5,-3-6-1,-3-6 0,-2-6 0,2 2 0,9 14 0,10 11 0,10 14 0,2 3 0,-3-2 0,-3-3 0,-2-3 0,-8-13 0,-8-22 0,-10-22 0,-9-21 0</inkml:trace>
</inkml:ink>
</file>

<file path=ppt/ink/ink606.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30T06:37:29"/>
    </inkml:context>
    <inkml:brush xml:id="br0">
      <inkml:brushProperty name="width" value="0.041667" units="cm"/>
      <inkml:brushProperty name="height" value="0.041667" units="cm"/>
      <inkml:brushProperty name="color" value="#F2385B"/>
      <inkml:brushProperty name="ignorePressure" value="0"/>
    </inkml:brush>
  </inkml:definitions>
  <inkml:trace contextRef="#ctx0" brushRef="#br0">79200 43800 200,'-46'-44'0,"10"13"0	,10 12 0,9 13 0,4 6 2,1 0 4,-1 0 5,1 0 3,1 1 6,3 4 3,3 3 6,4 3 4,2 1 2,4 1-1,3-1-2,3 1 0,1 1-1,1 3-2,-1 3-2,1 4-1,1-1-3,3-3 0,3-3-2,4-2-2,2-1-3,4 3-6,3 3-6,3 4-5,-2 2-7,-6 4-8,-6 3-6,-6 3-7,-6-1-5,-2-2 1,-3-3-1,-3-3 1,-4-2-1,-3 0-1,-3 0 1,-2 0-1,-11 4 1,-15 10 2,-15 10 1,-16 9 2,-5-1 2,6-8 3,7-10 3,6-9 17,3-4 4,0 4 0,0 3 0,0 3 0,1-2 0,4-6 0,3-6 0,3-6 0,4-4 0,7 1 0,6-1 0,7 1 0,2-1 0,1 1 0,-1-1 0,1 1 0,2-1 0,7 1 0,6-1 24,7 1 24,7-3 6,9-2 1,10-3 1,10-3 1,4-2-1,0 0-4,0 0-3,0 0-3,0 0-2,0 0 0,0 0 1,0 0 0,0 0 0,0 0-4,0 0-1,0 0-4,1 0-24,4 0-12,3 0 0,3 0 0,-1-2 0,-2-3 0,-3-3 0,-3-2 0,-1-3 0,4 1 0,3-1 0,3 1 0,1-1 0,1 1 0,-1-1 0,1 1 0,-4-1 0,-6 1 0,-6-1 0,-6 1 0,-4-1 0,1 1 0,-1-1 0,1 1 0,-10 5 0,-19 14 0,-18 11 0,-19 14-2,-8 7-95,3 3 13,3 3 12,4 4 13,-1-1 11,-3-3 9,-3-3 10,-2-2 9,-1 0 6,3 7 4,3 6 3,4 7 3,-1 0 3,-3-2 3,-3-3 4,-2-3 2,-1-1 3,3 4 0,3 3 2,4 3 1,2-2 0,4-6 3,3-6 0,3-6 2,1-2 1,1 3 0,-1 3 1,1 4 0,-3 1 1,-2 0 1,-3 0 0,-3 0 1,-2-4-1,0-5-3,0-7-1,0-5-3,-2-8-9,-3-5-15,-3-7-17,-2-5-15,-1-6-8,3-3 1,3-3 2,4-2 0,2-5 2,4-2 1,3-3 2,3-3 2,1-1 0,1 4-1,-1 3 0,1 3-2</inkml:trace>
</inkml:ink>
</file>

<file path=ppt/ink/ink607.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30T06:37:29"/>
    </inkml:context>
    <inkml:brush xml:id="br0">
      <inkml:brushProperty name="width" value="0.041667" units="cm"/>
      <inkml:brushProperty name="height" value="0.041667" units="cm"/>
      <inkml:brushProperty name="color" value="#F2385B"/>
      <inkml:brushProperty name="ignorePressure" value="0"/>
    </inkml:brush>
  </inkml:definitions>
  <inkml:trace contextRef="#ctx0" brushRef="#br0">79050 45300 200,'26'26'14,"4"4"-1	,3 3-2,3 3-3,1 3 2,1 3 3,-1 3 6,1 4 3,1 1 3,3 0 3,3 0 1,4 0 2,-1 0 1,-3 0 0,-3 0 0,-2 0-1,-3 0 2,1 0 2,-1 0 2,1 0 3,-1 0-1,1 0-1,-1 0-3,1 0-1,-1-2-1,1-3 1,-1-3 1,1-2 1,-1-3-16,1 1-20,-1-1 0,1 1 0</inkml:trace>
</inkml:ink>
</file>

<file path=ppt/ink/ink608.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30T06:37:29"/>
    </inkml:context>
    <inkml:brush xml:id="br0">
      <inkml:brushProperty name="width" value="0.032460" units="cm"/>
      <inkml:brushProperty name="height" value="0.032460" units="cm"/>
      <inkml:brushProperty name="color" value="#F2385B"/>
      <inkml:brushProperty name="ignorePressure" value="0"/>
    </inkml:brush>
  </inkml:definitions>
  <inkml:trace contextRef="#ctx0" brushRef="#br0">81600 44250 256,'-24'70'32,"4"-9"-4	,3-10-5,3-8-5,-1-3-2,-2 7-1,-3 6 1,-3 7-2,-4 0 2,-3-2 3,-3-3 1,-2-3 4,-5-2 0,-2 0 0,-3 0 0,-3 0-1,-1 0 1,4 0 1,3 0 0,3 0 2,3-4 1,3-5-2,3-7 1,4-5-2,4-4-2,6 0-4,7 0-5,6 0-5,10-4-3,17-5-1,15-7-2,16-5-2,4-6-1,-6-3-1,-6-3 0,-6-2-1,-4-3-1,1 1-2,-1-1-2,1 1-1,-3 1-2,-2 3 0,-3 3 0,-3 4 0,-2 4 2,0 6 5,0 7 4,0 6 5,-4 3 2,-5 0 2,-7 0 1,-5 0 1,-4 1 2,0 4 1,0 3 2,0 3 1,0 1 1,0 1 0,0-1 1,0 1 1,4-9-14,10-15-24,10-15-25,9-16-25,1-8-11,-6 0 4,-6 0 5,-6 0 3,-6 0 4,-2 0 5,-3 0 4,-3 0 5,-2-2 5,0-3 4,0-3 4,0-2 5,0-6 4,0-6 25,0-6 1,0-6 0,1-7 0,4-6 0,3-6 0,3-6 0,3-6 0,3-2 0,3-3 0,4-3 0,2-1 0,4 4 0,3 3 0,3 3 0,-1 6 0,-2 9 0,-3 10 0,-3 10 0,-6 7 0,-5 6 0,-7 7 0,-5 6 0,-3 4 14,4 4 25,3 3 1,3 3 0,-1 9 1,-2 16 2,-3 15 0,-3 17 1,-2 5-1,0-3-3,0-3-3,0-2-3,0-1-4,0 3-4,0 3-5,0 4-5,0-1-2,0-3-2,0-3 0,0-2-2,0-3-1,0 1-3,0-1-2,0 1-2,0-3-1,0-2-1,0-3 0,0-3 0,-2-2-5,-3 0-8,-3 0-9,-2 0-8</inkml:trace>
</inkml:ink>
</file>

<file path=ppt/ink/ink609.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30T06:37:29"/>
    </inkml:context>
    <inkml:brush xml:id="br0">
      <inkml:brushProperty name="width" value="0.041667" units="cm"/>
      <inkml:brushProperty name="height" value="0.041667" units="cm"/>
      <inkml:brushProperty name="color" value="#F2385B"/>
      <inkml:brushProperty name="ignorePressure" value="0"/>
    </inkml:brush>
  </inkml:definitions>
  <inkml:trace contextRef="#ctx0" brushRef="#br0">82200 44750 200,'0'-24'0,"0"4"0	,0 3 0,0 3 0,0 1 2,0 1 5,0-1 5,0 1 4,1 1 3,4 3 1,3 3 0,3 4 0,3-1 0,3-3 2,3-3 1,4-2 0,1-1 1,0 3 0,0 3-1,0 4 1,0 1 0,0 0-1,0 0-1,0 0 0,1 0-1,4 0 1,3 0-1,3 0 1,1 0-1,1 0 0,-1 0 1,1 0-1,1 0 0,3 0-1,3 0-1,4 0-1,-1 1-1,-3 4-1,-3 3-2,-2 3-1,-6 4-5,-6 7-7,-6 6-8,-6 7-8,-7 4-5,-6 3-3,-6 3-3,-6 4-3,-6-3 0,-2-5 3,-3-7 1,-3-5 4,-4-4 0,-3 0 2,-3 0 1,-2 0 1,-3 1 1,1 4 3,-1 3 2,1 3 2,-1-1 2,1-2 1,-1-3 0,1-3 2,-1-2 0,1 0 0,-1 0 1,1 0 0,-1 0 2,1 0 1,-1 0 4,1 0 1,1-2 2,3-3-1,3-3 1,4-2 0,1-1 1,0 3 2,0 3 1,0 4 2,6-3 6,13-5 12,12-7 10,13-5 11,10-4 4,10 0-3,10 0-3,9 0-2,1-2-4,-6-3-42,-6-3-2,-6-2 0,-4-3 0,1 1 0,-1-1 0,1 1 0,2-1 0,7 1 0,6-1 0,7 1 0,0-1 0,-2 1 0,-3-1 0,-3 1 0,-4 1 0,-3 3 0,-3 3 0,-2 4 0,-3-1 0,1-3 0,-1-3 0,1-2 0,-4-6 0,-6-6 0,-6-6 0,-6-6-42,-7-4-5,-6 1 0,-6-1 0,-6 1 2,-4 1 2,1 3 2,-1 3 3,1 4 2,-3 1 4,-2 0 1,-3 0 3,-3 0 3,-1-2 1,4-3 3,3-3 2,3-2 2,1-3 1,1 1 1,-1-1 0,1 1 1,-1-1 1,1 1 2,-1-1 1,1 1 3,-1-3 0,1-2 3,-1-3 1,1-3 2,1-2 1,3 0 0,3 0 1,4 0 1,-1 1 1,-3 4 0,-3 3 2,-2 3 0,-3 1 1,1 1 1,-1-1-1,1 1 1,1 1 1,3 3 2,3 3 2,4 4 2,-1 2 1,-3 4 0,-3 3-1,-2 3 1,-1 12 4,3 22 10,3 22 9,4 23 11,1 13 3,0 6-4,0 7-4,0 6-3,0 7-4,0 10-2,0 10-4,0 9-1,0 7-3,0 7 0,0 6-1,0 7-8,0 2-18,0 1 0,0-1 0,0 1 0,0-3 0,0-2 0,0-3 0,0-3 0,4-7 0,10-9 0,10-10 0,9-8 0,2-11 0,-2-8 0,-3-10 0,-3-9 0,-2-7 0,0-3 0,0-3 0,0-2 0,-2-6 0,-3-6 0,-3-6 0,-2-6 0,-8-15 0,-8-21 0,-10-22 0,-9-22 0,-5-10 0,0 4 0,0 3 0,0 3 0,1 1 0,4 1 0,3-1-74,3 1-28</inkml:trace>
</inkml:ink>
</file>

<file path=ppt/ink/ink61.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2-18T05:07:49"/>
    </inkml:context>
    <inkml:brush xml:id="br0">
      <inkml:brushProperty name="width" value="0.029190" units="cm"/>
      <inkml:brushProperty name="height" value="0.029190" units="cm"/>
      <inkml:brushProperty name="color" value="#F2385B"/>
      <inkml:brushProperty name="ignorePressure" value="0"/>
    </inkml:brush>
  </inkml:definitions>
  <inkml:trace contextRef="#ctx0" brushRef="#br0">107450 24650 285,'-22'3'0,"6"6"0	,7 7 0,6 6 0,1 7-1,-3 10-1,-3 10-1,-2 9-2,-3 7 2,1 7 3,-1 6 4,1 7 4,1 7 3,3 9 3,3 10 3,4 10 3,-1 2 2,-3-3 2,-3-3 2,-2-2 2,-3-6 1,1-6 0,-1-6 0,1-6 0,-1-4 0,1 1-1,-1-1 0,1 1 0,-1-4 0,1-6-1,-1-6-1,1-6-1,1-6 1,3-2 0,3-3 1,4-3 0,-1-4 0,-3-3 0,-3-3-3,-2-2 0,0-15-12,7-25-25,6-25-23,7-25-24,4-13-10,3 1 4,3-1 4,4 1 4,-1 2 4,-3 7 3,-3 6 4,-2 7 3,-1 0 3,3-2 1,3-3 2,4-3 2</inkml:trace>
</inkml:ink>
</file>

<file path=ppt/ink/ink610.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30T06:37:29"/>
    </inkml:context>
    <inkml:brush xml:id="br0">
      <inkml:brushProperty name="width" value="0.038727" units="cm"/>
      <inkml:brushProperty name="height" value="0.038727" units="cm"/>
      <inkml:brushProperty name="color" value="#F2385B"/>
      <inkml:brushProperty name="ignorePressure" value="0"/>
    </inkml:brush>
  </inkml:definitions>
  <inkml:trace contextRef="#ctx0" brushRef="#br0">84550 44750 215,'-43'-22'5,"17"6"12	,15 7 10,16 6 12,9 3 3,3 0-2,3 0-3,4 0-3,4 1-1,6 4-2,7 3-1,6 3-1,4-1-1,4-2 0,3-3-2,3-3 1,3-2-2,3 0 0,3 0-1,4 0-1,1-2-1,0-3-1,0-3-1,0-2-2,0-3-1,0 1-2,0-1-2,0 1-1,-2 1-2,-3 3-1,-3 3 1,-2 4-1,-3-1-1,1-3-2,-1-3 0,1-2-3,-4-1 0,-6 3 1,-6 3 0,-6 4 0,-4-1-4,1-3-6,-1-3-7,1-2-8,-12-1-11,-21 3-14,-22 3-16,-22 4-14,-8 1-5,6 0 7,7 0 6,6 0 8,4 0 5,4 0 6,3 0 6,3 0 6,-1 0 4,-2 0 3,-3 0 5,-3 0 2</inkml:trace>
</inkml:ink>
</file>

<file path=ppt/ink/ink611.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30T06:37:29"/>
    </inkml:context>
    <inkml:brush xml:id="br0">
      <inkml:brushProperty name="width" value="0.041667" units="cm"/>
      <inkml:brushProperty name="height" value="0.041667" units="cm"/>
      <inkml:brushProperty name="color" value="#F2385B"/>
      <inkml:brushProperty name="ignorePressure" value="0"/>
    </inkml:brush>
  </inkml:definitions>
  <inkml:trace contextRef="#ctx0" brushRef="#br0">86100 44350 200,'-4'-29'0,"-5"-5"0	,-7-7 0,-5-5 0,-3-3-2,4 4-2,3 3-4,3 3-2,1 1-2,1 1 1,-1-1 8,1 1 3,-1-1 0,1 1 0,-1-1 0,1 1 0,1 1 0,3 3 2,3 3 11,4 4 1,1 2 1,0 4 1,0 3 0,0 3 1,0 6 1,0 9 1,0 10 2,0 10 1,0 8 0,0 10 0,0 10 0,0 9 0,0 9-1,0 9 0,0 10 0,0 10 0,1 8 0,4 10 0,3 10 0,3 9 0,-1 4 0,-2 1-2,-3-1-1,-3 1-1,-2-4 0,0-6 2,0-6 2,0-6 1,0-6 1,0-2-1,0-3 0,0-3-1,1-6 0,4-5 1,3-7 1,3-5 1,-1-8 0,-2-5-2,-3-7-1,-3-5-2,-1-6-17,4-3-2,3-3 0,3-2 0,-5-12 0,-12-19 0,-13-18 0,-12-19-26,-5-12-27,3-2 2,3-3 1,4-3 1,2-2 1,4 0 3,3 0 1,3 0 2,-1-2 3,-2-3 1,-3-3 3,-3-2 1,-2-5 2,0-2 2,0-3 2,0-3 0,1 1 2,4 6 1,3 7 2,3 6 0,3 4 2,3 4 3,3 3 2,4 3 3,-1 1 2,-3 1 10,-3-1 1,-2 1 0,-1 1 0,3 3 0,3 3 0,4 4 0,1 2 0,0 4 0,0 3 0,0 3 0,0 1 0,0 1 0,0-1 0,0 1 0,0 2 0,0 7 0,0 6 0,0 7 0,0 2 21,0 1 3,0-1-1,0 1-1,0 2 0,0 7 1,0 6 0,0 7 1,0 4-1,0 3 0,0 3 0,0 4-1,0-1-1,0-3-1,0-3-1,0-2 0,0-1-1,0 3-1,0 3-1,0 4-1,0 1 1,0 0-1,0 0 1,0 0 0,-2-2 0,-3-3 0,-3-3 0,-2-2 0,-3-5 0,1-2-1,-1-3 1,1-3-1,1-12-9,3-18-16,3-19-17,4-18-18,2-10-6,4 0 1,3 0 3,3 0 2,1-2 2,1-3 3,-1-3 2,1-2 2,-1-3 3,1 1 3,-1-1 3,1 1 2,-1 1 2,1 3 3,-1 3 1,1 4 15,1 4 4,3 6 0,3 7 0,4 6 0,1 6 0,0 6 0,0 7 0,0 6 0,1 3 0,4 0 0,3 0 0,3 0 0,1 4 0,1 10 12,-1 10 1,1 9 0,1 4 2,3 1 0,3-1 3,4 1 2,-1-1 1,-3 1 3,-3-1 1,-2 1 2,-5-1 1,-2 1 0,-3-1-1,-3 1 1,-2-3-1,0-2 0,0-3-1,0-3 0,-2-1 0,-3 4-1,-3 3-1,-2 3 0,-3-1-1,1-2-1,-1-3 0,1-3 0,-1-10-5,1-16-9,-1-15-9,1-15-9,-1-9-6,1 1-1,-1-1-1,1 1-2,-1-4 0,1-6-1,-1-6 0,1-6-2,-1-2 2,1 3 2,-1 3 2,1 4 2,-1 2 1,1 4 0,-1 3 1,1 3 0,-1 4 2,1 7 5,-1 6 4,1 7 5,-1 10 4,1 16 4,-1 15 4,1 17 5,-3 10 2,-2 6 1,-3 7 0,-3 6 0,-2 1 1,0-3-1,0-3 1,0-2-2,0-3 1,0 1 1,0-1 0,0 1 1,0-3-1,0-2 1,0-3 0,0-3-1,0-4 0,0-3-1,0-3 0,0-2 0,0-14-22,0-21-1,0-22-9,0-22-27,0-10-9,0 4 1,0 3-2,0 3 1,-2-1 0,-3-2 1,-3-3 0,-2-3 2,-3-6 1,1-5 2,-1-7 3,1-5 1,-1-6 2,1-3 0,-1-3 0,1-2 0,1-6 2,3-6 1,3-6 2,4-6 2,1-1 2,0 7 2,0 6 17,0 7 5,0 2 0,0 1 0,0-1 0,0 1 0,0 4 0,0 9 0,0 10 0,0 10 0,0 7 0,0 6 0,0 7 0,0 6 0,0 3 0,0 0 0,0 0 0,0 0 4,1 3 12,4 6 5,3 7 4,3 6 4,1 1 3,1-3 1,-1-3 2,1-2 2,1-3-1,3 1 0,3-1-3,4 1-1,4-1-1,6 1-1,7-1-2,6 1 0,1-3-2,-3-2-2,-3-3-1,-2-3-3,-1-1-1,3 4-1,3 3-1,4 3 0,1 1-2,0 1-1,0-1-1,0 1-2,-2-1-1,-3 1-1,-3-1 0,-2 1-2,-3 1 0,1 3-1,-1 3 0,1 4-1,-1 1 0,1 0 0,-1 0 1,1 0 1,-3 4-1,-2 10-2,-3 10-1,-3 9-2,-4 7-1,-3 7 0,-3 6-1,-2 7 0,-5 8 1,-2 14 1,-3 11 2,-3 14 1,-4 10 1,-3 9 0,-3 10 1,-2 10-1,-3 4 2,1 0 4,-1 0-6,1 0-5,1 3 0,3 6 0,3 7 0,4 6 0,2-5 0,4-16 0,3-15 0,3-15 0,3-12 0,3-6 0,3-6 0,4-6 0,-1-7 0,-3-6 0,-3-6 0,-2-6 0,-3-7 0,1-6 0,-1-6 0,1-6 0,1-13 0,3-19 0,3-18 0,4-19 0,-1-15 0,-3-8 0,-3-10 0,-2-9 0,-5-1 0,-2 10 0,-3 10 0,-3 9 0,-2 2 0,0-2 0,0-3 0,0-3 0,0-2 0,0 0 0,0 0 0,0 0 0,0 1 0,0 4 0,0 3-20,0 3-13,0-1-1,0-2 1,0-3-1,0-3 1,-4-2 0,-5 0 1,-7 0 1,-5 0 2,-4 1 0,0 4 0,0 3 2,0 3 0,-2 1 1,-3 1 2,-3-1 2,-2 1 1,-5-1 2,-2 1 2,-3-1 2,-3 1 2,-2 1 1,0 3 0,0 3 1,0 4-1,0 1 1,0 0 1,0 0 1,0 0 1,0 1 1,0 4 0,0 3 0,0 3 0,1 1 2,4 1 4,3-1 4,3 1 4,3-1 3,3 1 3,3-1 4,4 1 3,10 1 5,19 3 8,19 3 7,19 4 7,9 2 2,0 4-4,0 3-5,0 3-3,1-1-3,4-2-5,3-3-3,3-3-3,1-2-3,1 0-1,-1 0-1,1 0-1,-4 0-2,-6 0-5,-6 0-3,-6 0-4,-6 3-4,-2 6-4,-3 7-4,-3 6-4,-10 7-3,-16 10-5,-15 10-4,-15 9-4,-11 1-1,-2-6 1,-3-6 1,-3-6 1,-2-4 2,0 1 4,0-1 4,0 1 4,0-3 2,0-2 1,0-3 0,0-3 0,3-4 4,6-3 4,7-3 5,6-2 5,6-1 5,6 3 5,7 3 7,6 4 4,7-3 3,10-5-1,10-7 0,9-5-3,4-4-1,1 0-3,-1 0-4,1 0-3,1 0-2,3 0-1,3 0-1,4 0-2,-1 0-2,-3 0-6,-3 0-5,-2 0-5,-5 3-6,-2 6-6,-3 7-6,-3 6-7,-9 4-2,-11 4 1,-14 3 0,-11 3 0,-11 1 2,-5 1 1,-7-1 1,-5 1 1,-3-1 2,4 1 3,3-1 4,3 1 3,-1-3 2,-2-2 3,-3-3 1,-3-3 2,-1-2 3,4 0 4,3 0 6,3 0 4,3 0 2,3 0-1,3 0 0,4 0-1,1 0 5,0 0 7,0 0 10,0 0 7,7-2 3,17-3-2,15-3-2,16-2-3,7-5-4,1-2-8,-1-3-8,1-3-8,1-2-6,3 0-4,3 0-5,4 0-5,-1-4-9,-3-5-15,-3-7-16,-2-5-14</inkml:trace>
</inkml:ink>
</file>

<file path=ppt/ink/ink612.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30T06:37:29"/>
    </inkml:context>
    <inkml:brush xml:id="br0">
      <inkml:brushProperty name="width" value="0.041667" units="cm"/>
      <inkml:brushProperty name="height" value="0.041667" units="cm"/>
      <inkml:brushProperty name="color" value="#F2385B"/>
      <inkml:brushProperty name="ignorePressure" value="0"/>
    </inkml:brush>
  </inkml:definitions>
  <inkml:trace contextRef="#ctx0" brushRef="#br0">90800 42700 200,'-25'-44'0,"0"13"0	,0 12 0,0 13 0,3 10 1,6 10 2,7 10 2,6 9 3,3 4 2,0 1 4,0-1 4,0 1 3,0 1 3,0 3-1,0 3 0,0 4 0,0 1-1,0 0 2,0 0-1,0 0 0,0 1 1,0 4-2,0 3 0,0 3 0,-2-1-2,-3-2 1,-3-3 1,-2-3-1,-1-4-1,3-3-2,3-3-3,4-2-2,1-1-3,0 3-2,0 3-3,0 4-3,3-4-5,6-9-7,7-10-8,6-8-8,1-11-6,-3-8-4,-3-10-4,-2-9-4,-1-7-1,3-3 3,3-3 1,4-2 4,-1-3 1,-3 1 4,-3-1 2,-2 1 3,-1-3 3,3-2 2,3-3 2,4-3 5,1-4 15,0-3 0,0-3 0,0-2 0,1-1 0,4 3 0,3 3 0,3 4 0,-1 2 0,-2 4 0,-3 3 0,-3 3 0,-4 3 0,-3 3 0,-3 3 0,-2 4 0,-3 2 0,1 4 0,-1 3 0,1 3 0,-1 3 0,1 3 0,-1 3 0,1 4 0,-3 2 7,-2 4 12,-3 3 0,-3 3 0,-2 6 1,0 9 1,0 10 1,0 10 2,-4 4 1,-5 0-2,-7 0-1,-5 0 0,-6 0-2,-3 0-1,-3 0 0,-2 0-2,-1 0-1,3 0-4,3 0-2,4 0-3,-1-2-1,-3-3 0,-3-3-1,-2-2-1,-1-3 0,3 1-1,3-1-2,4 1-2,-3-3 0,-5-2 0,-7-3 0,-5-3 0,-1-2-2,6 0-4,7 0-5,6 0-5,1-2-2,-3-3 0,-3-3 1,-2-2-1,-1-3-1,3 1-2,3-1-4,4 1-1,2-3-2,4-2 3,3-3 1,3-3 2,1-2 3,1 0 6,-1 0 4,1 0 5,2 0 6,7 0 10,6 0 7,7 0 9,4 0 5,3 0 3,3 0 1,4 0 2,1 0 0,0 0-2,0 0-1,0 0-1,1-2 0,4-3 1,3-3 3,3-2 2,1-3 0,1 1 0,-1-1-2,1 1 0,2-1-2,7 1-2,6-1-1,7 1-2,0-1-1,-2 1-15,-3-1-15,-3 1 0,-1-1 0,4 1 0,3-1 0,3 1 0,-2-1 0,-6 1 0,-6-1 0,-6 1 0,-4 1 0,1 3 0,-1 3 0,1 4 0,-9 5 0,-15 10 0,-15 10 0,-16 9 0,-15 7 0,-11 7 0,-14 6 0,-11 7 0,-4 0 0,6-2 0,7-3-9,6-3-13,1-4 0,-3-3 0,-3-3 2,-2-2 0,-6-1 0,-6 3 2,-6 3 0,-6 4 2,-2-1 1,3-3 0,3-3 1,4-2 0,2-3 1,4 1 0,3-1 0,3 1 0,4-3 1,7-2 1,6-3 1,7-3 1,7-2 2,9 0 4,10 0 2,10 0 4,8-2 3,10-3 3,10-3 3,9-2 2,6-5 1,3-2 0,3-3-1,4-3 0,4-2 0,6 0 4,7 0 2,6 0 3,1 0 1,-3 0 0,-3 0-1,-2 0 0,-3-2-1,1-3 1,-1-3-1,1-2-10,-1-3-12,1 1 0,-1-1 0,1 1 0,-4 1 0,-6 3 0,-6 3 0,-6 4 0,-2-1 0,3-3 0,3-3 0,4-2 0,1-1 0,0 3 0,0 3 0,0 4 0,-10-4 0,-18-9 0,-19-10 0,-18-8 0,-12-4-81,-3 3 5,-3 3 5,-2 4 6,-1 2 4,3 4 7,3 3 5,4 3 5,1 3 6,0 3 5,0 3 4,0 4 6,3-1 4,6-3 1,7-3 3,6-2 2,1-1 2,-3 3 2,-3 3 3,-2 4 3,-3 1 2,1 0 4,-1 0 3,1 0 4,-1 0 3,1 0 5,-1 0 5,1 0 4,-1 4 2,1 10 0,-1 10 0,1 9-1,-1 4 0,1 1-2,-1-1-2,1 1-2,-3-1-2,-2 1 0,-3-1-1,-3 1-1,-1 1-1,4 3 1,3 3 0,3 4 0,1 1 1,1 0-1,-1 0 1,1 0 0,-1-2 0,1-3 2,-1-3 1,1-2 0,-1-3 2,1 1-1,-1-1 0,1 1 1,-1-1-21,1 1-3,-1-1 0,1 1 0,-4-3 0,-6-2 0,-6-3 0,-6-3 0,-2-12 0,3-18 0,3-19 0,4-18 0,2-10 0,4 0-5,3 0-55,3 0-7,4 3-3,7 6 0,6 7 2,7 6 1,4 3 3,3 0 5,3 0 6,4 0 4,2 3 6,4 6 3,3 7 6,3 6 4,3 3 4,3 0 2,3 0 4,4 0 20,-1 1 0,-3 4 0,-3 3 0,-2 3 0,0 3 0,7 3 0,6 3 0,7 4 0,-1 1 0,-6 0 0,-6 0 0,-6 0 0,-1 1 0,7 4 2,6 3 25,7 3 5,0-1 5,-2-2 2,-3-3 4,-3-3 2,-6-4 2,-5-3-1,-7-3 0,-5-2 0,-9-9-14,-9-12-28,-10-13-28,-8-12-27</inkml:trace>
</inkml:ink>
</file>

<file path=ppt/ink/ink613.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30T06:37:29"/>
    </inkml:context>
    <inkml:brush xml:id="br0">
      <inkml:brushProperty name="width" value="0.039322" units="cm"/>
      <inkml:brushProperty name="height" value="0.039322" units="cm"/>
      <inkml:brushProperty name="color" value="#F2385B"/>
      <inkml:brushProperty name="ignorePressure" value="0"/>
    </inkml:brush>
  </inkml:definitions>
  <inkml:trace contextRef="#ctx0" brushRef="#br0">27950 28250 211,'21'1'25,"-5"4"-5	,-7 3-5,-5 3-5,-3-1-2,4-2 0,3-3-1,3-3 0,3-2 0,3 0 0,3 0 0,4 0 0,-1 0 0,-3 0 0,-3 0 0,-2 0 1,8-2-1,22-3 0,22-3 0,23-2 0,11-9 0,4-12-2,3-13 0,3-12 0,-10-1-1,-21 14-1,-22 11 1,-22 14 0,-11 5-1,0 1-1,0-1 0,0 1-1,7-3 0,17-2 1,15-3 0,16-3 1,1 1 1,-12 6 2,-13 7 2,-12 6 2,-10 7 2,-6 10 0,-6 10-1,-6 9 2,-4 6-1,1 3 2,-1 3 1,1 4 1,1-4-1,3-9-2,3-10-3,4-8-1,7-8-2,13-2 2,12-3-1,13-3 2,6-9-2,0-11-1,0-14-2,0-11-3,3-6 0,6 4-1,7 3-1,6 3 0,-1-1 0,-5-2 0,-7-3-1,-5-3 1,-9 2-1,-9 10 1,-10 10-1,-8 9 0,-8 4 0,-2 1 0,-3-1 0,-3 1-1,-1 1 0,4 3 0,3 3 0,3 4-1,-1 1 0,-2 0 2,-3 0 1,-3 0 1,-4 6 2,-3 13 2,-3 12 2,-2 13 2,-5 4 1,-2-3 0,-3-3 1,-3-2 0,-2-3 0,0 1 0,0-1 0,0 1 0,3-1 0,6 1-1,7-1-1,6 1-2,4-6 0,4-8 0,3-10-1,3-9-1,3-7 0,3-3-1,3-3 0,4-2-2,2-5 0,4-2 0,3-3-1,3-3 0,3-2-1,3 0 0,3 0-1,4 0 0,-3 1 0,-5 4-1,-7 3 0,-5 3-1,-4 3 0,0 3 1,0 3-1,0 4 1,-2 2 0,-3 4 0,-3 3 1,-2 3 1,-6 4 1,-6 7 2,-6 6 0,-6 7 3,-2 4 0,3 3 1,3 3 2,4 4 0,1-3 0,0-5-1,0-7-1,0-5-2,1-8 0,4-5-2,3-7 0,3-5-2,3-4 0,3 0-1,3 0-1,4 0 0,2-4-2,4-5 1,3-7 0,3-5 0,1-4-1,1 0 1,-1 0-1,1 0-1,1 0 1,3 0 0,3 0 0,4 0 0,-1 1 1,-3 4 0,-3 3-1,-2 3 2,-5 1-1,-2 1 0,-3-1 0,-3 1-1,-4 1 2,-3 3 0,-3 3 1,-2 4 0,-3 4 2,1 6-1,-1 7 1,1 6 1,1 3 0,3 0 1,3 0 1,4 0 1,-1-4 0,-3-5-2,-3-7 0,-2-5-1,-1-4-1,3 0 0,3 0 0,4 0 0,5-4 0,10-5 0,10-7-2,9-5 0,1-6-1,-6-3 0,-6-3 0,-6-2-1,-2-1 0,3 3 0,3 3-1,4 4 0,2 1 0,4 0 0,3 0 0,3 0 0,-5 3 0,-12 6 0,-13 7 0,-12 6 1,-7 4-1,1 4 2,-1 3 0,1 3 0,-3 4 1,-2 7 1,-3 6 2,-3 7 0,1-1 1,6-6-1,7-6 1,6-6-1,1-6-1,-3-2 0,-3-3 0,-2-3-2,2-4 0,9-3 0,10-3-1,10-2 0,4-6-1,0-6 1,0-6-1,0-6 1,-4-1-1,-5 7 0,-7 6-1,-5 7 1,-4 2-1,0 1 0,0-1 0,0 1 1,-4 4 0,-5 9 1,-7 10 2,-5 10 1,-6 5 1,-3 4 2,-3 3 1,-2 3 3,-1-1 0,3-2-1,3-3 0,4-3-1,5-4-2,10-3-2,10-3-3,9-2-1,2-6-2,-2-6 0,-3-6 0,-3-6 1,-2-4-1,0 1 0,0-1 1,0 1-1,0-3-1,0-2 2,0-3-1,0-3 0,0-1 0,0 4 0,0 3 1,0 3-1,-2 3 0,-3 3 1,-3 3 0,-2 4 0,-3 2 1,1 4 2,-1 3 2,1 3 1,1 1 1,3 1 1,3-1 0,4 1 0,-1-3 0,-3-2-1,-3-3-1,-2-3-1,0-2 0,7 0 0,6 0-1,7 0 1,5-5-1,7-9-1,6-10-2,7-8 0,-3-3-1,-8 7-1,-10 6 1,-9 7-1,-7 2-1,-3 1 1,-3-1-1,-2 1-1,-3 1 1,1 3 0,-1 3 1,1 4 0,-1 2 0,1 4 1,-1 3 0,1 3 1,-3 4 0,-2 7 1,-3 6 2,-3 7 1,-1 0 1,4-2 0,3-3 2,3-3 1,3-6-1,3-5-1,3-7-1,4-5-1,-1-4 0,-3 0-2,-3 0 1,-2 0 0,-1-2-1,3-3 0,3-3 1,4-2-1,1-3 1,0 1-1,0-1-1,0 1 0,0-1-1,0 1 0,0-1 0,0 1-1,-2 1 0,-3 3 0,-3 3 0,-2 4-1,-3 2 0,1 4 1,-1 3 0,1 3 1,-3 4 1,-2 7 1,-3 6 3,-3 7 1,-2 0 1,0-2-1,0-3-1,0-3 0,3-6 0,6-5-1,7-7-1,6-5-1,3-6 0,0-3 0,0-3-1,0-2 0,1-5 0,4-2-2,3-3 1,3-3-1,1-2-1,1 0 0,-1 0-1,1 0 0,-6 0-1,-8 0 0,-10 0 1,-9 0-1,-1 0 0,10 0 0,10 0 0,9 0 0,1 3-1,-6 6 1,-6 7 1,-6 6 1,-4 1 0,1-3 0,-1-3 0,1-2-1,-3 3 2,-2 14 2,-3 11 2,-3 14 2,-2 5 3,0 1 0,0-1 2,0 1 2,3-4 0,6-6 0,7-6-1,6-6 0,3-6-1,0-2-1,0-3-2,0-3-1,3-6-1,6-5-3,7-7-1,6-5-1,-2-3-2,-9 4-1,-10 3 0,-8 3 0,-4 1-1,3 1 0,3-1 0,4 1 0,-1 2-1,-3 7-4,-3 6-3,-2 7-3,-5-3-5,-2-8-5,-3-10-6,-3-9-5</inkml:trace>
</inkml:ink>
</file>

<file path=ppt/ink/ink614.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30T06:37:29"/>
    </inkml:context>
    <inkml:brush xml:id="br0">
      <inkml:brushProperty name="width" value="0.041667" units="cm"/>
      <inkml:brushProperty name="height" value="0.041667" units="cm"/>
      <inkml:brushProperty name="color" value="#F2385B"/>
      <inkml:brushProperty name="ignorePressure" value="0"/>
    </inkml:brush>
  </inkml:definitions>
  <inkml:trace contextRef="#ctx0" brushRef="#br0">35300 48550 200,'-24'-24'0,"4"4"0	,3 3 0,3 3 0,-1-2 0,-2-6 1,-3-6 1,-3-6 0,-1-2 1,4 3 0,3 3 1,3 4 0,3 2 1,3 4 1,3 3 2,4 3 1,1 1 1,0 1 0,0-1 0,0 1 1,0-1 0,0 1 2,0-1 1,0 1 2,1-3 1,4-2 0,3-3 1,3-3 1,4 2 2,7 10 3,6 10 4,7 9 2,0 7 2,-2 7-2,-3 6 0,-3 7-2,-2 7 0,0 9-1,0 10 0,0 10-1,0 4-1,0 0 0,0 0 0,0 0 0,0 0 0,0 0-1,0 0 0,0 0-1,-2-2 0,-3-3 0,-3-3-10,-2-2-13,-1-5 0,3-2 0,3-3 0,4-3 0,1-4 0,0-3 0,0-3 0,0-2 0,3-1 0,6 3 0,7 3 0,6 4 0,1-4 0,-3-9 0,-3-10 0,-2-8 0,-8-12 0,-8-12 0,-10-13 0,-9-12 0,-4-10-30,4-6-20,3-6-1,3-6-2,-1-1 2,-2 7 1,-3 6 4,-3 7 2,-2 4 2,0 3 4,0 3 4,0 4 2,0-1 4,0-3 4,0-3 3,0-2 3,-2-6 4,-3-6 1,-3-6 1,-2-6 3,-1-2 0,3 3-1,3 3 1,4 4-1,1 1 1,0 0 1,0 0 2,0 0 1,0 3 2,0 6 2,0 7 3,0 6 3,0 4 1,0 4 2,0 3 1,0 3 1,1 6 10,4 9 21,3 10 20,3 10 21,3 7 5,3 6-8,3 7-9,4 6-10,2 3-6,4 0-5,3 0-5,3 0-6,1 0-33,1 0-5,-1 0 0,1 0 0,-1 1 0,1 4 0,-1 3 0,1 3 0,-3-1 0,-2-2 0,-3-3 0,-3-3 0,-2-2 0,0 0 0,0 0 0,0 0 0,0 0 0,0 0 0,0 0 0,0 0 0,-2-2 0,-3-3 0,-3-3 0,-2-2 0,-1-14 0,3-21 0,3-22 0,4-22 0,-3-10 0,-5 4 0,-7 3 0,-5 3 0,-4 1 0,0 1 0,0-1 0,0 1 0,-4 13 0,-5 29 0,-7 28 0,-5 28 0,-4 10 0,0-5 0,0-7 0,0-5 0,-4-1 0,-5 6 0,-7 7 0,-5 6 0,-6-1 0,-3-5 0,-3-7 0,-2-5 0,-1-6 0,3-3 0,3-3 0,4-2 0,2-6 0,4-6 0,3-6 0,3-6 0,-1-6 0,-2-2 0,-3-3 0,-3-3 0,-1-10 0,4-16 0,3-15 0,3-15 0,-1-11 0,-2-2 0,-3-3 0,-3-3 0,-1 1 0,4 6 0,3 7-27,3 6-77</inkml:trace>
</inkml:ink>
</file>

<file path=ppt/ink/ink615.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30T06:37:29"/>
    </inkml:context>
    <inkml:brush xml:id="br0">
      <inkml:brushProperty name="width" value="0.041667" units="cm"/>
      <inkml:brushProperty name="height" value="0.041667" units="cm"/>
      <inkml:brushProperty name="color" value="#F2385B"/>
      <inkml:brushProperty name="ignorePressure" value="0"/>
    </inkml:brush>
  </inkml:definitions>
  <inkml:trace contextRef="#ctx0" brushRef="#br0">38300 49800 200,'0'45'38,"0"-9"-2	,0-10-3,0-8-2,1-6-2,4 1 2,3-1 1,3 1 1,1 1-1,1 3-1,-1 3-2,1 4-1,1 1-1,3 0-1,3 0-1,4 0-1,-3 3-1,-5 6-4,-7 7-3,-5 6-3,-4 3-3,0 0-3,0 0-4,0 0-4,4-2-3,10-3-4,10-3-3,9-2-5,4-5 1,1-2 4,-1-3 5,1-3 5,-3-4 3,-2-3 2,-3-3 2,-3-2 3,-6 5 3,-5 16 5,-7 15 5,-5 17 5,-4 2 2,0-9-2,0-10-3,0-8-1,-2-4-3,-3 3-3,-3 3-2,-2 4-3,-3-12-11,1-24-21,-1-26-20,1-24-20,-1-10-6,1 6 5,-1 7 7,1 6 7,-3 1 4,-2-3 4,-3-3 3,-3-2 2,-2 0 4,0 7 3,0 6 2,0 7 3,0 2 2,0 1 0,0-1 2,0 1 1,0-1 1,0 1 0,0-1 1,0 1 0,1-1 0,4 1 2,3-1 1,3 1 0,1-1 1,1 1 1,-1-1 4,1 1 6,-1-1 0,1 1 0,-1-1 0,1 1 0,1-1 0,3 1 0,3-1 0,4 1 0,1 2 0,0 7 0,0 6 0,0 7 0,0 5 0,0 7 16,0 6 8,0 7 1,0 8 0,0 14 0,0 11 1,0 14 0,-2 7 0,-3 3 1,-3 3-1,-2 4-1,-1 5 1,3 10 1,3 10 0,4 9 0,-1 1 1,-3-6-1,-3-6 0,-2-6-1,-1-6 1,3-2 3,3-3 1,4-3 3,1-7 1,0-9 0,0-10 0,0-8-1,0-8 0,0-2-1,0-3-2,0-3-27,4-12-4,10-18 0,10-19 0,9-18 0,-1-15 0,-8-9 0,-10-10 0,-9-8 0,-5-4 0,0 3-25,0 3-11,0 4-5,0 1-2,0 0 2,0 0 1,0 0 3,-2 0-1,-3 0-1,-3 0-3,-2 0-1,-3 3 1,1 6 3,-1 7 3,1 6 4,-1 3 1,1 0 1,-1 0 0,1 0 2,-1-4 0,1-5 0,-1-7 2,1-5 1</inkml:trace>
</inkml:ink>
</file>

<file path=ppt/ink/ink616.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30T06:37:29"/>
    </inkml:context>
    <inkml:brush xml:id="br0">
      <inkml:brushProperty name="width" value="0.041667" units="cm"/>
      <inkml:brushProperty name="height" value="0.041667" units="cm"/>
      <inkml:brushProperty name="color" value="#F2385B"/>
      <inkml:brushProperty name="ignorePressure" value="0"/>
    </inkml:brush>
  </inkml:definitions>
  <inkml:trace contextRef="#ctx0" brushRef="#br0">39450 49450 200,'23'1'101,"-3"4"-14	,-3 3-13,-2 3-14,-1 4-6,3 7 4,3 6 2,4 7 4,1 0-1,0-2-4,0-3-5,0-3-5,0 1-33,0 6-16,0 7 0,0 6 0,-2 6 0,-3 6 0,-3 7 0,-2 6 0,-5 1 0,-2-3 0,-3-3 0,-3-2 0,-2-1 0,0 3 0,0 3 0,0 4 0,0-3 0,0-5 0,0-7 0,0-5 0,0-4 0,0 0 0,0 0 0,0 0 0,1-2 0,4-3 0,3-3 0,3-2 0,-2-12 0,-6-19 0,-6-18 0,-6-19 0</inkml:trace>
</inkml:ink>
</file>

<file path=ppt/ink/ink617.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30T06:37:29"/>
    </inkml:context>
    <inkml:brush xml:id="br0">
      <inkml:brushProperty name="width" value="0.041667" units="cm"/>
      <inkml:brushProperty name="height" value="0.041667" units="cm"/>
      <inkml:brushProperty name="color" value="#F2385B"/>
      <inkml:brushProperty name="ignorePressure" value="0"/>
    </inkml:brush>
  </inkml:definitions>
  <inkml:trace contextRef="#ctx0" brushRef="#br0">39350 50950 200,'-25'0'0,"0"0"0	,0 0 0,0 0 0,1 0 1,4 0 4,3 0 3,3 0 2,1 0 4,1 0 1,-1 0 2,1 0 2,2 0 4,7 0 7,6 0 7,7 0 6,5 0 3,7 0-1,6 0-2,7 0-2,2 0-2,1 0-2,-1 0-2,1 0-3,1-2-4,3-3-5,3-3-5,4-2-5,-1-1-5,-3 3-2,-3 3-3,-2 4-3,-9 5-6,-12 10-11,-13 10-9,-12 9-10,-12 6-4,-8 3 3,-10 3 1,-9 4 2,-7 1 3,-3 0 1,-3 0 3,-2 0 2,-3-2 6,1-3 9,-1-3 10,1-2 10,-1-3 5,1 1-1,-1-1 0,1 1-1,4-3 5,9-2 9,10-3 10,10-3 8,4-1 6,0 4 1,0 3 3,0 3 1,7-4 0,17-8-1,15-10-39,16-9-16,9-9 0,3-5 0,3-7 0,4-5 0,-1-3 0,-3 4 0,-3 3 0,-2 3 0,-3 1 0,1 1 0,-1-1 0,1 1 0,4-3 0,9-2 0,10-3 0,10-3 0,4-1 0,0 4 0,0 3 0,0 3 0,-4-1 0,-5-2 0,-7-3 0,-5-3 0,-6-4 0,-3-3 0,-3-3 0,-2-2 0,-8-3-60,-8 1-24,-10-1 1,-9 1-1,-9 2 4,-5 7 9,-7 6 7,-5 7 8,-6 0 6,-3-2 7,-3-3 7,-2-3 5,-3-2 4,1 0 3,-1 0 3,1 0 2,-3-2 5,-2-3 12,-3-3 2,-3-2 0,-1-5 0,4-2 0,3-3 4,3-3-1,3-2 3,3 0 2,3 0 3,4 0 3,2 3 1,4 6 0,3 7 0,3 6 0,1 3-1,1 0-1,-1 0-2,1 0-2,-1 0 0,1 0 0,-1 0 1,1 0 0,1 0-1,3 0-2,3 0-2,4 0-2,1 7-2,0 17-3,0 15-4,0 16-3,0 5 0,0-2 1,0-3 2,0-3 1,0-2 2,0 0 0,0 0 0,0 0 2,0 9-1,0 19 1,0 19-1,0 19 0,0 10 3,0 4 6,0 3 5,0 3 5,-2 1 6,-3 1 6,-3-1 4,-2 1 5,-3 2 4,1 7 0,-1 6 2,1 7 0,1-4 3,3-12 2,3-13 2,4-12 4,1-12 0,0-8 0,0-10-4,0-9-51,1-7 0,4-3 0,3-3 0,3-2 0,6-5 0,9-2 0,10-3 0,10-3 0,5-13 0,4-22 0,3-22 0,3-21 0,-2-9 0,-6 7 0,-6 6 0,-6 7 0,-6 2 0,-2 1 0,-3-1 0,-3 1 0,-4-3 0,-3-2 0,-3-3 0,-2-3 0,-5-1-18,-2 4-69,-3 3-2,-3 3 0</inkml:trace>
</inkml:ink>
</file>

<file path=ppt/ink/ink618.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30T06:37:29"/>
    </inkml:context>
    <inkml:brush xml:id="br0">
      <inkml:brushProperty name="width" value="0.041667" units="cm"/>
      <inkml:brushProperty name="height" value="0.041667" units="cm"/>
      <inkml:brushProperty name="color" value="#F2385B"/>
      <inkml:brushProperty name="ignorePressure" value="0"/>
    </inkml:brush>
  </inkml:definitions>
  <inkml:trace contextRef="#ctx0" brushRef="#br0">40300 51400 200,'23'0'3,"-3"0"6	,-3 0 8,-2 0 5,-5 1 4,-2 4 0,-3 3-1,-3 3 0,-2 4 3,0 7 6,0 6 7,0 7 5,-7 2 2,-11 1-4,-14-1-3,-11 1-4,-9-1-3,-3 1-5,-3-1-5,-2 1-5,-3-1-3,1 1-2,-1-1-2,1 1-3,-3-3-3,-2-2-5,-3-3-6,-3-3-5,1-4-2,6-3 0,7-3-1,6-2 0,13-1 0,23 3-2,22 3-1,22 4-2,13 1 1,7 0 4,6 0 3,7 0 4,0 1 4,-2 4 5,-3 3 5,-3 3 5,-1-1 4,4-2 2,3-3 2,3-3 2,1-1 3,1 4 2,-1 3 2,1 3 2,-3 1 1,-2 1-3,-3-1 0,-3 1-5,-6-12-25,-5-21 0,-7-22 0,-5-22 0</inkml:trace>
</inkml:ink>
</file>

<file path=ppt/ink/ink619.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30T06:37:29"/>
    </inkml:context>
    <inkml:brush xml:id="br0">
      <inkml:brushProperty name="width" value="0.041667" units="cm"/>
      <inkml:brushProperty name="height" value="0.041667" units="cm"/>
      <inkml:brushProperty name="color" value="#F2385B"/>
      <inkml:brushProperty name="ignorePressure" value="0"/>
    </inkml:brush>
  </inkml:definitions>
  <inkml:trace contextRef="#ctx0" brushRef="#br0">42200 49550 200,'0'23'1,"0"-3"4	,0-3 4,0-2 3,0 3 2,0 14 1,0 11 2,0 14 0,0 0 1,0-8-2,0-10-1,0-9-2,-2 2 4,-3 17 8,-3 15 8,-2 16 9,-3 2 5,1-8 5,-1-10 5,1-9 4,-1-7 0,1-3-6,-1-3-5,1-2-5,-3 5-4,-2 16-3,-3 15-15,-3 17-23,-7 8 0,-9 4 0,-10 3 0,-8 3 0,-3-16 0,7-34 0,6-35 0,7-33-32</inkml:trace>
</inkml:ink>
</file>

<file path=ppt/ink/ink62.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2-18T05:07:49"/>
    </inkml:context>
    <inkml:brush xml:id="br0">
      <inkml:brushProperty name="width" value="0.023526" units="cm"/>
      <inkml:brushProperty name="height" value="0.023526" units="cm"/>
      <inkml:brushProperty name="color" value="#F2385B"/>
      <inkml:brushProperty name="ignorePressure" value="0"/>
    </inkml:brush>
  </inkml:definitions>
  <inkml:trace contextRef="#ctx0" brushRef="#br0">108750 25600 354,'-4'31'0,"-5"13"0	,-7 12 0,-5 13 0,-3 6 1,4 0 1,3 0 2,3 0 2,3-2 0,3-3 2,3-3-1,4-2 2,2-6 2,4-6 5,3-6 5,3-6 5,4-4 4,7 1 2,6-1 4,7 1 2,0-3 1,-2-2-1,-3-3-2,-3-3 0,-1-4-2,4-3-2,3-3-1,3-2-2,1-5-3,1-2-6,-1-3-4,1-3-4,-3-4-4,-2-3 1,-3-3-2,-3-2 1,-2-5-2,0-2-2,0-3-2,0-3-3,0-4-2,0-3-2,0-3-3,0-2-3,-2-3-2,-3 1 0,-3-1 0,-2 1-1,-3-4-1,1-6-2,-1-6-1,1-6-2,-3-4-2,-2 1 1,-3-1-2,-3 1 0,-4-1 0,-3 1 2,-3-1 2,-2 1 1,-3 2 1,1 7 1,-1 6 0,1 7 1,-3 2 2,-2 1 6,-3-1 5,-3 1 4,-4 4 4,-3 9 0,-3 10 0,-2 10 1,-5 2 1,-2-3 2,-3-3 2,-3-2 2,-1-1 1,4 3 0,3 3 1,3 4-1,3 2 1,3 4 1,3 3 0,4 3 0,1-1 0,0-2 0,0-3 0,0-3-1,7 1-2,17 6-7,15 7-7,16 6-5,7 1-7,1-3-8,-1-3-8,1-2-8,1-3-3,3 1 1,3-1 0,4 1 1,1-1-2,0 1-2,0-1-4,0 1-3,1 1 0,4 3 3,3 3 5,3 4 2,1 2 20,1 4 18,-1 3 0,1 3 0,-3 1 0,-2 1 0,-3-1 0,-3 1 0,-2 2 0,0 7 0,0 6 0,0 7 0,-2 2 0,-3 1 0,-3-1 0,-2 1 0,-3-3 0,1-2 0,-1-3 0,1-3 0,-3-4 0,-2-3 0,-3-3 0,-3-2 0,-1-6 0,4-6 0,3-6 0,3-6 22,1-4 18,1 1 4,-1-1 3,1 1 3,-1-4 0,1-6-3,-1-6-4,1-6-4,-1-6-2,1-2-2,-1-3-2,1-3-2,-1-4-2,1-3-3,-1-3-3,1-2-3,-3-3-2,-2 1-2,-3-1-2,-3 1-2,-2-1-3,0 1-6,0-1-4,0 1-6,-4-1-2,-5 1 0,-7-1 0,-5 1-1,-4-1 0,0 1-2,0-1-1,0 1-2,-4 1 0,-5 3-1,-7 3 0,-5 4-1,-6 1 3,-3 0 3,-3 0 4,-2 0 4,-3 1 4,1 4 1,-1 3 3,1 3 2,-3 3 1,-2 3 2,-3 3 1,-3 4 1,-1-1 0,4-3 1,3-3 0,3-2-1,3-3 2,3 1 0,3-1 1,4 1 1</inkml:trace>
</inkml:ink>
</file>

<file path=ppt/ink/ink620.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30T06:37:29"/>
    </inkml:context>
    <inkml:brush xml:id="br0">
      <inkml:brushProperty name="width" value="0.037716" units="cm"/>
      <inkml:brushProperty name="height" value="0.037716" units="cm"/>
      <inkml:brushProperty name="color" value="#F2385B"/>
      <inkml:brushProperty name="ignorePressure" value="0"/>
    </inkml:brush>
  </inkml:definitions>
  <inkml:trace contextRef="#ctx0" brushRef="#br0">42150 50450 220,'-22'1'34,"6"4"0	,7 3 2,6 3 1,4 1 1,4 1 4,3-1 2,3 1 4,4-1-1,7 1-1,6-1-2,7 1-2,0-1-2,-2 1-5,-3-1-2,-3 1-5,2-3-2,10-2 0,10-3-2,9-3 0,2-2-4,-2 0-5,-3 0-6,-3 0-5,-2 0-3,0 0-1,0 0 1,0 0 0,-4-4-4,-5-5-8,-7-7-9,-5-5-9,-4-4-8,0 0-9,0 0-10,0 0-8</inkml:trace>
</inkml:ink>
</file>

<file path=ppt/ink/ink621.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30T06:37:29"/>
    </inkml:context>
    <inkml:brush xml:id="br0">
      <inkml:brushProperty name="width" value="0.039960" units="cm"/>
      <inkml:brushProperty name="height" value="0.039960" units="cm"/>
      <inkml:brushProperty name="color" value="#F2385B"/>
      <inkml:brushProperty name="ignorePressure" value="0"/>
    </inkml:brush>
  </inkml:definitions>
  <inkml:trace contextRef="#ctx0" brushRef="#br0">42800 49450 208,'-24'-47'-27,"4"6"4	,3 7 21,3 6 2,3 9 0,3 13 0,3 12 0,4 13 0,1 10 0,0 10 0,0 10 4,0 9 10,0 2 0,0-2-1,0-3 0,0-3-2,0-2 0,0 0 2,0 0 0,0 0 2,0 25 0,0 50 3,0 50 1,0 50 2,0 3 0,0-44 2,0-43 0,0-44 1,0-10 1,0 26 1,0 24 3,0 26 0,0-4 1,0-31-4,0-31-1,0-31-4,0-18 0,0-3 0,0-3 1,0-2 1,0-3 0,0 1-1,0-1-1,0 1 0,0 1 0,0 3-1,0 3 1,0 4 0,0-1 0,0-3-1,0-3-2,0-2 0,0-14-6,0-21-10,0-22-11,0-22-11,0-13-7,0-3-7,0-3-5,0-2-7,-2 0-2,-3 7 3,-3 6 4,-2 7 2,-3 0 1,1-2-1,-1-3-2,1-3-2,-1 1 0,1 6 1,-1 7 0,1 6 1</inkml:trace>
</inkml:ink>
</file>

<file path=ppt/ink/ink622.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30T06:37:29"/>
    </inkml:context>
    <inkml:brush xml:id="br0">
      <inkml:brushProperty name="width" value="0.041667" units="cm"/>
      <inkml:brushProperty name="height" value="0.041667" units="cm"/>
      <inkml:brushProperty name="color" value="#F2385B"/>
      <inkml:brushProperty name="ignorePressure" value="0"/>
    </inkml:brush>
  </inkml:definitions>
  <inkml:trace contextRef="#ctx0" brushRef="#br0">41750 51150 200,'-22'23'17,"6"-3"-3	,7-3-2,6-2-4,6-3 2,6 1 4,7-1 6,6 1 3,3-3 4,0-2 0,0-3-1,0-3 1,4-2 0,10 0 0,10 0 1,9 0-1,10-4-1,14-5-2,11-7-3,14-5-2,0-4-2,-8 0-3,-10 0-3,-9 0-3,-10 3-1,-9 6-1,-10 7-1,-8 6 0,-9 6-2,-6 6-3,-6 7-2,-6 6-3,-7 3 0,-6 0 3,-6 0 1,-6 0 3,-9-4 1,-8-5 1,-10-7 1,-9-5 1,-4-1 0,4 6-2,3 7-1,3 6-2,3 1-1,3-3 0,3-3 0,4-2-1,1 0 0,0 7-1,0 6 1,0 7-1,-2 4 0,-3 3 0,-3 3-1,-2 4-1,-3 1 0,1 0-1,-1 0 0,1 0 0,2-4 0,7-5 2,6-7 2,7-5 1,2-4 1,1 0-1,-1 0 0,1 0 0,5-2 2,14-3 1,11-3 2,14-2 2,3-6 1,-2-6 0,-3-6-1,-3-6 0,-2-4 0,0 1 0,0-1-1,0 1 0,4-4 1,10-6 1,10-6 2,9-6 0,1-2 1,-6 3 0,-6 3-1,-6 4 0,-2 1 0,3 0 1,3 0 2,4 0 0,-1 3 2,-3 6 1,-3 7 1,-2 6 1,-8 9 3,-8 13 4,-10 12-9,-9 13-16,-10 4 0,-9-3 0,-10-3 0,-8-2 0,-4-12 0,3-19 0,3-18 0,4-19-28,7-15-67,13-8 9,12-10 8,13-9 9,6-1 5,0 10 4,0 10 5,0 9 3,-2 6 5,-3 3 4,-3 3 5,-2 4 4,-3 1 5,1 0 2,-1 0 3,1 0 4,-1 0 20,1 0 0,-1 0 0,1 0 0,-1-2 0,1-3 0,-1-3 0,1-2 0,-1 0 0,1 7 0,-1 6 0,1 7 0,-1 8 0,1 14 0,-1 11 0,1 14 42,-3 3 9,-2-2-1,-3-3-1,-3-3-1,-1 4-2,4 13-3,3 12-3,3 13-3,3 4-3,3-3-2,3-3-4,4-2-3,1-8-3,0-8-3,0-10-2,0-9-3,4-10-5,10-9-7,10-10-6,9-8-6,-2-9-7,-12-6-5,-13-6-7,-12-6-6,-5-4-2,3 1 0,3-1 0,4 1 2,-3 1 0,-5 3 3,-7 3 2,-5 4 2,-4 2 2,0 4 2,0 3 2,0 3 1,1-5 1,4-12 1,3-13 0,3-12 1,-1-2 2,-2 9 3,-3 10 3,-3 10 4,-2 2 2,0-3 2,0-3 2,0-2 0,0 0 0,0 7 0,0 6 4,0 7 2,0 0 0,0-2 1,0-3-1,0-3 0,0-1 2,0 4 5,0 3 5,0 3 5,0 1 1,0 1-1,0-1-2,0 1-2,1 4 3,4 9 4,3 10 4,3 10 6,3 21 1,3 34 1,3 35-1,4 35 0,-3 4-1,-5-25-3,-7-25-2,-5-25-2,-3-13-2,4 1-2,3-1-2,3 1-1,1 12-2,1 25-1,-1 25 1,1 25-1,-3 3 0,-2-19 1,-3-18 1,-3-19 1,-1-12-6,4-2-16,3-3 0,3-3 0,-1 2 0,-2 10 0,-3 10 0,-3 9 0,-2-5 0,0-19 0,0-18 0,0-19 0,0-10 0,0 1 0,0-1 0,0 1 0,1-1 0,4 1 0,3-1 0,3 1 0,-7-13 0,-15-25 0,-15-25 0,-16-25 0,-5-11-93,6 3-15,7 3 12,6 4 13</inkml:trace>
</inkml:ink>
</file>

<file path=ppt/ink/ink623.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30T06:37:29"/>
    </inkml:context>
    <inkml:brush xml:id="br0">
      <inkml:brushProperty name="width" value="0.034016" units="cm"/>
      <inkml:brushProperty name="height" value="0.034016" units="cm"/>
      <inkml:brushProperty name="color" value="#F2385B"/>
      <inkml:brushProperty name="ignorePressure" value="0"/>
    </inkml:brush>
  </inkml:definitions>
  <inkml:trace contextRef="#ctx0" brushRef="#br0">46450 49600 244,'-22'-21'57,"6"10"-5	,7 10-4,6 9-6,1 7-2,-3 7-2,-3 6-3,-2 7-1,-1 0-2,3-2-3,3-3-3,4-3-3,-3 1 0,-5 6 2,-7 7 1,-5 6 2,-4 7 0,0 10-1,0 10-3,0 9-1,0-1-2,0-8-4,0-10-3,0-9-3,1-7-3,4-3 1,3-3-1,3-2-1</inkml:trace>
</inkml:ink>
</file>

<file path=ppt/ink/ink624.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30T06:37:29"/>
    </inkml:context>
    <inkml:brush xml:id="br0">
      <inkml:brushProperty name="width" value="0.041667" units="cm"/>
      <inkml:brushProperty name="height" value="0.041667" units="cm"/>
      <inkml:brushProperty name="color" value="#F2385B"/>
      <inkml:brushProperty name="ignorePressure" value="0"/>
    </inkml:brush>
  </inkml:definitions>
  <inkml:trace contextRef="#ctx0" brushRef="#br0">46450 49900 200,'23'3'5,"-3"6"13	,-3 7 12,-2 6 12,-3 1 3,1-3-4,-1-3-4,1-2-4,1-3 4,3 1 11,3-1 11,4 1 13,2-3 2,4-2-5,3-3-6,3-3-6,-1 2-6,-2 10-33,-3 10-18,-3 9 0,-10 9 0,-16 9 0,-15 10 0,-15 10 0,-7-1 0,3-9 0,3-10 0,4-8 0,-10 13 0,-22 38 0,-22 37 0,-21 38 0,-3-1 0,20-36 0,18-39 0,20-36 0,2-15 0,-12 9 0,-13 10 0,-12 10 0,-5 0 0,3-5 0,3-7 0,4-5 0,10-15 0,19-22 0,19-22 0,19-21 0,13-12-64,10 1-8,10-1 4,9 1 1,1 1 2,-6 3 2,-6 3 1,-6 4 2</inkml:trace>
</inkml:ink>
</file>

<file path=ppt/ink/ink625.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30T06:37:29"/>
    </inkml:context>
    <inkml:brush xml:id="br0">
      <inkml:brushProperty name="width" value="0.041667" units="cm"/>
      <inkml:brushProperty name="height" value="0.041667" units="cm"/>
      <inkml:brushProperty name="color" value="#F2385B"/>
      <inkml:brushProperty name="ignorePressure" value="0"/>
    </inkml:brush>
  </inkml:definitions>
  <inkml:trace contextRef="#ctx0" brushRef="#br0">46300 50250 200,'-46'-22'0,"10"6"0	,10 7 0,9 6 0,7 4 3,7 4 9,6 3 8,7 3 7,4 3 4,3 3 1,3 3-1,4 4 1,5 4 0,10 6 0,10 7 1,9 6-1,1-1-1,-6-5-3,-6-7-1,-6-5-3,-4-4-1,1 0 1,-1 0 2,1 0 0,8 6 2,20 13 2,18 12 2,20 13 2,-1-1 0,-19-11-3,-18-14-2,-19-11-3,1-4-1,22 6-21,22 7-4,23 6 0,-1 1 0,-22-3 0,-22-3 0,-21-2 0,-24-6 0,-25-6 0,-25-6 0,-25-6-51,-13-7-30,1-6 1,-1-6 1,1-6 2,4-4 5,9 1 6,10-1 8,10 1 6</inkml:trace>
</inkml:ink>
</file>

<file path=ppt/ink/ink626.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30T06:37:29"/>
    </inkml:context>
    <inkml:brush xml:id="br0">
      <inkml:brushProperty name="width" value="0.033736" units="cm"/>
      <inkml:brushProperty name="height" value="0.033736" units="cm"/>
      <inkml:brushProperty name="color" value="#F2385B"/>
      <inkml:brushProperty name="ignorePressure" value="0"/>
    </inkml:brush>
  </inkml:definitions>
  <inkml:trace contextRef="#ctx0" brushRef="#br0">45500 51750 247,'-24'0'3,"4"0"9	,3 0 7,3 0 8,4 0 5,7 0 1,6 0 3,7 0 1,13 0 1,22 0 0,22 0 1,23 0 0,2 0-1,-16 0-4,-15 0-3,-15 0-3,-11 0-3,-2 0-3,-3 0-1,-3 0-3,-1 0-1,4 0-2,3 0 0,3 0-2,1 0-1,1 0 0,-1 0 0,1 0-1,-1 0-1,1 0-1,-1 0-2,1 0-1,10 0-1,22 0 2,22 0 1,23 0 0,0-2 0,-18-3-3,-19-3-3,-18-2-2,-12-1-2,-3 3 1,-3 3 0,-2 4 0,-3 1-5,1 0-9,-1 0-8,1 0-10,-9-7-9,-15-11-8,-15-14-9,-16-11-8,-7-3-3,4 10 7,3 10 5,3 9 5,-1 2 5,-2-2 3,-3-3 4,-3-3 4</inkml:trace>
</inkml:ink>
</file>

<file path=ppt/ink/ink627.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30T06:37:29"/>
    </inkml:context>
    <inkml:brush xml:id="br0">
      <inkml:brushProperty name="width" value="0.031117" units="cm"/>
      <inkml:brushProperty name="height" value="0.031117" units="cm"/>
      <inkml:brushProperty name="color" value="#F2385B"/>
      <inkml:brushProperty name="ignorePressure" value="0"/>
    </inkml:brush>
  </inkml:definitions>
  <inkml:trace contextRef="#ctx0" brushRef="#br0">46900 52450 267,'0'134'0,"0"-31"0	,0-31 0,0-31 0,0-16 8,0 0 14,0 0 14,0 0 15,0 1 11,0 4 5,0 3 7,0 3 5,0-1 1,0-2-8,0-3-7,0-3-8,1-13-15,4-22-25,3-22-24,3-21-24,-1-7-13,-2 9-1,-3 10-1,-3 10-1,-6-3-1,-5-11-1,-7-14-2,-5-11-2,-4-1 1,0 13 1,0 12 1,0 13 2</inkml:trace>
</inkml:ink>
</file>

<file path=ppt/ink/ink628.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30T06:37:29"/>
    </inkml:context>
    <inkml:brush xml:id="br0">
      <inkml:brushProperty name="width" value="0.031166" units="cm"/>
      <inkml:brushProperty name="height" value="0.031166" units="cm"/>
      <inkml:brushProperty name="color" value="#F2385B"/>
      <inkml:brushProperty name="ignorePressure" value="0"/>
    </inkml:brush>
  </inkml:definitions>
  <inkml:trace contextRef="#ctx0" brushRef="#br0">46250 51650 267,'-22'-2'-8,"6"-3"3	,7-3 1,6-2 3,4 0 2,4 7 5,3 6 3,3 7 4,1 2 1,1 1 0,-1-1-2,1 1 0,-1 1-1,1 3 1,-1 3-1,1 4 1,-3-1-1,-2-3-1,-3-3 0,-3-2-1,-2-3 1,0 1 1,0-1 2,0 1 1,1 1 5,4 3 6,3 3 7,3 4 6,-1 1 3,-2 0-3,-3 0-3,-3 0-3,-6 3 0,-5 6 2,-7 7 2,-5 6 1,-3-1 0,4-5-4,3-7-4,3-5-3,1-12-14,1-16-28,-1-15-26,1-15-27,-1-7-12,1 3 3,-1 3 3,1 4 3</inkml:trace>
</inkml:ink>
</file>

<file path=ppt/ink/ink629.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30T06:37:29"/>
    </inkml:context>
    <inkml:brush xml:id="br0">
      <inkml:brushProperty name="width" value="0.033373" units="cm"/>
      <inkml:brushProperty name="height" value="0.033373" units="cm"/>
      <inkml:brushProperty name="color" value="#F2385B"/>
      <inkml:brushProperty name="ignorePressure" value="0"/>
    </inkml:brush>
  </inkml:definitions>
  <inkml:trace contextRef="#ctx0" brushRef="#br0">47100 51850 249,'68'45'0,"-11"-9"0	,-14-10 0,-11-8 0,-9-6 2,-3 1 4,-3-1 4,-2 1 4,-1 1 5,3 3 8,3 3 7,4 4 8,2 1 5,4 0 0,3 0 3,3 0 0,-1 0 2,-2 0 3,-3 0 3,-3 0 1,-2 0-3,0 0-9,0 0-11,0 0-10,0-8-12,0-16-18,0-15-16,0-15-16,-7-11-14,-11-2-9,-14-3-11,-11-3-10</inkml:trace>
</inkml:ink>
</file>

<file path=ppt/ink/ink63.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2-18T05:07:49"/>
    </inkml:context>
    <inkml:brush xml:id="br0">
      <inkml:brushProperty name="width" value="0.008333" units="cm"/>
      <inkml:brushProperty name="height" value="0.008333" units="cm"/>
      <inkml:brushProperty name="color" value="#F2385B"/>
      <inkml:brushProperty name="ignorePressure" value="0"/>
    </inkml:brush>
  </inkml:definitions>
  <inkml:trace contextRef="#ctx0" brushRef="#br0">111000 26400 1000,'-46'0'0,"10"0"0	,10 0 0,9 0 0,6-2-13,3-3-24,3-3-26,4-2-25</inkml:trace>
</inkml:ink>
</file>

<file path=ppt/ink/ink630.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30T06:37:29"/>
    </inkml:context>
    <inkml:brush xml:id="br0">
      <inkml:brushProperty name="width" value="0.041667" units="cm"/>
      <inkml:brushProperty name="height" value="0.041667" units="cm"/>
      <inkml:brushProperty name="color" value="#F2385B"/>
      <inkml:brushProperty name="ignorePressure" value="0"/>
    </inkml:brush>
  </inkml:definitions>
  <inkml:trace contextRef="#ctx0" brushRef="#br0">47000 51000 200,'0'156'23,"0"-37"-3	,0-38-5,0-37-3,-2-7 3,-3 26 10,-3 24 12,-2 26 10,-5 8 7,-2-5 5,-3-7 2,-3-5 5,-1-12-2,4-16-5,3-15-6,3-15-6,3-9-3,3 1-3,3-1-3,4 1-19,1-1-19,0 1 0,0-1 0,0 1 0,0-13 0,0-25 0,0-25-3,0-25-77</inkml:trace>
</inkml:ink>
</file>

<file path=ppt/ink/ink631.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30T06:37:29"/>
    </inkml:context>
    <inkml:brush xml:id="br0">
      <inkml:brushProperty name="width" value="0.031173" units="cm"/>
      <inkml:brushProperty name="height" value="0.031173" units="cm"/>
      <inkml:brushProperty name="color" value="#F2385B"/>
      <inkml:brushProperty name="ignorePressure" value="0"/>
    </inkml:brush>
  </inkml:definitions>
  <inkml:trace contextRef="#ctx0" brushRef="#br0">49850 50200 267,'-47'25'1,"6"0"4	,7 0 3,6 0 3,1 3 3,-3 6 0,-3 7 2,-2 6 1,-1-1 1,3-5 3,3-7 1,4-5 3,-1 0 1,-3 10 1,-3 10 2,-2 9 0,-1 4 0,3 1 0,3-1-2,4 1 0,-1-1-1,-3 1 1,-3-1 1,-2 1 0,0-6-1,7-8-2,6-10-1,7-9-1,0-4-2,-2 4-2,-3 3-1,-3 3-2,-1-1-1,4-2 0,3-3-2,3-3 0,7-15-14,14-24-25,11-26-25,14-24-26,3-7-9,-2 13 8,-3 12 6,-3 13 7,-1 1 6,4-9 5,3-10 4,3-8 6,-2 0 4,-6 14 4,-6 11 4,-6 14 5,-4 5 25,1 1 2,-1-1 0,1 1 0,-1 1 0,1 3 0,-1 3 0,1 4 0,-1 11 0,1 23 0,-1 22 0,1 22 0,-3 4 0,-2-12 0,-3-13 0,-3-12 0,-2-9 13,0-2 20,0-3 0,0-3 1,0 2 1,0 10 1,0 10 0,0 9 1,-2-1 0,-3-8 2,-3-10 0,-2-9 1,-1-5-1,3 0-1,3 0-2,4 0-1,1 3-1,0 6 0,0 7-1,0 6 0,1-1-4,4-5-7,3-7-8,3-5-7,3-9-6,3-9-3,3-10-5,4-8-4,2-14-3,4-15-1,3-15-2,3-16-2,-2-4-9,-6 10-15,-6 10-17,-6 9-17</inkml:trace>
</inkml:ink>
</file>

<file path=ppt/ink/ink632.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30T06:37:29"/>
    </inkml:context>
    <inkml:brush xml:id="br0">
      <inkml:brushProperty name="width" value="0.023697" units="cm"/>
      <inkml:brushProperty name="height" value="0.023697" units="cm"/>
      <inkml:brushProperty name="color" value="#F2385B"/>
      <inkml:brushProperty name="ignorePressure" value="0"/>
    </inkml:brush>
  </inkml:definitions>
  <inkml:trace contextRef="#ctx0" brushRef="#br0">49950 50550 351,'0'-43'1,"0"17"3	,0 15 3,0 16 2,0 7 3,0 1 4,0-1 4,0 1 3,0 1 2,0 3 1,0 3-1,0 4 1,0 4 1,0 6 0,0 7 2,0 6 0,0-1 0,0-5 0,0-7-1,0-5 0,0 2 0,0 13 1,0 12 2,0 13 1,0 1-2,0-9-6,0-10-8,0-8-6,0-8-4,0-2 1,0-3 0,0-3 2</inkml:trace>
</inkml:ink>
</file>

<file path=ppt/ink/ink633.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30T06:37:29"/>
    </inkml:context>
    <inkml:brush xml:id="br0">
      <inkml:brushProperty name="width" value="0.041667" units="cm"/>
      <inkml:brushProperty name="height" value="0.041667" units="cm"/>
      <inkml:brushProperty name="color" value="#F2385B"/>
      <inkml:brushProperty name="ignorePressure" value="0"/>
    </inkml:brush>
  </inkml:definitions>
  <inkml:trace contextRef="#ctx0" brushRef="#br0">50200 50750 200,'23'23'4,"-3"-3"8	,-3-3 9,-2-2 8,-3-5 5,1-2 1,-1-3 2,1-3 0,2-1 1,7 4 0,6 3 0,7 3 0,8-1 4,14-2 5,11-3 7,14-3 5,7-2 1,3 0-5,3 0-5,4 0-4,-7 0-21,-16 0-25,-15 0 0,-15 0 0,-15 4 0,-12 10 0,-13 10 0,-12 9 0,-10 2-43,-6-2-8,-6-3 2,-6-3 3,-4-4 3,1-3 3,-1-3 4,1-2 4,-1-1 2,1 3 2,-1 3 3,1 4 1,-3-1 3,-2-3 2,-3-3 2,-3-2 2,1-3 3,6 1 0,7-1 2,6 1 2,-1-1 0,-5 1 1,-7-1 0,-5 1 0,-1-1 2,6 1 2,7-1 2,6 1 3,3-1 1,0 1 0,0-1 1,0 1 1,0-1-1,0 1 0,0-1 0,0 1-1,-2-1 2,-3 1 4,-3-1 3,-2 1 4,-1-3 4,3-2 9,3-3 6,4-3 8,1-1 2,0 4-4,0 3-4,0 3-4,-2 1-3,-3 1-2,-3-1-1,-2 1-3,10-1 1,25 1 3,25-1 3,25 1 3,12-3-19,1-2-15,-1-3 0,1-3 0,1-2 0,3 0 0,3 0 0,4 0 0,-4 0 0,-9 0 0,-10 0 0,-8 0 0,-3 0 0,7 0 0,6 0 0,7 0 0,-1-2 0,-6-3 0,-6-3 0,-6-2 0,-2-1 0,3 3 0,3 3 0,4 4 0,1 1 0,0 0 0,0 0 0,0 0 0,0 0 0,0 0 0,0 0-9,0 0 3,-5-10-6,-9-18-11,-10-19-12,-8-18-12,-9-6-6,-6 10 1,-6 10 1,-6 9-1,-6 2 3,-2-2 1,-3-3 3,-3-3 1,-1-1 3,4 4 4,3 3 2,3 3 4,-1-4 1,-2-8 2,-3-10 1,-3-9 2,-1-1 0,4 10 4,3 10 1,3 9 17,-1-1 3,-2-8 0,-3-10 0,-3-9 0,-1 1 0,4 13 0,3 12 0,3 13 0,-4 2 0,-8-5 0,-10-7 0,-9-5 0,-2 13 0,6 34 0,7 35 28,6 35 18,4 13 2,4-6-4,3-6-4,3-6-5,3 26 0,3 59 3,3 60 3,4 60 3,1 0 1,0-55-3,0-57-2,0-55-3,1-3-2,4 54 0,3 53-1,3 53 0,-1 1 0,-2-49 3,-3-51 2,-3-49-1,1-17-38,6 20 0,7 18 0,6 20 0,1-6 0,-3-28 0,-3-28 0,-2-27 0,-3-17 0,1-3 0,-1-3 0,1-2 0,2-11 0,7-15 0,6-15 0,7-16 0,-3-10 0,-8-3 0,-10-3 0,-9-2 0,-5-6 0,0-6-50,0-6-11,0-6 1,0-2-1,0 3-2,0 3-4,0 4-3</inkml:trace>
</inkml:ink>
</file>

<file path=ppt/ink/ink634.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2-18T14:36:34"/>
    </inkml:context>
    <inkml:brush xml:id="br0">
      <inkml:brushProperty name="width" value="0.032825" units="cm"/>
      <inkml:brushProperty name="height" value="0.032825" units="cm"/>
      <inkml:brushProperty name="color" value="#F2385B"/>
      <inkml:brushProperty name="ignorePressure" value="0"/>
    </inkml:brush>
  </inkml:definitions>
  <inkml:trace contextRef="#ctx0" brushRef="#br0">34450 30500 253,'-24'1'0,"4"4"0	,3 3 0,3 3 0,1-1-1,1-2-3,-1-3-2,1-3-3,1-1 5,3 4 12,3 3 11,4 3 13,2-1 4,4-2-2,3-3-1,3-3-2,1-1-2,1 4-2,-1 3-2,1 3-2,2 1-1,7 1 1,6-1 0,7 1 0,0-3-3,-2-2-7,-3-3-6,-3-3-7,-1-1-4,4 4 0,3 3-1,3 3-1,1-1 0,1-2 0,-1-3 1,1-3-1,-1-1 2,1 4 0,-1 3 1,1 3 1,-1 1 1,1 1 0,-1-1 1,1 1 0,1-1 1,3 1 0,3-1 2,4 1 1,-3-1 0,-5 1 0,-7-1 0,-5 1 0,-3-1 0,4 1 0,3-1 0,3 1 1,1-1-1,1 1 1,-1-1-1,1 1 1,-3-1 0,-2 1-1,-3-1 1,-3 1 0,-1-1-1,4 1 0,3-1 0,3 1-1,-1-1 0,-2 1 0,-3-1 1,-3 1-1,-1-1 1,4 1 0,3-1 0,3 1 0,1-3 0,1-2 0,-1-3 0,1-3 0,-1-2 0,1 0 0,-1 0 1,1 0-1,1 0 0,3 0 0,3 0 0,4 0 0,1 1 0,0 4 1,0 3 0,0 3 0,0-1 1,0-2-1,0-3 1,0-3-1,0-1 0,0 4 0,0 3 0,0 3 0,0 1 0,0 1-1,0-1 0,0 1-1,-2-3 1,-3-2-1,-3-3 1,-2-3 0,-3-1-1,1 4 1,-1 3-1,1 3-1,-1-1 1,1-2-1,-1-3 1,1-3 0,-1-2 0,1 0-1,-1 0-1,1 0 0,-1 0 0,1 0 0,-1 0 0,1 0 0,-1 0 1,1 0-1,-1 0-1,1 0 0,-1 0 1,1 0-1,-1 0 0,1 0 0,1 0 0,3 0 0,3 0 0,4 0 0,-1-2 1,-3-3-1,-3-3 1,-2-2 0,-3-1-1,1 3 1,-1 3 0,1 4 0,-1 1 0,1 0 0,-1 0-1,1 0 1,1 0 0,3 0-1,3 0 1,4 0 0,2 0 0,4 0 0,3 0 1,3 0-1,-2 0 1,-6 0-1,-6 0 0,-6 0 0,-4-2 0,1-3-1,-1-3 1,1-2 0,-1-1 0,1 3 1,-1 3-1,1 4 1,-3-1 0,-2-3 0,-3-3-1,-3-2 1,-1-5 0,4-2 0,3-3 0,3-3 1,1-1 0,1 4 0,-1 3-1,1 3 0,-1 1 1,1 1-1,-1-1 1,1 1 0,-1-3 0,1-2 0,-1-3 0,1-3 0,1-1 0,3 4-1,3 3 1,4 3-1,-1 3 0,-3 3-1,-3 3 0,-2 4-1,-3 1 1,1 0-1,-1 0 1,1 0-1,-1 0 1,1 0-1,-1 0 0,1 0 0,-1 0 0,1 0-1,-1 0 0,1 0 0,-3-4-6,-2-5-9,-3-7-10,-3-5-11,-6-4-2,-5 0 2,-7 0 2,-5 0 4,-4-4-4,0-5-10,0-7-11,0-5-10</inkml:trace>
</inkml:ink>
</file>

<file path=ppt/ink/ink635.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2-18T14:36:34"/>
    </inkml:context>
    <inkml:brush xml:id="br0">
      <inkml:brushProperty name="width" value="0.040946" units="cm"/>
      <inkml:brushProperty name="height" value="0.040946" units="cm"/>
      <inkml:brushProperty name="color" value="#F2385B"/>
      <inkml:brushProperty name="ignorePressure" value="0"/>
    </inkml:brush>
  </inkml:definitions>
  <inkml:trace contextRef="#ctx0" brushRef="#br0">45100 30400 203,'-22'1'0,"6"4"0	,7 3 0,6 3 0,3 1 3,0 1 8,0-1 6,0 1 6,3 1 4,6 3-2,7 3-2,6 4-2,3 4-1,0 6-1,0 7-2,0 6-2,-2 3 0,-3 0-1,-3 0-1,-2 0-1,-1-2 1,3-3-2,3-3 1,4-2-1,1-3 0,0 1-1,0-1 0,0 1 0,-2-3-1,-3-2 0,-3-3-1,-2-3 0,-1-4 0,3-3 0,3-3 0,4-2 0,1-5 0,0-2-1,0-3-1,0-3 0,0-6-1,0-5-1,0-7 0,0-5-1,0-4-1,0 0 0,0 0-1,0 0-1,1-4 0,4-5 0,3-7 0,3-5 0,1-3-1,1 4 0,-1 3-1,1 3-1,-1 3 0,1 3 0,-1 3 0,1 4-1,-3 2 1,-2 4 1,-3 3-1,-3 3 1,1 1 1,6 1 0,7-1 1,6 1 1,1 2 0,-3 7 0,-3 6-1,-2 7 1,-5 4 0,-2 3 0,-3 3 1,-3 4 0,-1 1 0,4 0 1,3 0 0,3 0 0,-1-2 0,-2-3 2,-3-3 1,-3-2 1,-1-5 0,4-2 0,3-3 0,3-3 1,1-4-1,1-3 0,-1-3-1,1-2-1,1-5 0,3-2-1,3-3 1,4-3-2,1-6 1,0-5 0,0-7 0,0-5 0,3-1 0,6 6 0,7 7-1,6 6 1,3 6-1,0 6 0,0 7 1,0 6-1,0 9 1,0 13 0,0 12 1,0 13 0,0 10 1,0 10-1,0 10 0,0 9-1,0 9 1,0 9 2,0 10 1,0 10 2,-4-1 0,-5-9 0,-7-10 1,-5-8 0,-4-8-1,0-2 0,0-3 0,0-3 0,-2-7-1,-3-9-1,-3-10-1,-2-8-1,-3-11-1,1-8-1,-1-10-1,1-9-1,2-15-1,7-18-5,6-19-4,7-18-3,-1-9-4,-6 4-2,-6 3-2,-6 3-3,-6 1 0,-2 1 1,-3-1 0,-3 1 1,-1 1 0,4 3-2,3 3 1,3 4-2,1 4 0,1 6 0,-1 7 2,1 6 0,-3 4-1,-2 4-3,-3 3-3,-3 3-2,-2 3-4,0 3-3,0 3-5,0 4-4</inkml:trace>
</inkml:ink>
</file>

<file path=ppt/ink/ink636.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30T06:37:29"/>
    </inkml:context>
    <inkml:brush xml:id="br0">
      <inkml:brushProperty name="width" value="0.041667" units="cm"/>
      <inkml:brushProperty name="height" value="0.041667" units="cm"/>
      <inkml:brushProperty name="color" value="#F2385B"/>
      <inkml:brushProperty name="ignorePressure" value="0"/>
    </inkml:brush>
  </inkml:definitions>
  <inkml:trace contextRef="#ctx0" brushRef="#br0">84600 39400 200,'-24'-22'4,"4"6"-1	,3 7 1,3 6 0,-1-1 2,-2-5 5,-3-7 5,-3-5 6,-1-3 3,4 4-1,3 3 1,3 3 0,1 1 2,1 1 3,-1-1 5,1 1 3,5 1 3,14 3 1,11 3 2,14 4 2,7 1-2,3 0-3,3 0-5,4 0-3,-1 1-4,-3 4-3,-3 3-2,-2 3-3,0 3-3,7 3-3,6 3-2,7 4-4,-1 1-1,-6 0-2,-6 0-2,-6 0-4,-6 1 0,-2 4 0,-3 3 0,-3 3 0,-1 4-2,4 7 0,3 6-1,3 7-1,-4-1 2,-8-6 1,-10-6 1,-9-6 1,-5-4 1,0 1 0,0-1 0,0 1-1,0 1 1,0 3 0,0 3 0,0 4-2,-4 1 0,-5 0 0,-7 0 0,-5 0 0,-4 0 0,0 0 0,0 0 0,0 0 0,-2 0 0,-3 0 0,-3 0 0,-2 0 0,-3 0 0,1 0 0,-1 0 0,1 0 0,-1-2 0,1-3 0,-1-3 0,1-2 0,-1-5 0,1-2 0,-1-3 0,1-3 0,-1-2 0,1 0 0,-1 0 0,1 0 0,-3-2 0,-2-3 0,-3-3 0,-3-2 0,-1-6 0,4-6 0,3-6 0,3-6 0,15-4 0,29 1 0,28-1 0,28 1 0,10 1 0,-5 3 0,-7 3 0,-5 4 0,-1 2 0,6 4 0,7 3 0,6 3 0,-2 1 0,-9 1 0,-10-1 0,-8 1 0,-6-3 0,1-2 0,-1-3 0,1-3 0,1-1 0,3 4 0,3 3 0,4 3 0,2-1 0,4-2 0,3-3 0,3-3 0,-2-2 0,-6 0 0,-6 0 0,-6 0 0,-4 0 0,1 0 0,-1 0 0,1 0 0,-10-7 0,-19-11 0,-18-14 0,-19-11 0,-12-6 0,-2 4-8,-3 3-84,-3 3-5</inkml:trace>
</inkml:ink>
</file>

<file path=ppt/ink/ink637.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30T06:37:29"/>
    </inkml:context>
    <inkml:brush xml:id="br0">
      <inkml:brushProperty name="width" value="0.041667" units="cm"/>
      <inkml:brushProperty name="height" value="0.041667" units="cm"/>
      <inkml:brushProperty name="color" value="#F2385B"/>
      <inkml:brushProperty name="ignorePressure" value="0"/>
    </inkml:brush>
  </inkml:definitions>
  <inkml:trace contextRef="#ctx0" brushRef="#br0">86300 37700 200,'26'0'114,"4"0"-16	,3 0-17,3 0-17,-1 0-10,-2 0-5,-3 0-3,-3 0-4,1 0-3,6 0-2,7 0-2,6 0-1,-1 3-3,-5 6-3,-7 7-5,-5 6-2,-12 7-18,-16 10-3,-15 10 0,-15 9 0,-9 1 0,1-6 0,-1-6 0,1-6 0,-1-2 0,1 3 0,-1 3 0,1 4 0,-1-1 0,1-3 0,-1-3 0,1-2 0,-1-3 0,1 1 0,-1-1 0,1 1 0,10-3 0,22-2 0,22-3 0,23-3 0,10-7 0,0-9 0,0-10 0,0-8 0,0-6 0,0 1 0,0-1 0,0 1 0,0 1 0,0 3 0,0 3 0,0 4 0,-2 4 0,-3 6 0,-3 7 0,-2 6 0,-8 6 0,-8 6 0,-10 7 0,-9 6 0,-9 3 0,-5 0 0,-7 0 0,-5 0 0,-3-2 0,4-3 0,3-3 0,3-2 0,-5 0 0,-12 7 0,-13 6 0,-12 7 0,-4-1 0,7-6 0,6-6 0,7-6 0,8-13 0,14-19 0,11-18 0,14-19 0,7-10 0,3 1 0,3-1 0,4 1 0,4-3 0,6-2 0,7-3-37,6-3-36,1 1-3,-3 6 1,-3 7 0,-2 6 1</inkml:trace>
</inkml:ink>
</file>

<file path=ppt/ink/ink638.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30T06:37:29"/>
    </inkml:context>
    <inkml:brush xml:id="br0">
      <inkml:brushProperty name="width" value="0.041667" units="cm"/>
      <inkml:brushProperty name="height" value="0.041667" units="cm"/>
      <inkml:brushProperty name="color" value="#F2385B"/>
      <inkml:brushProperty name="ignorePressure" value="0"/>
    </inkml:brush>
  </inkml:definitions>
  <inkml:trace contextRef="#ctx0" brushRef="#br0">87750 38000 200,'1'-24'0,"4"4"0	,3 3 0,3 3 0,-1 1 2,-2 1 6,-3-1 5,-3 1 5,-1 1 3,4 3 3,3 3 3,3 4 2,3 1 5,3 0 8,3 0 9,4 0 7,2 1 7,4 4 2,3 3 4,3 3 4,-1 4-1,-2 7-2,-3 6-24,-3 7-48,-1 4 0,4 3 0,3 3 0,3 4 0,-2-1 0,-6-3 0,-6-3 0,-6-2 0,-6-1 0,-2 3 0,-3 3 0,-3 4 0,-7 1 0,-9 0 0,-10 0 0,-8 0 0,-4-2 0,3-3 0,3-3 0,4-2 0,-1-6 0,-3-6 0,-3-6 0,-2-6 0,-3-6 0,1-2 0,-1-3 0,1-3 0,-1-1 0,1 4 0,-1 3 0,1 3 0,10-1 0,22-2 0,22-3 0,23-3 0,8-2 0,-3 0 0,-3 0 0,-2 0 0,-3 0 0,1 0 0,-1 0 0,1 0 0,-1 0 0,1 0 0,-1 0 0,1 0 0,1 0 0,3 0 0,3 0 0,4 0 0,2-4 0,4-5 0,3-7 0,3-5 0,-2-6 0,-6-3 0,-6-3 0,-6-2 0</inkml:trace>
</inkml:ink>
</file>

<file path=ppt/ink/ink639.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30T06:37:29"/>
    </inkml:context>
    <inkml:brush xml:id="br0">
      <inkml:brushProperty name="width" value="0.039147" units="cm"/>
      <inkml:brushProperty name="height" value="0.039147" units="cm"/>
      <inkml:brushProperty name="color" value="#F2385B"/>
      <inkml:brushProperty name="ignorePressure" value="0"/>
    </inkml:brush>
  </inkml:definitions>
  <inkml:trace contextRef="#ctx0" brushRef="#br0">91800 40050 212,'21'-2'48,"-5"-3"-7	,-7-3-6,-5-2-8,-6 0-1,-3 7 2,-3 6 3,-2 7 3,-5 4-1,-2 3-2,-3 3-4,-3 4-2,-4 4-3,-3 6 1,-3 7-1,-2 6 1,-3 1-1,1-3 0,-1-3-1,1-2 0,1-3-1,3 1-1,3-1 0,4 1 0,1-1 0,0 1-1,0-1 0,0 1 1,0-3-1,0-2 1,0-3 0,0-3 0</inkml:trace>
</inkml:ink>
</file>

<file path=ppt/ink/ink64.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2-18T05:07:49"/>
    </inkml:context>
    <inkml:brush xml:id="br0">
      <inkml:brushProperty name="width" value="0.020763" units="cm"/>
      <inkml:brushProperty name="height" value="0.020763" units="cm"/>
      <inkml:brushProperty name="color" value="#F2385B"/>
      <inkml:brushProperty name="ignorePressure" value="0"/>
    </inkml:brush>
  </inkml:definitions>
  <inkml:trace contextRef="#ctx0" brushRef="#br0">110850 26250 401,'-69'-44'3,"13"13"5	,12 12 6,13 13 6,7 6 2,4 0 0,3 0-1,3 0 0,1 1-1,1 4-1,-1 3-3,1 3-1,1 1-2,3 1-1,3-1-1,4 1-2,-1 1 4,-3 3 8,-3 3 7,-2 4 9,-3 2 4,1 4 0,-1 3 1,1 3 0,1-1-4,3-2-11,3-3-11,4-3-9,4-4-12,6-3-11,7-3-10,6-2-12,3-3-11,0 1-9,0-1-10,0 1-10</inkml:trace>
</inkml:ink>
</file>

<file path=ppt/ink/ink640.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30T06:37:29"/>
    </inkml:context>
    <inkml:brush xml:id="br0">
      <inkml:brushProperty name="width" value="0.041667" units="cm"/>
      <inkml:brushProperty name="height" value="0.041667" units="cm"/>
      <inkml:brushProperty name="color" value="#F2385B"/>
      <inkml:brushProperty name="ignorePressure" value="0"/>
    </inkml:brush>
  </inkml:definitions>
  <inkml:trace contextRef="#ctx0" brushRef="#br0">91000 39850 200,'-22'-2'0,"6"-3"0	,7-3 0,6-2 0,4-1 3,4 3 6,3 3 8,3 4 5,3 1 5,3 0 2,3 0 2,4 0 2,2 1 1,4 4-1,3 3 0,3 3 0,1 3-1,1 3 1,-1 3 1,1 4 0,1 4 0,3 6 0,3 7-2,4 6 0,-1 3 0,-3 0-2,-3 0 0,-2 0-1,-3 1 0,1 4-2,-1 3-2,1 3 0,-3-1-22,-2-2-3,-3-3 0,-3-3 0,-2-4 0,0-3 0,0-3 0,0-2 0,0-3 0,0 1 0,0-1 0,0 1 0,-8-7 0,-16-12 0,-15-13 0,-15-12 0,-9-10-46,1-6-36,-1-6-3,1-6-1</inkml:trace>
</inkml:ink>
</file>

<file path=ppt/ink/ink641.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30T06:37:29"/>
    </inkml:context>
    <inkml:brush xml:id="br0">
      <inkml:brushProperty name="width" value="0.041667" units="cm"/>
      <inkml:brushProperty name="height" value="0.041667" units="cm"/>
      <inkml:brushProperty name="color" value="#F2385B"/>
      <inkml:brushProperty name="ignorePressure" value="0"/>
    </inkml:brush>
  </inkml:definitions>
  <inkml:trace contextRef="#ctx0" brushRef="#br0">94950 38900 200,'0'-24'1,"0"4"5	,0 3 4,0 3 3,-2 3 7,-3 3 6,-3 3 8,-2 4 7,-5 2 2,-2 4-3,-3 3-2,-3 3-4,-4 4-1,-3 7-3,-3 6-2,-2 7-1,-5 4-3,-2 3 0,-3 3-2,-3 4 0,-2 4-2,0 6-1,0 7-1,0 6-1,-2 1-1,-3-3 1,-3-3 0,-2-2 1,-1-1 0,3 3-2,3 3 1,4 4-2,1-1 1,0-3-1,0-3 2,0-2 0,1-5-7,4-2-10,3-3 0,3-3 0,1-1 0,1 4 0,-1 3 0,1 3 0,2-2 0,7-6 0,6-6 0,7-6 0,10-9 0,16-8 0,15-10 0,17-9 0,7-5 0,0 0 0,0 0 0,0 0 0,-2 0 0,-3 0 0,-3 0 0,-2 0 0,-1 0 0,3 0 0,3 0 0,4 0 0,2 0 0,4 0 0,3 0 0,3 0 0,3 0 0,3 0 0,3 0 0,4 0 0,-1 0 0,-3 0 0,-3 0 0,-2 0 0,-6 0 0,-6 0 0,-6 0 0,-6 0 0,-4 1 0,1 4 0,-1 3 0,1 3 0,-1 1 0,1 1 0,-1-1 0,1 1 0,-4-9 0,-6-15 0,-6-15 0,-6-16 0,-6-8-36,-2 0-52,-3 0 3,-3 0 4,-4 3 5,-3 6 6,-3 7 6,-2 6 6</inkml:trace>
</inkml:ink>
</file>

<file path=ppt/ink/ink642.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30T06:37:29"/>
    </inkml:context>
    <inkml:brush xml:id="br0">
      <inkml:brushProperty name="width" value="0.041667" units="cm"/>
      <inkml:brushProperty name="height" value="0.041667" units="cm"/>
      <inkml:brushProperty name="color" value="#F2385B"/>
      <inkml:brushProperty name="ignorePressure" value="0"/>
    </inkml:brush>
  </inkml:definitions>
  <inkml:trace contextRef="#ctx0" brushRef="#br0">94800 39900 200,'-24'-25'0,"4"0"0	,3 0 0,3 0 0,3 1-2,3 4-3,3 3-2,4 3-4,1 1 0,0 1 4,0-1 3,0 1 3,-2 2 4,-3 7 6,-3 6 5,-2 7 5,-3 4 2,1 3-1,-1 3-1,1 4-2,1 4 0,3 6 0,3 7-2,4 6 1,-1 3-2,-3 0 1,-3 0-1,-2 0-1,-1 3 1,3 6 0,3 7 1,4 6 0,-1 3 1,-3 0 0,-3 0 1,-2 0-1,-1-2 2,3-3-1,3-3 1,4-2 0,1-1 1,0 3 1,0 3 1,0 4 1,0-1 1,0-3-1,0-3 1,0-2 0,0-6 0,0-6 2,0-6 2,0-6 1,0-4 1,0 1-2,0-1 0,0 1-2,0-1 0,0 1-24,0-1-1,0 1 0,7-10 0,17-19 0,15-18 0,16-19 0,2-10 0,-8 1-17,-10-1-27,-9 1-3,-5-1 0,0 1 2,0-1 3,0 1 2,1-3 1,4-2 1,3-3 1,3-3 0,-1-2 0,-2 0 0,-3 0 0,-3 0 1,-2-2-1,0-3 2,0-3 1,0-2 1,-2 2 1,-3 9 4,-3 10 2,-2 10 3</inkml:trace>
</inkml:ink>
</file>

<file path=ppt/ink/ink643.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30T06:37:29"/>
    </inkml:context>
    <inkml:brush xml:id="br0">
      <inkml:brushProperty name="width" value="0.041667" units="cm"/>
      <inkml:brushProperty name="height" value="0.041667" units="cm"/>
      <inkml:brushProperty name="color" value="#F2385B"/>
      <inkml:brushProperty name="ignorePressure" value="0"/>
    </inkml:brush>
  </inkml:definitions>
  <inkml:trace contextRef="#ctx0" brushRef="#br0">95800 40100 200,'0'73'0,"0"-3"1	,0-3 2,0-2 0,0-1 2,0 3 0,0 3 2,0 4 1,1 1 3,4 0 4,3 0 4,3 0 4,1-2 2,1-3-1,-1-3 0,1-2-1,-1-8 3,1-8 4,-1-10 4,1-9 5,2-5 1,7 0-2,6 0-1,7 0-2,4-5-1,3-9 0,3-10 1,4-8-1,-1-14 0,-3-15-3,-3-15-2,-2-16-1,-6-7-3,-6 4-2,-6 3-6,-6 3-17,-4 3 0,1 3 0,-1 3 0,1 4 0,-3 1 0,-2 0 0,-3 0 0,-3 0 0,-4 1 0,-3 4 0,-3 3 0,-2 3 0,-8 4 0,-8 7 0,-10 6 0,-9 7 0,-7 8-18,-3 14 0,-3 11 1,-2 14 1,0 3 1,7-2 0,6-3 1,7-3 0,2-4 0,1-3-1,-1-3 0,1-2 0,10-9-4,22-12-5,22-13-5,23-12-5,6-5-4,-5 3-2,-7 3-1,-5 4-1,-4 1-1,0 0-1,0 0-1,0 0-1</inkml:trace>
</inkml:ink>
</file>

<file path=ppt/ink/ink644.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30T06:37:29"/>
    </inkml:context>
    <inkml:brush xml:id="br0">
      <inkml:brushProperty name="width" value="0.041667" units="cm"/>
      <inkml:brushProperty name="height" value="0.041667" units="cm"/>
      <inkml:brushProperty name="color" value="#F2385B"/>
      <inkml:brushProperty name="ignorePressure" value="0"/>
    </inkml:brush>
  </inkml:definitions>
  <inkml:trace contextRef="#ctx0" brushRef="#br0">98150 39750 200,'-47'28'0,"6"6"0	,7 7 0,6 6 0,4-1 2,4-5 5,3-7 5,3-5 5,3-4 4,3 0 2,3 0 2,4 0 3,2 0 2,4 0 4,3 0 4,3 0 3,3-4 1,3-5 1,3-7 0,4-5 0,2-4-1,4 0 0,3 0-2,3 0 0,3-4-2,3-5-2,3-7-1,4-5-2,1-6-1,0-3-20,0-3-12,0-2 0,-2-3 0,-3 1 0,-3-1 0,-2 1 0,-3-3 0,1-2 0,-1-3 0,1-3 0,-4-1 0,-6 4 0,-6 3 0,-6 3 0,-2 1 0,3 1 0,3-1 0,4 1 0,-3-1 0,-5 1 0,-7-1 0,-5 1 0,-4-1 0,0 1 0,0-1 0,0 1 0,-4-3 0,-5-2 0,-7-3 0,-5-3 0,-6-1 0,-3 4 0,-3 3 0,-2 3 0,-3 4 0,1 7 0,-1 6 0,1 7 0,-1 4 0,1 3 0,-1 3 0,1 4 0,-1 2 0,1 4 0,-1 3 0,1 3 0,-1 9 0,1 16 0,-1 15 0,1 17 0,1 7 0,3 0 0,3 0 0,4 0 0,1 3 0,0 6 0,0 7 0,0 6 0,0 4 0,0 4 0,0 3 0,0 3 0,1 3 0,4 3 0,3 3 0,3 4 0,-1 2 0,-2 4 0,-3 3 0,-3 3 0,-2-4 0,0-8 0,0-10 0,0-9 0,1-7 0,4-3 0,3-3 0,3-2 0,3-8 0,3-8 0,3-10 0,4-9 0,1-7 0,0-3 0,0-3 0,0-2 0,4-14 0,10-21 0,10-22 0,9-22 0,2-11 0,-2 0 0,-3 0 0,-3 0 0,-2 0 0,0 0 0,0 0 0,0 0 0,-2 0-32,-3 0-43,-3 0-7,-2 0-5</inkml:trace>
</inkml:ink>
</file>

<file path=ppt/ink/ink645.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30T06:37:29"/>
    </inkml:context>
    <inkml:brush xml:id="br0">
      <inkml:brushProperty name="width" value="0.041667" units="cm"/>
      <inkml:brushProperty name="height" value="0.041667" units="cm"/>
      <inkml:brushProperty name="color" value="#F2385B"/>
      <inkml:brushProperty name="ignorePressure" value="0"/>
    </inkml:brush>
  </inkml:definitions>
  <inkml:trace contextRef="#ctx0" brushRef="#br0">100400 39600 200,'0'-24'0,"0"4"0	,0 3 0,0 3 0,0 1 0,0 1 0,0-1 0,0 1 0,0-1 1,0 1 5,0-1 3,0 1 3,0-1 3,0 1 1,0-1-1,0 1 2,0-1 1,0 1 2,0-1 3,0 1 3,-4-1 2,-5 1 2,-7-1 1,-5 1 3,-3 4 2,4 9 4,3 10 3,3 10 4,-2 10 0,-6 13-4,-6 12-3,-6 13-3,-4 9-4,1 6-1,-1 7-4,1 6-2,-4 7 0,-6 10-6,-6 10-20,-6 9 0,-4 6 0,1 3 0,-1 3 0,1 4 0,-1-1 0,1-3 0,-1-3 0,1-2 0,2-8 0,7-8 0,6-10 0,7-9 0,5-7 0,7-3 0,6-3 0,7-2 0,4-9 0,3-12 0,3-13 0,4-12 0,8-10 0,17-6 0,15-6 0,16-6 0,7-10 0,1-12 0,-1-13 0,1-12 0,-1-10 0,1-6 0,-1-6 0,1-6 0,-4-6 0,-6-2 0,-6-3 0,-6-3 0,-6-1 0,-2 4 0,-3 3 0,-3 3 0,-4 4 0,-3 7 0,-3 6 0,-2 7 0,-6 2 0,-6 1 0,-6-1 0,-6 1 0,-9 1 0,-8 3 0,-10 3 0,-9 4 0,-5 4 0,0 6 0,0 7 0,0 6 0,1 3 0,4 0 0,3 0 0,3 0 0,-1 1 0,-2 4 0,-3 3 0,-3 3 0,-1 1 0,4 1 0,3-1 0,3 1 0,14-3 0,25-2 0,25-3 0,25-3 0,9-4 0,-6-3 0,-6-3 0,-6-2 0,-1-5 0,7-2 0,6-3-49,7-3-14,-3-1-5,-8 4-2,-10 3-2,-9 3-2</inkml:trace>
</inkml:ink>
</file>

<file path=ppt/ink/ink646.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30T06:37:29"/>
    </inkml:context>
    <inkml:brush xml:id="br0">
      <inkml:brushProperty name="width" value="0.041667" units="cm"/>
      <inkml:brushProperty name="height" value="0.041667" units="cm"/>
      <inkml:brushProperty name="color" value="#F2385B"/>
      <inkml:brushProperty name="ignorePressure" value="0"/>
    </inkml:brush>
  </inkml:definitions>
  <inkml:trace contextRef="#ctx0" brushRef="#br0">102350 39950 200,'-22'-19'4,"6"13"8	,7 12 8,6 13 8,3 10 4,0 10-1,0 10-1,0 9-2,0 7 2,0 7 2,0 6 3,0 7 2,0 2 2,0 1 1,0-1 1,0 1 2,0-3-1,0-2-1,0-3 0,0-3-2,-2-2 0,-3 0-1,-3 0-2,-2 0-1,-3-4-29,1-5-6,-1-7 0,1-5 0,1-4 0,3 0 0,3 0 0,4 0 0,-1-15 0,-3-27 0,-3-28 0,-2-28 0,-1-12 0,3 7 0,3 6 0,4 7 0,2 2 0,4 1 0,3-1 0,3 1 0,-1-3 0,-2-2-30,-3-3-12,-3-3-4,-2-4 0,0-3 1,0-3 3,0-2 2,1-3 1,4 1-3,3-1-2,3 1-1,1 1-1,1 3 3,-1 3 2,1 4 2,-1 1 3,1 0 2,-1 0 1,1 0 3,-1 1 2,1 4 2,-1 3 4,1 3 12,-1 3 10,1 3 0,-1 3 0,1 4 0,-3 1 0,-2 0 0,-3 0 0,-3 0 0,-2 1 0,0 4 0,0 3 0,0 3 0,0-1 0,0-2 0,0-3 0,0-3 0,0-1 0,0 4 0,0 3 0,0 3 0,0 1 0,0 1 0,0-1 0,0 1 30,-2 1 6,-3 3 0,-3 3 0,-2 4 0,-1-3 4,3-5 7,3-7 8,4-5 7,5-1 3,10 6-2,10 7-3,9 6-3,7 4-2,7 4-4,6 3-2,7 3-4,0 3-19,-2 3-26,-3 3 0,-3 4 0,-2-1 0,0-3 0,0-3 0,0-2 0,-5 2 0,-9 9 0,-10 10 0,-8 10 0,-8 2 0,-2-3 0,-3-3 0,-3-2 0,-6-3 0,-5 1 0,-7-1 0,-5 1 0,-6-1 0,-3 1 0,-3-1 0,-2 1 0,-5 1 0,-2 3 0,-3 3 0,-3 4 0,-4 1 0,-3 0 0,-3 0 0,-2 0 0,-1-2 0,3-3 0,3-3 0,4-2 0,2-5 0,4-2 0,3-3 0,3-3 0,12-4 0,22-3 0,22-3 0,23-2 0,13-5 0,6-2 0,7-3 0,6-3 0,3-4 0,0-3 0,0-3 0,0-2 0,1-1 0,4 3 0,3 3 0,3 4 0,-1 2 0,-2 4 0,-3 3 0,-3 3 0,-7 3 0,-9 3 0,-10 3 0,-8 4 0,-8 5 0,-2 10 0,-3 10 0,-3 9 0,-10 1 0,-16-6 0,-15-6 0,-15-6 0,-11-6 0,-2-2 0,-3-3 0,-3-3 0,-2-2 0,0 0 0,0 0 0,0 0 0,0-2 0,0-3 0,0-3 0,0-2 0,0-5 0,0-2 0,0-3 0,0-3 0,1-2 0,4 0 0,3 0 0,3 0 0,4-5 0,7-9 0,6-10 0,7-8 0,7-8 0,9-2 0,10-3 0,10-3-6,4-2-76,0 0 0,0 0-1,0 0 1</inkml:trace>
</inkml:ink>
</file>

<file path=ppt/ink/ink647.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30T06:37:29"/>
    </inkml:context>
    <inkml:brush xml:id="br0">
      <inkml:brushProperty name="width" value="0.041667" units="cm"/>
      <inkml:brushProperty name="height" value="0.041667" units="cm"/>
      <inkml:brushProperty name="color" value="#F2385B"/>
      <inkml:brushProperty name="ignorePressure" value="0"/>
    </inkml:brush>
  </inkml:definitions>
  <inkml:trace contextRef="#ctx0" brushRef="#br0">106100 40000 200,'-46'0'0,"10"0"3	,10 0 1,9 0 1,6 1 8,3 4 12,3 3 14,4 3 12,4-1 6,6-2 2,7-3 0,6-3 2,3-1-1,0 4 0,0 3-2,0 3 0,4-1-1,10-2 0,10-3 0,9-3-41,1-2-16,-6 0 0,-6 0 0,-6 0 0,-4 0 0,1 0 0,-1 0 0,1 0 0,-1-2 0,1-3 0,-1-3 0,1-2 0,-1-3 0,1 1 0,-1-1 0,1 1 0,1-3 0,3-2 0,3-3 0,4-3 0</inkml:trace>
</inkml:ink>
</file>

<file path=ppt/ink/ink648.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30T06:37:29"/>
    </inkml:context>
    <inkml:brush xml:id="br0">
      <inkml:brushProperty name="width" value="0.040883" units="cm"/>
      <inkml:brushProperty name="height" value="0.040883" units="cm"/>
      <inkml:brushProperty name="color" value="#F2385B"/>
      <inkml:brushProperty name="ignorePressure" value="0"/>
    </inkml:brush>
  </inkml:definitions>
  <inkml:trace contextRef="#ctx0" brushRef="#br0">106650 40500 203,'-27'4'0,"-3"10"0	,-3 10 0,-2 9 0,-1 1 4,3-6 6,3-6 7,4-6 8,4-4 4,6 1 3,7-1 3,6 1 3,4 1 3,4 3 0,3 3 2,3 4 1,6-3 0,9-5 0,10-7-2,10-5 0,5-4-2,4 0-4,3 0-3,3 0-3,1 0-3,1 0-2,-1 0-1,1 0-2,-3 0-5,-2 0-8,-3 0-6,-3 0-9,-2-2-3,0-3 1,0-3-1,0-2 1,-2-3-11,-3 1-21,-3-1-22,-2 1-22</inkml:trace>
</inkml:ink>
</file>

<file path=ppt/ink/ink649.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30T06:37:29"/>
    </inkml:context>
    <inkml:brush xml:id="br0">
      <inkml:brushProperty name="width" value="0.033678" units="cm"/>
      <inkml:brushProperty name="height" value="0.033678" units="cm"/>
      <inkml:brushProperty name="color" value="#F2385B"/>
      <inkml:brushProperty name="ignorePressure" value="0"/>
    </inkml:brush>
  </inkml:definitions>
  <inkml:trace contextRef="#ctx0" brushRef="#br0">64200 51450 247,'-21'0'40,"10"0"-2	,10 0-2,9 0-3,13-2-1,20-3-1,18-3-1,20-2-2,17-3-1,20 1 0,18-1 1,20 1 0,5-3-1,-6-2-2,-6-3 0,-6-3-3,-2-1 0,3 4 0,3 3-1,4 3-1,2-1-1,4-2-1,3-3-2,3-3-1,3-2-1,3 0-2,3 0 0,4 0-2,-1 1 0,-3 4-1,-3 3-1,-2 3 0,-3 1-1,1 1 0,-1-1 0,1 1-1,-3-3-1,-2-2-1,-3-3-2,-3-3-1,-4 1-1,-3 6 0,-3 7 0,-2 6 0,-8 1-1,-8-3 1,-10-3-2,-9-2 1,-9-3-1,-5 1 1,-7-1-1,-5 1 1,-6-1 0,-3 1-1,-3-1-2,-2 1-1,-5-1-1,-2 1-3,-3-1-2,-3 1-3,-17 1-2,-27 3-2,-28 3-2,-28 4-2,-12 1 0,7 0 2,6 0 1,7 0 1,0 0 1,-2 0 0,-3 0-1,-3 0 0,-2 1 0,0 4 2,0 3 0,0 3 1,0 1 0,0 1-1,0-1 0,0 1-1,0-3 0,0-2-1,0-3 1,0-3-1,0-1 0,0 4 1,0 3-1,0 3 0,0 1 0,0 1-2,0-1 0,0 1-2,1-3 0,4-2 1,3-3 1,3-3 0,1-1 1,1 4-2,-1 3-2,1 3 0</inkml:trace>
</inkml:ink>
</file>

<file path=ppt/ink/ink65.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2-18T05:07:49"/>
    </inkml:context>
    <inkml:brush xml:id="br0">
      <inkml:brushProperty name="width" value="0.019317" units="cm"/>
      <inkml:brushProperty name="height" value="0.019317" units="cm"/>
      <inkml:brushProperty name="color" value="#F2385B"/>
      <inkml:brushProperty name="ignorePressure" value="0"/>
    </inkml:brush>
  </inkml:definitions>
  <inkml:trace contextRef="#ctx0" brushRef="#br0">98200 27150 431,'75'0'1,"0"0"1	,0 0 1,0 0 3,4 1-1,10 4 1,10 3 0,9 3 0,10-1 0,14-2 3,11-3 2,14-3 1,11-1 2,14 4 1,11 3 0,14 3 2,11 1-1,14 1 2,11-1-1,14 1 2,3 1-1,-2 3 0,-3 3 0,-3 4 0,2 1-1,10 0 0,10 0 0,9 0 0,-1 1-2,-8 4-3,-10 3-2,-9 3-2,-10-2-2,-9-6 0,-10-6 0,-8-6 1,-8-2-1,-2 3-3,-3 3-1,-3 4-3,-10-3 0,-16-5 2,-15-7 1,-15-5 2,-11-3 0,-2 4 1,-3 3 0,-3 3 1,-7-1 1,-9-2 0,-10-3 1,-8-3 1,-9-2 0,-6 0 0,-6 0 0,-6 0-1,-6 0 0,-2 0-1,-3 0-1,-3 0 0,-7-2-1,-9-3 1,-10-3-1,-8-2 1,-11-6-2,-8-6-7,-10-6-6,-9-6-5,-9-2-6,-5 3-5,-7 3-4,-5 4-4,-9 1-3,-9 0 0,-10 0 2,-8 0 0,-1 1-1,9 4-2,10 3-1,10 3-3,4-2-1,0-6-2,0-6-3,0-6-1</inkml:trace>
</inkml:ink>
</file>

<file path=ppt/ink/ink650.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30T06:37:29"/>
    </inkml:context>
    <inkml:brush xml:id="br0">
      <inkml:brushProperty name="width" value="0.039958" units="cm"/>
      <inkml:brushProperty name="height" value="0.039958" units="cm"/>
      <inkml:brushProperty name="color" value="#F2385B"/>
      <inkml:brushProperty name="ignorePressure" value="0"/>
    </inkml:brush>
  </inkml:definitions>
  <inkml:trace contextRef="#ctx0" brushRef="#br0">64900 51500 208,'-47'0'0,"6"0"0	,7 0 0,6 0 0,3 0 0,0 0 1,0 0 0,0 0 0,0 1 1,0 4 1,0 3 1,0 3 1,0-1 1,0-2 0,0-3 0,0-3 1,0-1 0,0 4 0,0 3 1,0 3 0,0-1-1,0-2 1,0-3 1,0-3-1,3-1 2,6 4 0,7 3 1,6 3 2,9-1 0,13-2 2,12-3 1,13-3 1,9-1 0,6 4 0,7 3 0,6 3 0,4-1-1,4-2 0,3-3 1,3-3-2,4-2 1,7 0-1,6 0-1,7 0 0,4 0 0,3 0-1,3 0 1,4 0-1,4 0 0,6 0 0,7 0-1,6 0 1,6 0 0,6 0 1,7 0 1,6 0 1,4-4 1,4-5-2,3-7 0,3-5 0,-1-3-2,-2 4 1,-3 3-2,-3 3 0,1-1 0,6-2-1,7-3 0,6-3 0,-2 1 0,-9 6-2,-10 7-1,-8 6-2,-12 3-1,-12 0 0,-13 0 0,-12 0-2,-9 0 1,-2 0-1,-3 0 0,-3 0-1,-7 0 1,-9 0-1,-10 0-1,-8 0-1,-11 3 0,-8 6-1,-10 7-2,-9 6-1,-13 1-3,-16-3-5,-15-3-5,-15-2-5,-1-9-9,16-12-18,15-13-15,17-12-17</inkml:trace>
</inkml:ink>
</file>

<file path=ppt/ink/ink651.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30T06:37:29"/>
    </inkml:context>
    <inkml:brush xml:id="br0">
      <inkml:brushProperty name="width" value="0.015833" units="cm"/>
      <inkml:brushProperty name="height" value="0.015833" units="cm"/>
      <inkml:brushProperty name="color" value="#F2385B"/>
      <inkml:brushProperty name="ignorePressure" value="0"/>
    </inkml:brush>
  </inkml:definitions>
  <inkml:trace contextRef="#ctx0" brushRef="#br0">71700 51450 526,'0'23'0,"0"-3"0	,0-3 0,0-2 0,-2-5 7,-3-2 15,-3-3 14,-2-3 15,-3-2 10,1 0 7,-1 0 7,1 0 6,2-4-20,7-5-49,6-7-49,7-5-49</inkml:trace>
</inkml:ink>
</file>

<file path=ppt/ink/ink652.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2-18T14:36:34"/>
    </inkml:context>
    <inkml:brush xml:id="br0">
      <inkml:brushProperty name="width" value="0.041667" units="cm"/>
      <inkml:brushProperty name="height" value="0.041667" units="cm"/>
      <inkml:brushProperty name="color" value="#F2385B"/>
      <inkml:brushProperty name="ignorePressure" value="0"/>
    </inkml:brush>
  </inkml:definitions>
  <inkml:trace contextRef="#ctx0" brushRef="#br0">73800 15050 200,'-46'-22'0,"10"6"0	,10 7 0,9 6 0,4 3 1,1 0 3,-1 0 4,1 0 2,1-2 5,3-3 8,3-3 7,4-2 7,4-1 4,6 3-1,7 3-1,6 4 0,4 5-2,4 10-1,3 10-3,3 9-1,-2 2-3,-6-2-1,-6-3-3,-6-3-1,-4-1-3,1 4 0,-1 3-2,1 3-1,1 1-1,3 1 0,3-1-1,4 1-1,2-4-1,4-6-1,3-6 0,3-6-2,1-6-1,1-2-2,-1-3 0,1-3-2,1-4-1,3-3-3,3-3 0,4-2-3,1-6 0,0-6-1,0-6 0,0-6 0,-2-1 0,-3 7 0,-3 6 1,-2 7-1,-3 0 1,1-2 0,-1-3 0,1-3 1,1-2 0,3 0 1,3 0-1,4 0 0,1-2 0,0-3 0,0-3 1,0-2-1,0-1 1,0 3-1,0 3 1,0 4 0,0 2-1,0 4 1,0 3 0,0 3 0,0 1 1,0 1-1,0-1 1,0 1-1,-2 1 1,-3 3-1,-3 3 1,-2 4-1,-3 1 0,1 0 1,-1 0 0,1 0 0,-3 4 0,-2 10 0,-3 10 0,-3 9 0,-2 4 0,0 1 1,0-1 0,0 1 1,-2 1-1,-3 3-3,-3 3 0,-2 4 0,-3-1 0,1-3 0,-1-3 0,1-2 0,1-3 0,3 1 0,3-1 0,4 1 0,-1-1 0,-3 1 0,-3-1 0,-2 1 0,-1-1 0,3 1 0,3-1 0,4 1 0,2-6 0,4-8 0,3-10 0,3-9 0,1-7 0,1-3 0,-1-3 0,1-2 0,-1-8 0,1-8 0,-1-10 0,1-9 0,-1-4 0,1 4 0,-1 3 0,1 3 0,-1 1 0,1 1 0,-1-1 0,1 1 0,-3-1 0,-2 1 0,-3-1 0,-3 1 0,-1 1 0,4 3 0,3 3 0,3 4 0,1 2 0,1 4 0,-1 3 0,1 3 0,-1 1 0,1 1 0,-1-1 0,1 1 0,2 1 0,7 3 0,6 3 0,7 4 0,0 5 0,-2 10 0,-3 10 0,-3 9 0,-2 6 0,0 3 0,0 3 0,0 4 0,-4-1 0,-5-3 0,-7-3 0,-5-2 0,-1-1 0,6 3 0,7 3 0,6 4 0,1-1 0,-3-3 0,-3-3 0,-2-2 0,-3-6 0,1-6 0,-1-6 0,1-6 0,1-6 0,3-2 0,3-3 0,4-3 0,2-6 0,4-5 0,3-7 0,3-5 0,-2-6 0,-6-3 0,-6-3 0,-6-2 0,-4-3 0,1 1 0,-1-1 0,1 1 0,-1-1 0,1 1 0,-1-1 0,1 1 0,-1 1 0,1 3 0,-1 3 0,1 4 0,-1-1 0,1-3 0,-1-3 0,1-2 0,1-1 0,3 3 0,3 3 0,4 4 0,-1 2 0,-3 4 0,-3 3 0,-2 3 0,-3 1 0,1 1 0,-1-1 0,1 1 0,2 1 0,7 3 0,6 3 0,7 4 0,0 5 0,-2 10 0,-3 10 0,-3 9 0,-4 2 0,-3-2 0,-3-3 0,-2-3 0,-3-2 0,1 0 0,-1 0 0,1 0 0,1 3 0,3 6 0,3 7 0,4 6 0,1 1 0,0-3 0,0-3 0,0-2 0,0-6 0,0-6 0,0-6 0,0-6 0,0-6 0,0-2 0,0-3 0,0-3 0,-2-2 0,-3 0 0,-3 0 0,-2 0 0,0-4 0,7-5 0,6-7 0,7-5 0,-1-4 0,-6 0 0,-6 0 0,-6 0 0,-4 0 0,1 0 0,-1 0 0,1 0 0,-1 1 0,1 4 0,-1 3 0,1 3 0,-1-1 0,1-2 0,-1-3 0,1-3 0,-1 1 0,1 6 0,-1 7 0,1 6 0,-1 1 0,1-3 0,-1-3 0,1-2 0,-1-1 0,1 3 0,-1 3 0,1 4 0,-1 1 0,1 0 0,-1 0 0,1 0 0,-1 1 0,1 4 0,-1 3 0,1 3 0,-1 1 0,1 1 0,-1-1 0,1 1 0,-1 1 0,1 3 0,-1 3 0,1 4 0,2 2 0,7 4 0,6 3 0,7 3 0,-1-1 0,-6-2 0,-6-3 0,-6-3 0,-4-4 0,1-3 0,-1-3 0,1-2 0,-1-1 0,1 3 0,-1 3 0,1 4 0,-1 1 0,1 0 0,-1 0 0,1 0 0,-1-2 0,1-3 0,-1-3 0,1-2 0,1-6 0,3-6 0,3-6 0,4-6 0,-1-6 0,-3-2 0,-3-3 0,-2-3 0,-3-2 0,1 0 0,-1 0 0,1 0 0,1-2 0,3-3 0,3-3 0,4-2 0,1-3 0,0 1 0,0-1 0,0 1 0,0-1 0,0 1 0,0-1 0,0 1 0,1 1 0,4 3 0,3 3 0,3 4 0,-2 1 0,-6 0 0,-6 0 0,-6 0 0,-2 0 0,3 0 0,3 0 0,4 0 0,-1 1 0,-3 4 0,-3 3 0,-2 3 0,-3 1 0,1 1 0,-1-1 0,1 1 0,1 1 0,3 3 0,3 3 0,4 4 0,-1 1 0,-3 0 0,-3 0 0,-2 0 0,-1 0 0,3 0 0,3 0 0,4 0 0,-1 0 0,-3 0 0,-3 0 0,-2 0 0,-3 0 0,1 0 0,-1 0 0,1 0 0,1 3 0,3 6 0,3 7 0,4 6 0,-1 1 0,-3-3 0,-3-3 0,-2-2 0,-3-1 0,1 3 0,-1 3 0,1 4 0,1 4 0,3 6 0,3 7 0,4 6 0,-1 1 0,-3-3 0,-3-3 0,-2-2 0,-3-5 0,1-2 0,-1-3 0,1-3 0,-1-6 0,1-5 0,-1-7 0,1-5 0,1-6 0,3-3 0,3-3 0,4-2 0,2-8 0,4-8 0,3-10 0,3-9 0,-1-2 0,-2 6 0,-3 7 0,-3 6 0,-2 4 0,0 4 0,0 3 0,0 3 0,0-1 0,0-2 0,0-3 0,0-3 0,0-1 0,0 4 0,0 3 0,0 3 0,1 3 0,4 3 0,3 3 0,3 4 0,-1 1 0,-2 0 0,-3 0 0,-3 0 0,-2 1 0,0 4 0,0 3 0,0 3 0,0 3 0,0 3 0,0 3 0,0 4 0,0-1 0,0-3 0,0-3 0,0-2 0,-2-1 0,-3 3 0,-3 3 0,-2 4 0,-3 1 0,1 0 0,-1 0 0,1 0 0,-1-4 0,1-5 0,-1-7 0,1-5 0,-1-4 0,1 0 0,-1 0 0,1 0 0,2 0 0,7 0 0,6 0 0,7 0 0,-1-4 0,-6-5-37,-6-7-10,-6-5-1,-2-4 0,3 0 0,3 0 1,4 0 0</inkml:trace>
</inkml:ink>
</file>

<file path=ppt/ink/ink653.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2-18T14:36:34"/>
    </inkml:context>
    <inkml:brush xml:id="br0">
      <inkml:brushProperty name="width" value="0.041667" units="cm"/>
      <inkml:brushProperty name="height" value="0.041667" units="cm"/>
      <inkml:brushProperty name="color" value="#F2385B"/>
      <inkml:brushProperty name="ignorePressure" value="0"/>
    </inkml:brush>
  </inkml:definitions>
  <inkml:trace contextRef="#ctx0" brushRef="#br0">24450 15600 200,'-25'-25'-1,"0"0"1	,0 0-2,0 0 1,1 1-1,4 4 0,3 3-1,3 3 1,1 1-2,1 1 1,-1-1-1,1 1-1,-1-3 0,1-2-1,-1-3 0,1-3 2,1-2 4,3 0 0,3 0 0,4 0 0,-1 0 0,-3 0 0,-3 0 0,-2 0 6,-1 0 1,3 0 3,3 0 0,4 0 1,1 1 1,0 4-1,0 3-1,0 3 1,0 1-1,0 1 1,0-1 0,0 1 2,1-1-1,4 1 0,3-1-1,3 1 0,3-1 0,3 1 3,3-1 2,4 1 2,2 4 1,4 9 1,3 10 0,3 10 1,-1 7 0,-2 6-1,-3 7-2,-3 6 0,-4-1-2,-3-5 0,-3-7-1,-2-5 0,0 5-1,7 19 1,6 19-1,7 19 1,0 5-1,-2-5 1,-3-7-1,-3-5 1,-4-4-1,-3 0-1,-3 0 1,-2 0-1,-1-2 0,3-3 0,3-3-1,4-2 0,1-5-1,0-2 0,0-3-1,0-3-1,-2-4 0,-3-3 0,-3-3 0,-2-2-1,2-6 0,9-6-2,10-6 0,10-6-1,4-7-2,0-6 0,0-6-1,0-6-1,-4-7-1,-5-6-1,-7-6-1,-5-6 0,-4-2-1,0 3 0,0 3-1,0 4 1,3-7 0,6-16 0,7-15 0,6-15 0,1-6 0,-3 7 1,-3 6 0,-2 7 1,-1 2-1,3 1 1,3-1 0,4 1 0,2-1 0,4 1 1,3-1-1,3 1 0,1 1 1,1 3-1,-1 3 1,1 4 0,-6 4-1,-8 6 1,-10 7 0,-9 6 0,-4 1 0,4-3 0,3-3 0,3-2 0,4-5 1,7-2-1,6-3 0,7-3 0,0 1 1,-2 6-1,-3 7 2,-3 6-1,-2 1 1,0-3 0,0-3-1,0-2 1,0 2 0,0 9 0,0 10 0,0 10 1,0 4 0,0 0-1,0 0 1,0 0-1,-2 1 0,-3 4 0,-3 3 0,-2 3 0,-3 4 0,1 7 1,-1 6 0,1 7 0,-1 0 1,1-2 0,-1-3 0,1-3 1,-3-1 0,-2 4-1,-3 3 1,-3 3 0,-2 1 0,0 1-1,0-1 1,0 1-1,3-1 0,6 1-2,7-1-2,6 1 0,1-6 0,-3-8 0,-3-10 0,-2-9 0,-3-5 0,1 0 0,-1 0 0,1 0 0,1-2 0,3-3 0,3-3 0,4-2 0,-1-5 0,-3-2 0,-3-3 0,-2-3 0,0-4 0,7-3 0,6-3 0,7-2 0,0-6 0,-2-6 0,-3-6 0,-3-6 0,-4 1 0,-3 9 0,-3 10 0,-2 10 0,0 2 0,7-3 0,6-3-3,7-2 1,-1 2 0,-6 9 0,-6 10 0,-6 10 1,-2 5-1,3 4 1,3 3 1,4 3 1,-1 3-1,-3 3 1,-3 3-1,-2 4 1,-1 4-1,3 6 2,3 7 0,4 6 2,-1 3 0,-3 0-4,-3 0 0,-2 0 0,-5 0 0,-2 0 0,-3 0 0,-3 0 0,-1 1 0,4 4 0,3 3 0,3 3 0,-2-1 0,-6-2 0,-6-3 0,-6-3 0,-2-4 0,3-3 0,3-3 0,4-2 0,2-1 0,4 3 0,3 3 0,3 4 0,3-7 0,3-16 0,3-15 0,4-15 0,-3-12 0,-5-6 0,-7-6 0,-5-6 0,-3-6 0,4-2 0,3-3 0,3-3 0,4-6 0,7-5 0,6-7 0,7-5 0,0-6 0,-2-3 0,-3-3 0,-3-2 0,1-3 0,6 1 0,7-1 0,6 1 0,1 1 0,-3 3 0,-3 3 0,-2 4 0,-3 2 0,1 4 0,-1 3 0,1 3 0,-1 4 0,1 7 0,-1 6 0,1 7 0,-3 5 0,-2 7 0,-3 6 0,-3 7 0,-2 4 0,0 3 0,0 3 0,0 4 0,-2 2 0,-3 4 0,-3 3 0,-2 3 0,-3 4 0,1 7 0,-1 6 0,1 7 0,-1 4 0,1 3 0,-1 3 0,1 4 0,-1 1 0,1 0 0,-1 0 0,1 0 0,-3 1 0,-2 4 0,-3 3 0,-3 3 0,-1-1 0,4-2 0,3-3 0,3-3 0,-1-4 0,-2-3 0,-3-3 0,-3-2 0,-4-3 0,-3 1 0,-3-1 0,-2 1 0,0-4 0,7-6 0,6-6 0,7-6 0,4-4 0,3 1 0,3-1 0,4 1 0,1-4 0,0-6 0,0-6 0,0-6 0,-2-6 0,-3-2 0,-3-3 0,-2-3 0,-3-2 0,1 0 0,-1 0 0,1 0 0,-1 0 0,1 0 0,-1 0 0,1 0 0,-1-2 0,1-3 0,-1-3 0,1-2 0,-1-1 0,1 3 0,-1 3 0,1 4 0,-1-1 0,1-3 0,-1-3 0,1-2 0,1-1 0,3 3 0,3 3 0,4 4 0,2 2 0,4 4 0,3 3 0,3 3 0,-1 1 0,-2 1 0,-3-1 0,-3 1 0,-1 1 0,4 3 0,3 3 0,3 4 0,-1 1 0,-2 0 0,-3 0 0,-3 0 0,-2 3 0,0 6 0,0 7 0,0 6 0,-2 3 0,-3 0 0,-3 0 0,-2 0 0,-3 1 0,1 4 0,-1 3 0,1 3 0,-1 1 0,1 1 0,-1-1 0,1 1 0,-1-1 0,1 1 0,-1-1 0,1 1 0,-3-1 0,-2 1 0,-3-1 0,-3 1 0,1 1 0,6 3 0,7 3 0,6 4 0,1-1 0,-3-3 0,-3-3 0,-2-2 0,-1-8 0,3-8 0,3-10 0,4-9 0,2-10 0,4-9 0,3-10 0,3-8 0,-2-4 0,-6 3 0,-6 3 0,-6 4 0,-2 1 0,3 0 0,3 0 0,4 0 0,-1 1 0,-3 4 0,-3 3 0,-2 3 0,-1 3 0,3 3 0,3 3 0,4 4 0,1 2 0,0 4 0,0 3 0,0 3 0,0 1 0,0 1 0,0-1 0,0 1 0,-2 1-4,-3 3 0,-3 3-1,-2 4 0,-3-1-1,1-3-1,-1-3 0,1-2 0,-1-3-2,1 1-5,-1-1-4,1 1-4,-1-3-3,1-2-2,-1-3-2,1-3-1,-1-2-7,1 0-10,-1 0-9,1 0-11</inkml:trace>
</inkml:ink>
</file>

<file path=ppt/ink/ink654.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2-18T14:36:34"/>
    </inkml:context>
    <inkml:brush xml:id="br0">
      <inkml:brushProperty name="width" value="0.038358" units="cm"/>
      <inkml:brushProperty name="height" value="0.038358" units="cm"/>
      <inkml:brushProperty name="color" value="#F2385B"/>
      <inkml:brushProperty name="ignorePressure" value="0"/>
    </inkml:brush>
  </inkml:definitions>
  <inkml:trace contextRef="#ctx0" brushRef="#br0">40900 14850 217,'-24'0'0,"4"0"0	,3 0 0,3 0 0,1 0 0,1 0 0,-1 0 0,1 0 0,1 1 1,3 4 1,3 3 3,4 3 2,1 1 1,0 1 0,0-1 2,0 1 1,1-1 0,4 1 1,3-1 0,3 1 1,1 2 1,1 7 0,-1 6 0,1 7 1,-1-1-1,1-6 0,-1-6-2,1-6 0,-1-4-1,1 1 1,-1-1-1,1 1 1,1 2 1,3 7 0,3 6 0,4 7 1,2-1 1,4-6-1,3-6 0,3-6 1,1-2-1,1 3 0,-1 3 0,1 4 0,-1-3-1,1-5-2,-1-7 0,1-5-1,1-4-1,3 0-1,3 0 0,4 0 0,-1-2-1,-3-3 0,-3-3 0,-2-2 0,0-3 0,7 1-1,6-1-2,7 1 1,0-3-2,-2-2 0,-3-3 0,-3-3-1,-1-2-1,4 0 0,3 0 0,3 0-2,1 3 0,1 6 0,-1 7-1,1 6 0,1 4 0,3 4 1,3 3 2,4 3 1,2 4 0,4 7 1,3 6-1,3 7 1,-1 2 0,-2 1 2,-3-1 1,-3 1 1,-1-1 2,4 1 0,3-1 1,3 1 1,1-4 0,1-6 2,-1-6 0,1-6 2,-1-6-1,1-2-1,-1-3-2,1-3 0,2-10-1,7-16-1,6-15 0,7-15-1,2-14 0,1-8-3,-1-10-1,1-9-3,-1-5-1,1 0 0,-1 0-2,1 0-1,-3 0-2,-2 0-1,-3 0-2,-3 0-2,-4 7-2,-3 17 0,-3 15-1,-2 16 0,-8 10-1,-8 7 1,-10 6 1,-9 7 0,-7 4 1,-3 3 1,-3 3 1,-2 4 1,3 7 1,14 13-1,11 12 0,14 13 1,2 9-1,-6 6 2,-6 7 1,-6 6 1,-4 3 1,1 0 0,-1 0 0,1 0 0,1-4 1,3-5-1,3-7 2,4-5-1,5-11-1,10-11-4,10-14-4,9-11-4,-4-11-2,-15-5 0,-15-7-2,-16-5 1,-4-8-6,10-5-11,10-7-10,9-5-10</inkml:trace>
</inkml:ink>
</file>

<file path=ppt/ink/ink655.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2-18T14:36:34"/>
    </inkml:context>
    <inkml:brush xml:id="br0">
      <inkml:brushProperty name="width" value="0.020704" units="cm"/>
      <inkml:brushProperty name="height" value="0.020704" units="cm"/>
      <inkml:brushProperty name="color" value="#F2385B"/>
      <inkml:brushProperty name="ignorePressure" value="0"/>
    </inkml:brush>
  </inkml:definitions>
  <inkml:trace contextRef="#ctx0" brushRef="#br0">92900 15150 402,'-25'1'0,"0"4"0	,0 3 0,0 3 0,1-1-1,4-2-3,3-3-2,3-3-2,1-2 0,1 0 5,-1 0 3,1 0 4,2 0 4,7 0 4,6 0 4,7 0 4,4 0 2,3 0-3,3 0 0,4 0-3,2-2 0,4-3 0,3-3 1,3-2-1,3-3 1,3 1-1,3-1 0,4 1-1,1 1 0,0 3-1,0 3-1,0 4-1,0 1-1,0 0 1,0 0 0,0 0 1,-2 0-1,-3 0 1,-3 0 0,-2 0 0,-5 3 1,-2 6-1,-3 7 0,-3 6 1,-2 4-1,0 4-1,0 3 1,0 3-1,-2-1-1,-3-2-1,-3-3-1,-2-3-1,-1-4-1,3-3 2,3-3-1,4-2 1,1-3-1,0 1 0,0-1-2,0 1-2,1-3 0,4-2-1,3-3-2,3-3-1,1-6-2,1-5-6,-1-7-6,1-5-4,2-6-5,7-3-3,6-3-4,7-2-2,4-3-3,3 1 0,3-1-1,4 1-1,2 1-1,4 3 0,3 3-1,3 4-2,-5 2 1,-12 4 3,-13 3 1,-12 3 1,-5 1 2,3 1 0,3-1 1,4 1 32</inkml:trace>
</inkml:ink>
</file>

<file path=ppt/ink/ink656.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2-18T14:36:34"/>
    </inkml:context>
    <inkml:brush xml:id="br0">
      <inkml:brushProperty name="width" value="0.030930" units="cm"/>
      <inkml:brushProperty name="height" value="0.030930" units="cm"/>
      <inkml:brushProperty name="color" value="#F2385B"/>
      <inkml:brushProperty name="ignorePressure" value="0"/>
    </inkml:brush>
  </inkml:definitions>
  <inkml:trace contextRef="#ctx0" brushRef="#br0">93200 15500 269,'-25'1'0,"0"4"0	,0 3 0,0 3 0,0 1 0,0 1 0,0-1 0,0 1 0,0-1-2,0 1-3,0-1-4,0 1-3,0-1-1,0 1 1,0-1 1,0 1 8,1-3 3,4-2 0,3-3 0,3-3 0,1-2 0,1 0 0,-1 0 0,1 0 0,-1 0 0,1 0 0,-1 0 0,1 0 0,2-4 0,7-5 0,6-7 11,7-5 22,2-3 2,1 4-3,-1 3-4,1 3-3,1-1-2,3-2-3,3-3-1,4-3-2,-1-2-1,-3 0-3,-3 0-1,-2 0-2,-1 0-1,3 0-1,3 0 0,4 0-1,1 1 0,0 4-1,0 3 0,0 3 0,0-1-1,0-2 1,0-3 0,0-3-1,-2-1 1,-3 4-1,-3 3 0,-2 3 1,-1 1-1,3 1 0,3-1 0,4 1 0,-1-1 0,-3 1-1,-3-1 1,-2 1 0,-1-1 0,3 1 0,3-1 1,4 1 1,1-1-1,0 1 1,0-1-1,0 1 0,0 1 1,0 3-1,0 3 2,0 4-1,0 1 1,0 0 0,0 0 1,0 0-1,0 1 1,0 4-1,0 3 1,0 3-1,0 1 0,0 1 1,0-1-1,0 1 0,0-1 0,0 1-1,0-1 0,0 1 0,0 1-1,0 3 1,0 3 0,0 4 0,0-3 0,0-5 0,0-7-1,0-5 0,0-1 0,0 6-1,0 7 1,0 6-1,1 1 0,4-3 1,3-3 0,3-2 1,-1-3 0,-2 1 0,-3-1-1,-3 1 1,-1-3-2,4-2 1,3-3-2,3-3 0,3-4 0,3-3-1,3-3 0,4-2-1,-3-3 0,-5 1-3,-7-1-1,-5 1-2,-4-3-1,0-2 0,0-3 0,0-3-1,1-2 1,4 0-1,3 0 0,3 0 0,-1 1-1,-2 4-2,-3 3-2,-3 3-2,-2 3-2,0 3-1,0 3 0,0 4-2,1-1-3,4-3-7,3-3-7,3-2-5,-2 0-7,-6 7-4,-6 6-5,-6 7-5</inkml:trace>
</inkml:ink>
</file>

<file path=ppt/ink/ink657.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2-18T14:36:34"/>
    </inkml:context>
    <inkml:brush xml:id="br0">
      <inkml:brushProperty name="width" value="0.041667" units="cm"/>
      <inkml:brushProperty name="height" value="0.041667" units="cm"/>
      <inkml:brushProperty name="color" value="#F2385B"/>
      <inkml:brushProperty name="ignorePressure" value="0"/>
    </inkml:brush>
  </inkml:definitions>
  <inkml:trace contextRef="#ctx0" brushRef="#br0">68400 53400 200,'-2'-19'5,"-3"13"12	,-3 12 10,-2 13 12,-8 13 3,-8 17-1,-10 15-3,-9 16-2,-4 5-2,4-2-2,3-3-3,3-3-1,3-9-2,3-11-3,3-14-1,4-11-3,-1-4-2,-3 6-2,-3 7-1,-2 6-2,-3 3-1,1 0 0,-1 0-1,1 0 0,-3-2-1,-2-3-1,-3-3-1,-3-2-1,-1-5-1,4-2-1,3-3 0,3-3-1,3-2-1,3 0 1,3 0-1,4 0 0,-1 0 0,-3 0 1,-3 0 1,-2 0 1,6-2 1,20-3 3,18-3 2,20-2 3,10-5 0,3-2-1,3-3-1,4-3-2,2-2 0,4 0-2,3 0 0,3 0-1,-2 0-1,-6 0-1,-6 0 1,-6 0-2,-4 0 1,1 0 0,-1 0 0,1 0-1,2-2 1,7-3 0,6-3-5,7-2 0,0-1 0,-2 3 0,-3 3 0,-3 4 0,-4 1 0,-3 0 0,-3 0 0,-2 0 0,2 0 0,9 0 0,10 0 0,10 0 0,4-2 0,0-3 0,0-3 0,0-2 0,-4-1 0,-5 3 0,-7 3 0,-5 4 0,-6 1 0,-3 0 0,-3 0 0,-2 0 0,0 0 0,7 0 0,6 0 0,7 0 0,2 0 0,1 0 0,-1 0 0,1 0 0,-4 0 0,-6 0 0,-6 0 0,-6 0 0,-2 1 0,3 4 0,3 3 0,4 3 0,-9-5 0,-18-12 0,-19-13 0,-18-12 0,-10-7-3,0 1-55,0-1 3,0 1 4,0 2 3,0 7 5,0 6 3,0 7 5,1 0 2,4-2 1,3-3 1,3-3 0,-1-7 0,-2-9 1,-3-10 1,-3-8-1,-1-1 2,4 9 1,3 10 1,3 10 2,-1-3 1,-2-11 1,-3-14-1,-3-11 1,-1-1 2,4 13 0,3 12 3,3 13 1,-1 2 15,-2-5 1,-3-7 0,-3-5 0,-2-3 0,0 4 0,0 3 0,0 3 0,0 4 0,0 7 0,0 6 0,0 7 0,3 2 0,6 1 0,7-1 0,6 1 0,1 1 0,-3 3 0,-3 3 0,-2 4 0,-3-1 0,1-3 0,-1-3 0,1-2 0,-1-1 0,1 3 0,-1 3 0,1 4 0,-1 1 0,1 0 0,-1 0 0,1 0 0,-1 0 0,1 0 0,-1 0 0,1 0 0,-1 1 0,1 4 0,-1 3 0,1 3 4,-1 1 14,1 1-1,-1-1 0,1 1 0,-1 2-1,1 7 2,-1 6-1,1 7 1,-1 4-1,1 3 0,-1 3 0,1 4-1,1 2 0,3 4-1,3 3-1,4 3 0,1 3 0,0 3 0,0 3 1,0 4 1,0 1 1,0 0-1,0 0 1,0 0-1,0-5 1,0-9-2,0-10-1,0-8-1,0-6-1,0 1 1,0-1 0,0 1 1,0 2 1,0 7 0,0 6 1,0 7 2,0-1 0,0-6-1,0-6 1,0-6 0,0-2 1,0 3 0,0 3 2,0 4 0,1-1 1,4-3-2,3-3-1,3-2 0,4-8-6,7-8-6,6-10-8,7-9-8,0-9-6,-2-5-6,-3-7-7,-3-5-5,-1-8-5,4-5-3,3-7-3,3-5-4,-2-3 1,-6 4 4,-6 3 4,-6 3 4,-4 1 2,1 1 1,-1-1 1,1 1 0,1-6 2,3-8-1,3-10 1,4-9 1,1-1 1,0 10 1,0 10 2,0 9 2,0 2 1,0-2 7,0-3 14,0-3 0</inkml:trace>
</inkml:ink>
</file>

<file path=ppt/ink/ink658.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2-18T14:36:34"/>
    </inkml:context>
    <inkml:brush xml:id="br0">
      <inkml:brushProperty name="width" value="0.041667" units="cm"/>
      <inkml:brushProperty name="height" value="0.041667" units="cm"/>
      <inkml:brushProperty name="color" value="#F2385B"/>
      <inkml:brushProperty name="ignorePressure" value="0"/>
    </inkml:brush>
  </inkml:definitions>
  <inkml:trace contextRef="#ctx0" brushRef="#br0">70300 53950 200,'25'3'0,"0"6"0	,0 7 0,0 6 0,-2 4 0,-3 4 0,-3 3 0,-2 3 0,-3-1 0,1-2 3,-1-3 0,1-3 3,-3-1 0,-2 4 1,-3 3 0,-3 3 0,-1 1 1,4 1-1,3-1 1,3 1 0,-1-3 2,-2-2 3,-3-3 3,-3-3 3,-1 2 2,4 10 2,3 10 1,3 9 2,3 1 1,3-6 0,3-6 1,4-6 1,1-4 0,0 1-1,0-1 0,0 1-1,4-4 2,10-6 4,10-6 5,9-6 4,2-10 1,-2-12-3,-3-13-1,-3-12-4,-9-7-3,-11 1-9,-14-1-23,-11 1 0,-6-3 0,4-2 0,3-3 0,3-3 0,-1-1 0,-2 4 0,-3 3 0,-3 3 0,-4 1 0,-3 1 0,-3-1 0,-2 1 0,-6-1 0,-6 1 0,-6-1 0,-6 1 0,-4 2 0,1 7 0,-1 6-18,1 7 0,-3 5-1,-2 7 0,-3 6 1,-3 7-1</inkml:trace>
</inkml:ink>
</file>

<file path=ppt/ink/ink659.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2-18T14:36:34"/>
    </inkml:context>
    <inkml:brush xml:id="br0">
      <inkml:brushProperty name="width" value="0.041667" units="cm"/>
      <inkml:brushProperty name="height" value="0.041667" units="cm"/>
      <inkml:brushProperty name="color" value="#F2385B"/>
      <inkml:brushProperty name="ignorePressure" value="0"/>
    </inkml:brush>
  </inkml:definitions>
  <inkml:trace contextRef="#ctx0" brushRef="#br0">73000 54050 200,'-68'70'0,"17"-9"0	,15-10 0,16-8 0,9-9 0,3-6 0,3-6 0,4-6 0,-1-4 2,-3 1 4,-3-1 4,-2 1 5,0-1 4,7 1 6,6-1 5,7 1 5,7-4 3,9-6-1,10-6 2,10-6-1,5-6 0,4-2-3,3-3-1,3-3-2,3-6-2,3-5-2,3-7-4,4-5-2,-1-4-1,-3 0-3,-3 0 0,-2 0-3,-5 0 0,-2 0-3,-3 0-2,-3 0-1,-4 1-2,-3 4-1,-3 3-1,-2 3 0,-6-1-1,-6-2-1,-6-3-1,-6-3-1,-4-2 0,1 0-1,-1 0-1,1 0 0,-4 1-1,-6 4 1,-6 3 0,-6 3 0,-9 1 2,-8 1 1,-10-1 2,-9 1 2,-7 2 1,-3 7 0,-3 6 2,-2 7-1,0 4 1,7 3-1,6 3-1,7 4 0,2 1-2,1 0 0,-1 0-1,1 0-2,-1 0 0,1 0-2,-1 0 0,1 0-1,-3 0-2,-2 0-1,-3 0-2,-3 0-1,1 3-2,6 6 1,7 7-1,6 6 1,3 7 0,0 10 0,0 10 1,0 9 1,3 4 0,6 1 0,7-1 1,6 1 0,3 2 1,0 7 1,0 6 1,0 7 2,0 5 0,0 7 1,0 6 0,0 7 2,1 2 1,4 1 3,3-1 4,3 1 3,1-3 1,1-2 0,-1-3 1,1-3-1,1-4 2,3-3 3,3-3-20,4-2 0,-1-5 0,-3-2 0,-3-3 0,-2-3 0,-1-6 0,3-5 0,3-7 0,4-5 0,1-6 0,0-3 0,0-3 0,0-2 0,0-14 0,0-21 0,0-22 0,0-22 0,0-13 0,0-3-54,0-3-42,0-2 1</inkml:trace>
</inkml:ink>
</file>

<file path=ppt/ink/ink66.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2-18T05:07:49"/>
    </inkml:context>
    <inkml:brush xml:id="br0">
      <inkml:brushProperty name="width" value="0.033030" units="cm"/>
      <inkml:brushProperty name="height" value="0.033030" units="cm"/>
      <inkml:brushProperty name="color" value="#F2385B"/>
      <inkml:brushProperty name="ignorePressure" value="0"/>
    </inkml:brush>
  </inkml:definitions>
  <inkml:trace contextRef="#ctx0" brushRef="#br0">106300 20800 252,'-136'-88'0,"28"26"0	,28 24 0,29 26 0,8 12-1,-8 0-1,-10 0-1,-9 0-1,-7 4-2,-3 10 0,-3 10-2,-2 9-1,-1 6 0,3 3 3,3 3 1,4 4 3,1 2 1,0 4 0,0 3 1,0 3 0,1 3 0,4 3 6,3 3 7,3 4 6,6-1 4,9-3 0,10-3 1,10-2 0,7-5 0,6-2 0,7-3 0,6-3 0,4-1-1,4 4-1,3 3-1,3 3-1,9-1 0,16-2-1,15-3 0,17-3-1,8 1 0,4 6-2,3 7 0,3 6-1,7 3-1,14 0 0,11 0 0,14 0 1,3-2-2,-2-3-2,-3-3-2,-3-2-2,-7-1-1,-9 3-1,-10 3 1,-8 4-1,-9-3-1,-6-5 0,-6-7-1,-6-5-2,-9-6 1,-8-3-1,-10-3 1,-9-2-1,-9-3 0,-5 1 1,-7-1-2,-5 1 1,-11-3 0,-11-2 2,-14-3 2,-11-3 1,-12-2 2,-9 0 1,-10 0 1,-8 0 1,-9-2 0,-6-3 2,-6-3 0,-6-2 2,-4-5-1,1-2 0,-1-3-1,1-3 0,1-2-2,3 0-2,3 0-1,4 0-3,2-2 0,4-3-1,3-3 1,3-2 0,3-3-2,3 1-3,3-1-3,4 1-4,2-3-2,4-2-1,3-3-1,3-3-1,6-2-1,9 0 0,10 0 0,10 0 0,4 0-2,0 0-2,0 0-4,0 0-3,1 0-3,4 0-1,3 0-1,3 0-1,4 0-4,7 0-5,6 0-5,7 0-5,5 1-2,7 4 3,6 3 1,7 3 3</inkml:trace>
</inkml:ink>
</file>

<file path=ppt/ink/ink660.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2-18T14:36:34"/>
    </inkml:context>
    <inkml:brush xml:id="br0">
      <inkml:brushProperty name="width" value="0.041667" units="cm"/>
      <inkml:brushProperty name="height" value="0.041667" units="cm"/>
      <inkml:brushProperty name="color" value="#F2385B"/>
      <inkml:brushProperty name="ignorePressure" value="0"/>
    </inkml:brush>
  </inkml:definitions>
  <inkml:trace contextRef="#ctx0" brushRef="#br0">75800 53050 200,'-25'-16'0,"0"19"0	,0 19 0,0 19 0,3 5 1,6-5 5,7-7 3,6-5 4,-1 5 2,-5 19 3,-7 19 2,-5 19 1,-3 2 1,4-11-1,3-14-2,3-11-1,1-6 1,1 4 2,-1 3 4,1 3 2,-1 9 2,1 16 2,-1 15 1,1 17 1,1 0 0,3-11 1,3-14 0,4-11 1,2-9-1,4-3-1,3-3-1,3-2-1,6-8-1,9-8 2,10-10 0,10-9 0,5-9-25,4-5-7,3-7 0,3-5 0,-1-6 0,-2-3 0,-3-3 0,-3-2 0,-2-8 0,0-8 0,0-10 0,0-9 0,-4-9 0,-5-5 0,-7-7 0,-5-5 0,-6-1 0,-3 6 0,-3 7 0,-2 6 0,-5 3 0,-2 0 0,-3 0 0,-3 0 0,-7 4 0,-9 10 0,-10 10 0,-8 9 0,-6 4 0,1 1 0,-1-1 0,1 1 0,-1 2 0,1 7 0,-1 6 0,1 7 0,-7 8 0,-12 14 0,-13 11 0,-12 14 0,-1 2 0,14-6 0,11-6 0,14-6 0,5-4 0,1 1 0,-1-1 0,1 1-40,10-9-9,22-15-7,22-15-7,23-16-6,6-8-1,-5 0 3,-7 0 4,-5 0 3</inkml:trace>
</inkml:ink>
</file>

<file path=ppt/ink/ink661.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2-18T14:36:34"/>
    </inkml:context>
    <inkml:brush xml:id="br0">
      <inkml:brushProperty name="width" value="0.033208" units="cm"/>
      <inkml:brushProperty name="height" value="0.033208" units="cm"/>
      <inkml:brushProperty name="color" value="#F2385B"/>
      <inkml:brushProperty name="ignorePressure" value="0"/>
    </inkml:brush>
  </inkml:definitions>
  <inkml:trace contextRef="#ctx0" brushRef="#br0">79600 53650 250,'-22'1'32,"6"4"-2	,7 3-2,6 3-2,4-1 1,4-2 2,3-3 3,3-3 4,1-1-1,1 4-1,-1 3-2,1 3-1,2-1-2,7-2 0,6-3 0,7-3 0,0-2 0,-2 0-3,-3 0-1,-3 0-1,-1 0-2,4 0-1,3 0-3,3 0-1,3 0-2,3 0-2,3 0-2,4 0-1,1 0-2,0 0-1,0 0-1,0 0-1,-2 0-2,-3 0-2,-3 0-2,-2 0-2,-3 1-2,1 4-2,-1 3 0,1 3-2,-1 1-2,1 1-2,-1-1-4,1 1-2,-3 2-4,-2 7-6,-3 6-5,-3 7-5,-6 0-1,-5-2 1,-7-3 1,-5-3 3,-6-2 0,-3 0-1,-3 0 0,-2 0 0,-3 1 1,1 4 1,-1 3 1,1 3 2,-4-1 1,-6-2 0,-6-3 0,-6-3 1,-4-2 1,1 0 9,-1 0 19,1 0 0,-1 0 0,1 0 0,-1 0 0,1 0 0,-1 0 0,1 0 0,-1 0 0,1 0 0,-3-2 0,-2-3 0,-3-3 0,-3-2 0,1-1 0,6 3 0,7 3 0,6 4 0,4-3 0,4-5 0,3-7 20,3-5-1,1-3 3,1 4 6,-1 3 5,1 3 6,7-1 4,16-2-1,15-3 0,17-3 0,7-2-3,0 0-5,0 0-4,0 0-6,3 0-4,6 0-2,7 0-3,6 0-3,-4 0-1,-11 0-1,-14 0-1,-11 0-1,-4 0-3,6 0-6,7 0-5,6 0-7,7 0-3,10 0-3,10 0-2,9 0-2,1-2-3,-6-3-2,-6-3-3,-6-2-2,-6-1-1,-2 3 0,-3 3 1,-3 4 0,-2-1 1,0-3 2,0-3 1,0-2 1,1-3 2,4 1 0,3-1 2,3 1 5</inkml:trace>
</inkml:ink>
</file>

<file path=ppt/ink/ink662.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2-18T14:36:34"/>
    </inkml:context>
    <inkml:brush xml:id="br0">
      <inkml:brushProperty name="width" value="0.041667" units="cm"/>
      <inkml:brushProperty name="height" value="0.041667" units="cm"/>
      <inkml:brushProperty name="color" value="#F2385B"/>
      <inkml:brushProperty name="ignorePressure" value="0"/>
    </inkml:brush>
  </inkml:definitions>
  <inkml:trace contextRef="#ctx0" brushRef="#br0">84650 52700 200,'67'-44'0,"-16"13"0	,-15 12 0,-15 13 0,-7 7 0,3 4 0,3 3 0,4 3 0,-1 3 1,-3 3 4,-3 3 3,-2 4 3,-3 1 2,1 0 3,-1 0 1,1 0 2,-3 0 1,-2 0-2,-3 0-1,-3 0-1,-2 0 0,0 0 2,0 0 1,0 0 1,-4 4 1,-5 10 1,-7 10 1,-5 9 1,-3-1-1,4-8-1,3-10-2,3-9 0,-1-5-2,-2 0 0,-3 0-1,-3 0-1,-6 6 0,-5 13-1,-7 12-1,-5 13 0,-6 2-1,-3-5-2,-3-7-2,-2-5-1,-1-4-1,3 0 0,3 0-1,4 0-1,2-2 0,4-3 0,3-3 0,3-2 0,3-5 0,3-2 0,3-3 0,4-3 0,-3-1 0,-5 4 0,-7 3-2,-5 3 1,-1-1 1,6-2 2,7-3 4,6-3 3,10-4 1,17-3 0,15-3 1,16-2-1,9-3 0,3 1-1,3-1-2,4 1-12,7-1 0,13 1 0,12-1 0,13 1 0,-1-3 0,-11-2 0,-14-3 0,-11-3 0,-6-2 0,4 0 0,3 0 0,3 0 0,9 0 0,16 0 0,15 0 0,17 0 0,10-2 0,6-3 0,7-3 0,6-2 0,6-5 0,6-2 0,7-3 0,6-3 0,-1-1 0,-5 4 0,-7 3 0,-5 3 0,-8-1 0,-5-2 0,-7-3 0,-5-3 0,-9-1 0,-9 4 0,-10 3 0,-8 3 0,-11 1 0,-8 1 0,-10-1 0,-9 1 0,-21-1 0,-31 1 0,-31-1-24,-31 1-29,-15-1-4,4 1 0,3-1 0,3 1 1,1-3 2,1-2 4,-1-3 3,1-3 4,2-2 2,7 0 2,6 0 2,7 0 2,2-2 1,1-3 2,-1-3 2,1-2 1</inkml:trace>
</inkml:ink>
</file>

<file path=ppt/ink/ink663.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2-18T14:36:34"/>
    </inkml:context>
    <inkml:brush xml:id="br0">
      <inkml:brushProperty name="width" value="0.041667" units="cm"/>
      <inkml:brushProperty name="height" value="0.041667" units="cm"/>
      <inkml:brushProperty name="color" value="#F2385B"/>
      <inkml:brushProperty name="ignorePressure" value="0"/>
    </inkml:brush>
  </inkml:definitions>
  <inkml:trace contextRef="#ctx0" brushRef="#br0">86650 53250 200,'-47'31'0,"6"13"0	,7 12 0,6 13 0,4 10 3,4 10 8,3 10 6,3 9 8,3-1 2,3-8-1,3-10-1,4-9-2,1-4 0,0 4 0,0 3 1,0 3 0,0-1 1,0-2 1,0-3 2,0-3 1,0-1 0,0 4-1,0 3 0,0 3-2,0-2 0,0-6-2,0-6 0,0-6-2,0-4-1,0 1 2,0-1 0,0 1 1,1 2 0,4 7 1,3 6 0,3 7 1,3-1-4,3-6-6,3-6-12,4-6-4,4-9 0,6-8 0,7-10 0,6-9-6,4-7-6,4-3-3,3-3-4,3-2-4</inkml:trace>
</inkml:ink>
</file>

<file path=ppt/ink/ink664.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2-18T14:36:34"/>
    </inkml:context>
    <inkml:brush xml:id="br0">
      <inkml:brushProperty name="width" value="0.041667" units="cm"/>
      <inkml:brushProperty name="height" value="0.041667" units="cm"/>
      <inkml:brushProperty name="color" value="#F2385B"/>
      <inkml:brushProperty name="ignorePressure" value="0"/>
    </inkml:brush>
  </inkml:definitions>
  <inkml:trace contextRef="#ctx0" brushRef="#br0">86800 52650 200,'-46'-22'0,"10"6"0	,10 7 0,9 6 0,4 1 1,1-3 4,-1-3 3,1-2 3,-1-1 2,1 3 0,-1 3 2,1 4 0,-1 1 1,1 0 1,-1 0-1,1 0 1,-1 3 1,1 6 3,-1 7 2,1 6 4,1 4-1,3 4-1,3 3-1,4 3-2,1 6-2,0 9 0,0 10 0,0 10-2,0 5 0,0 4 0,0 3 0,0 3-1,-2 3 1,-3 3-1,-3 3 0,-2 4 0,-1-4 0,3-9-1,3-10-2,4-8-1,-1-6-1,-3 1 0,-3-1-1,-2 1 0,-1 4 0,3 9 0,3 10 1,4 10 0,1 0 0,0-5 0,0-7 1,0-5 0,0-4 1,0 0-1,0 0 1,0 0-9,0-5-5,0-9 0,0-10 0,0-8 0,3-4 0,6 3 0,7 3 0,6 4 0,-1-10 0,-5-22 0,-7-22 0,-5-21 0,-4-12-19,0 1-28,0-1-2,0 1-3,-2 1-4,-3 3-4,-3 3-6,-2 4-4</inkml:trace>
</inkml:ink>
</file>

<file path=ppt/ink/ink665.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2-18T14:36:34"/>
    </inkml:context>
    <inkml:brush xml:id="br0">
      <inkml:brushProperty name="width" value="0.041667" units="cm"/>
      <inkml:brushProperty name="height" value="0.041667" units="cm"/>
      <inkml:brushProperty name="color" value="#F2385B"/>
      <inkml:brushProperty name="ignorePressure" value="0"/>
    </inkml:brush>
  </inkml:definitions>
  <inkml:trace contextRef="#ctx0" brushRef="#br0">85550 52900 200,'-2'-24'0,"-3"4"0	,-3 3 0,-2 3 0,-1-1 0,3-2 0,3-3 0,4-3 0,-1-1 0,-3 4 3,-3 3 1,-2 3 1,-3-1 2,1-2 0,-1-3 0,1-3 0,1-2 2,3 0-1,3 0 2,4 0 0,-1 0 0,-3 0 0,-3 0 1,-2 0-1,-1 1 0,3 4 1,3 3-1,4 3 0,-3 4 4,-5 7 7,-7 6 8,-5 7 6,-4 7 3,0 9-3,0 10-2,0 10-2,1 2-4,4-3-1,3-3-4,3-2-2,-2-1-2,-6 3-1,-6 3-1,-6 4 0,-4 4-2,1 6-2,-1 7-1,1 6-2,-3 3-2,-2 0-1,-3 0-1,-3 0 0,-1-2-1,4-3-1,3-3 1,3-2 1,1-5-1,1-2 0,-1-3 0,1-3 1,-3-1-1,-2 4 0,-3 3 1,-3 3-1,-1-1 0,4-2 1,3-3-1,3-3 1,3-4-1,3-3 0,3-3 1,4-2-1,-1-5 0,-3-2 0,-3-3-2,-2-3 0,-1-2-1,3 0 1,3 0 0,4 0 1,-1 1-1,-3 4 1,-3 3 0,-2 3 1,0 1-1,7 1 1,6-1 1,7 1 0,8-4 0,14-6 0,11-6-1,14-6 0,7-6 0,3-2-2,3-3-1,4-3 0,4-2-1,6 0 0,7 0 0,6 0 0,6 0 1,6 0 0,7 0 1,6 0-1,4 0 2,4 0 0,3 0-1,3 0-2,-1 0 0,-2 0 0,-3 0 0,-3 0 0,-4 1 0,-3 4 0,-3 3 0,-2 3 0,-3 1 0,1 1 0,-1-1 0,1 1 0,-1-1 0,1 1 0,-1-1 0,1 1 0,-3-1 0,-2 1 0,-3-1 0,-3 1 0,-6-1 0,-5 1 0,-7-1 0,-5 1 0,-6-3 0,-3-2 0,-3-3 0,-2-3 0,-6-9 0,-6-11 0,-6-14 0,-6-11 0,-9-9 0,-8-3-25,-10-3-45,-9-2-4,-4-1 1,4 3 5,3 3 3,3 4 4,1 4 4,1 6 4,-1 7 3,1 6 3</inkml:trace>
</inkml:ink>
</file>

<file path=ppt/ink/ink666.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2-18T14:36:34"/>
    </inkml:context>
    <inkml:brush xml:id="br0">
      <inkml:brushProperty name="width" value="0.041667" units="cm"/>
      <inkml:brushProperty name="height" value="0.041667" units="cm"/>
      <inkml:brushProperty name="color" value="#F2385B"/>
      <inkml:brushProperty name="ignorePressure" value="0"/>
    </inkml:brush>
  </inkml:definitions>
  <inkml:trace contextRef="#ctx0" brushRef="#br0">86350 53200 200,'-49'-74'0,"4"4"0	,3 3 0,3 3 0,3 4 0,3 7 0,3 6 0,4 7 0,1 4 1,0 3 4,0 3 4,0 4 3,1 2 2,4 4 1,3 3 0,3 3 0,3 1 2,3 1 2,3-1 2,4 1 3,-1 5 0,-3 14 2,-3 11 0,-2 14 1,-1 10-1,3 9-1,3 10-1,4 10-1,2 7-1,4 6-1,3 7-2,3 6-1,-1 6-1,-2 6 1,-3 7 0,-3 6 1,-1 6-1,4 6-1,3 7-1,3 6 0,-1-7-1,-2-18-1,-3-19 1,-3-18-1,-2-12 0,0-3-1,0-3-1,0-2 1,0 8-1,0 22 3,0 22 2,0 23 1,0 5 2,0-9-1,0-10-18,0-8-1,0-9 0,0-6 0,0-6 0,0-6 0,1-6 0,4-2 0,3-3 0,3-3 0,1-7 0,1-9 0,-1-10 0,1-8 0,1-6 0,3 1 0,3-1 0,4 1 0,1-10 0,0-19 0,0-18 0,0-19 0,-2-15 0,-3-8 0,-3-10 0,-2-9 0,-5-1 0,-2 10-9,-3 10-53,-3 9 0,-2 4 0,0 1 4,0-1 2,0 1 2,-2-4 2,-3-6 0,-3-6-1,-2-6 0</inkml:trace>
</inkml:ink>
</file>

<file path=ppt/ink/ink667.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2-18T14:36:34"/>
    </inkml:context>
    <inkml:brush xml:id="br0">
      <inkml:brushProperty name="width" value="0.041667" units="cm"/>
      <inkml:brushProperty name="height" value="0.041667" units="cm"/>
      <inkml:brushProperty name="color" value="#F2385B"/>
      <inkml:brushProperty name="ignorePressure" value="0"/>
    </inkml:brush>
  </inkml:definitions>
  <inkml:trace contextRef="#ctx0" brushRef="#br0">46250 59300 200,'-24'-2'-8,"4"-3"2	,3-3 2,3-2 0,1-1 5,1 3 7,-1 3 7,1 4 7,1-1 3,3-3 0,3-3-2,4-2 0,-1-3 0,-3 1 0,-3-1 1,-2 1 1,-1-3-1,3-2-1,3-3-1,4-3-1,1-2 0,0 0-1,0 0 1,0 0 0,0 7 0,0 17 1,0 15 1,0 16 0,-2 7 1,-3 1-3,-3-1-1,-2 1-1,-6 5-2,-6 14 0,-6 11-1,-6 14 0,-1 0-2,7-8-1,6-10-2,7-9 0,0-5-2,-2 0 1,-3 0-1,-3 0 1,-2 4 0,0 10 1,0 10-1,0 9 2,3 2-1,6-2 1,7-3 1,6-3-7,3-4-6,0-3 0,0-3 0,0-2 0,0-6 0,0-6 0,0-6 0,0-6 0,7-6 0,17-2 0,15-3 0,16-3 0,4-6 0,-6-5 0,-6-7 0,-6-5 0,-2-8 0,3-5 0,3-7 0,4-5 0,-1-8 0,-3-5 0,-3-7 0,-2-5 0,-5-4 0,-2 0 0,-3 0 0,-3 0 0,-1-2 0,4-3 0,3-3 0,3-2 0,-2 0 0,-6 7 0,-6 6 0,-6 7 0,-4 2 0,1 1 0,-1-1-4,1 1-7,-6 1 1,-8 3 1,-10 3 3,-9 4 1,-7 2 1,-3 4 2,-3 3 2,-2 3 0,5 7 2,16 14-2,15 11 1,17 14-1,11 7-1,10 3 0,10 3-1,9 4-1,1-3 0,-6-5 0,-6-7 0,-6-5 1,1-1 0,9 6 0,10 7 0,10 6 0,-3-1 0,-11-5 2,-14-7 1,-11-5 0,-7-3 1,0 4 0,0 3 2,0 3-1,-2 3 1,-3 3 0,-3 3 1,-2 4 0,-5-1 0,-2-3 0,-3-3 1,-3-2 1,-4-3 0,-3 1 0,-3-1 0,-2 1-6,-8 2-1,-8 7 0,-10 6 0,-9 7 0,-7 2 0,-3 1 0,-3-1 0,-2 1 0,-5-1 0,-2 1 0,-3-1 0,-3 1 0,-6-1 0,-5 1 0,-7-1 0,-5 1 0,-4-1 0,0 1 0,0-1 0,0 1 0,4-6 0,10-8 0,10-10 0,9-9 0,7-7 0,7-3 0,6-3 0,7-2 0,-6 0 0,-15 7 0,-15 6 0,-16 7 0,-1-3-5,17-8-14,15-10-3,16-9-4,7-5-1,1 0-1,-1 0 1,1 0 0,-3 0 0,-2 0 2,-3 0 0,-3 0 2,1 0-2,6 0-1,7 0-2,6 0-2,-2-8-1,-9-16-1,-10-15-1,-8-15-1,-3-9-1,7 1-2,6-1-1,7 1-2</inkml:trace>
</inkml:ink>
</file>

<file path=ppt/ink/ink668.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2-18T14:36:34"/>
    </inkml:context>
    <inkml:brush xml:id="br0">
      <inkml:brushProperty name="width" value="0.014732" units="cm"/>
      <inkml:brushProperty name="height" value="0.014732" units="cm"/>
      <inkml:brushProperty name="color" value="#F2385B"/>
      <inkml:brushProperty name="ignorePressure" value="0"/>
    </inkml:brush>
  </inkml:definitions>
  <inkml:trace contextRef="#ctx0" brushRef="#br0">45700 59700 565,'48'-44'1,"-3"13"2	,-3 12 2,-2 13 2,-3 6 2,1 0 1,-1 0 1,1 0 2,-3 0-1,-2 0-1,-3 0-1,-3 0-1,-4 0-2,-3 0 0,-3 0-1,-2 0-1,-3 1-1,1 4 0,-1 3 0,1 3-1,-1 1 4,1 1 9,-1-1 8,1 1 9,1-1 4,3 1 2,3-1 0,4 1 1,-1-1-7,-3 1-13,-3-1-14,-2 1-15,-1-1-16,3 1-21,3-1-20,4 1-20</inkml:trace>
</inkml:ink>
</file>

<file path=ppt/ink/ink669.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2-18T14:36:34"/>
    </inkml:context>
    <inkml:brush xml:id="br0">
      <inkml:brushProperty name="width" value="0.041667" units="cm"/>
      <inkml:brushProperty name="height" value="0.041667" units="cm"/>
      <inkml:brushProperty name="color" value="#F2385B"/>
      <inkml:brushProperty name="ignorePressure" value="0"/>
    </inkml:brush>
  </inkml:definitions>
  <inkml:trace contextRef="#ctx0" brushRef="#br0">65900 61200 200,'-22'-46'0,"6"10"0	,7 10 0,6 9 0,3 4 2,0 1 5,0-1 6,0 1 4,0-1 3,0 1 0,0-1-1,0 1 1,0-3 3,0-2 5,0-3 6,0-3 6,0 4 5,0 13 5,0 12 5,0 13 4,-4 10 1,-5 10-6,-7 10-5,-5 9-5,-3 6-5,4 3-2,3 3-3,3 4-4,-1 1-30,-2 0 0,-3 0 0,-3 0 0,-1 0 0,4 0 0,3 0 0,3 0 0,3-4 0,3-5 0,3-7 0,4-5 0,1-4 0,0 0 0,0 0 0,0 0 0,6-2 0,13-3 0,12-3 0,13-2 0,7-8 0,4-8 0,3-10 0,3-9 0,3-9 0,3-5 0,3-7 0,4-5 0,-1-8 0,-3-5 0,-3-7 0,-2-5 0,-1-4 0,3 0 0,3 0 0,4 0 0,-1-2 0,-3-3 0,-3-3 0,-2-2 0,-6-1 0,-6 3 0,-6 3 0,-6 4 0,-4 1 0,1 0 0,-1 0 0,1 0 0,-3-2 0,-2-3 0,-3-3 0,-3-2 0,-6-3 0,-5 1 0,-7-1 0,-5 1 0,-4 1 0,0 3 0,0 3 0,0 4 0,0 2 0,0 4 0,0 3 0,0 3 0,-7 1 0,-11 1 0,-14-1 0,-11 1 0,-9 2 0,-3 7 0,-3 6 0,-2 7 0,-5 4 0,-2 3 0,-3 3 0,-3 4 0,-1 2 0,4 4 0,3 3 0,3 3 0,1 1 0,1 1 0,-1-1 0,1 1 0,2-1 0,7 1 0,6-1 0,7 1 0,2-1 0,1 1 0,-1-1 0,1 1 0,-1-1 0,1 1 0,-1-1 0,1 1 0,10-1 0,22 1 0,22-1 0,23 1 0</inkml:trace>
</inkml:ink>
</file>

<file path=ppt/ink/ink67.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2-18T05:07:49"/>
    </inkml:context>
    <inkml:brush xml:id="br0">
      <inkml:brushProperty name="width" value="0.034048" units="cm"/>
      <inkml:brushProperty name="height" value="0.034048" units="cm"/>
      <inkml:brushProperty name="color" value="#F2385B"/>
      <inkml:brushProperty name="ignorePressure" value="0"/>
    </inkml:brush>
  </inkml:definitions>
  <inkml:trace contextRef="#ctx0" brushRef="#br0">105900 21850 244,'-69'-24'0,"13"4"0	,12 3 0,13 3 0,4 3 2,-3 3 1,-3 3 4,-2 4 2,-5-1 1,-2-3 1,-3-3-1,-3-2 1,-1-1 1,4 3 1,3 3 1,3 4 2,4 1-1,7 0 1,6 0 0,7 0-1,13 0 3,22 0 5,22 0 5,23 0 6,13 0 1,6 0-2,7 0-2,6 0-3,4 0-2,4 0-2,3 0-4,3 0-1,3 0-3,3 0 0,3 0 0,4 0-1,-3 0-2,-5 0-2,-7 0-3,-5 0-4,-3 1-1,4 4 0,3 3-1,3 3 0,-2 3-3,-6 3-3,-6 3-3,-6 4-3,-7 2-3,-6 4 0,-6 3 0,-6 3-1,-7 4 0,-6 7 1,-6 6 0,-6 7 0,-7 5 0,-6 7 2,-6 6 1,-6 7 1,-7 2 1,-6 1 1,-6-1 0,-6 1 1,-7-1 3,-6 1 3,-6-1 4,-6 1 5,-1-4 1,7-6 0,6-6 1,7-6 0,4-7 1,3-6 0,3-6 2,4-6 0,1-4 1,0 1 1,0-1-1,0 1 1,4-4 0,10-6 1,10-6 0,9-6 0,6-6 0,3-2-3,3-3-2,4-3-2,2-6-2,4-5-1,3-7-2,3-5-1,1-6-1,1-3 1,-1-3 0,1-2 0,-4-5 1,-6-2 0,-6-3 0,-6-3 1,-6-4-6,-2-3-10,-3-3-11,-3-2-12,-4-1-5,-3 3 1,-3 3-1,-2 4 1,-6 1 0,-6 0 3,-6 0 1,-6 0 2,-7 1 2,-6 4 5,-6 3 3,-6 3 5,-7 1 2,-6 1 2,-6-1 2,-6 1 1,-4 1 3,1 3 4,-1 3 2,1 4 3,-4 2 3,-6 4 1,-6 3 2,-6 3 1,-2 1 2,3 1 0,3-1 1,4 1 0,2 1 2,4 3 0,3 3 0,3 4 0,14 2-2,25 4-7,25 3-7,25 3-7,17 3-3,9 3-1,10 3 0,10 4-1,0 1-7,-5 0-10,-7 0-12,-5 0-11</inkml:trace>
</inkml:ink>
</file>

<file path=ppt/ink/ink670.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2-18T14:36:34"/>
    </inkml:context>
    <inkml:brush xml:id="br0">
      <inkml:brushProperty name="width" value="0.040969" units="cm"/>
      <inkml:brushProperty name="height" value="0.040969" units="cm"/>
      <inkml:brushProperty name="color" value="#F2385B"/>
      <inkml:brushProperty name="ignorePressure" value="0"/>
    </inkml:brush>
  </inkml:definitions>
  <inkml:trace contextRef="#ctx0" brushRef="#br0">69150 61450 203,'26'-2'0,"4"-3"0	,3-3 0,3-2 0,-1-1 0,-2 3 0,-3 3 0,-3 4 0,-6 2 0,-5 4 0,-7 3 0,-5 3 0,-3-1 2,4-2 6,3-3 4,3-3 6,1 1 3,1 6 2,-1 7 3,1 6 3,-3 3 3,-2 0 4,-3 0 4,-3 0 4,-4 0 2,-3 0-2,-3 0 0,-2 0-2,-5 0-2,-2 0-2,-3 0-2,-3 0-2,-2 0-2,0 0-4,0 0-3,0 0-3,0 0-3,0 0-2,0 0-2,0 0-2,-4-2-5,-5-3-5,-7-3-8,-5-2-5,-3-5-12,4-2-16,3-3-16,3-3-15,3-2-7,3 0 3,3 0 3,4 0 4</inkml:trace>
</inkml:ink>
</file>

<file path=ppt/ink/ink671.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2-18T14:36:34"/>
    </inkml:context>
    <inkml:brush xml:id="br0">
      <inkml:brushProperty name="width" value="0.041667" units="cm"/>
      <inkml:brushProperty name="height" value="0.041667" units="cm"/>
      <inkml:brushProperty name="color" value="#F2385B"/>
      <inkml:brushProperty name="ignorePressure" value="0"/>
    </inkml:brush>
  </inkml:definitions>
  <inkml:trace contextRef="#ctx0" brushRef="#br0">71950 60800 200,'0'-21'1,"0"10"3	,0 10 2,0 9 4,0 7 2,0 7 5,0 6 3,0 7 5,1 5 3,4 7 1,3 6 1,3 7 2,-1 4 1,-2 3 0,-3 3 1,-3 4 1,-2 1 0,0 0-1,0 0-1,0 0 0,0-5-2,0-9-1,0-10-3,0-8-2,0-6-1,0 1 1,0-1 2,0 1 0,0 1 1,0 3 0,0 3 0,0 4-13,-2-1-15,-3-3 0,-3-3 0,-2-2 0,-1-1 0,3 3 0,3 3 0,4 4 0,-3-10 0,-5-22 0,-7-22 0,-5-21 0,2-12 0,13 1 0,12-1-35,13 1-66</inkml:trace>
</inkml:ink>
</file>

<file path=ppt/ink/ink672.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2-18T14:36:34"/>
    </inkml:context>
    <inkml:brush xml:id="br0">
      <inkml:brushProperty name="width" value="0.038197" units="cm"/>
      <inkml:brushProperty name="height" value="0.038197" units="cm"/>
      <inkml:brushProperty name="color" value="#F2385B"/>
      <inkml:brushProperty name="ignorePressure" value="0"/>
    </inkml:brush>
  </inkml:definitions>
  <inkml:trace contextRef="#ctx0" brushRef="#br0">74400 61750 218,'21'3'1,"-5"6"5	,-7 7 3,-5 6 3,-4 3 3,0 0 1,0 0 1,0 0 1,0-2 0,0-3-1,0-3-1,0-2-2,-5 0 4,-9 7 10,-10 6 10,-8 7 9,-6 0 6,1-2-1,-1-3 0,1-3 0,-3-2-2,-2 0-1,-3 0-2,-3 0-2,-2 0-6,0 0-10,0 0-12,0 0-10</inkml:trace>
</inkml:ink>
</file>

<file path=ppt/ink/ink673.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2-18T14:36:34"/>
    </inkml:context>
    <inkml:brush xml:id="br0">
      <inkml:brushProperty name="width" value="0.041667" units="cm"/>
      <inkml:brushProperty name="height" value="0.041667" units="cm"/>
      <inkml:brushProperty name="color" value="#F2385B"/>
      <inkml:brushProperty name="ignorePressure" value="0"/>
    </inkml:brush>
  </inkml:definitions>
  <inkml:trace contextRef="#ctx0" brushRef="#br0">76350 60550 200,'46'0'73,"-5"0"-7	,-7 0-9,-5 0-7,-3 1-7,4 4-1,3 3-3,3 3-2,1-1-1,1-2 1,-1-3 1,1-3 2,1-1-1,3 4-1,3 3 0,4 3-2,-1 1-2,-3 1 0,-3-1-12,-2 1-22,-1-1 0,3 1 0,3-1 0,4 1 0,-3 4 0,-5 9 0,-7 10 0,-5 10 0,-11 4 0,-11 0 0,-14 0 0,-11 0 0,-9 0 0,-3 0 0,-3 0 0,-2 0 0,-3-2 0,1-3 0,-1-3 0,1-2 0,-1-3 0,1 1 0,-1-1 0,1 1 0,-3-3 0,-2-2 0,-3-3 0,-3-3 0,-1-2 0,4 0 0,3 0 0,3 0 0,1-2 0,1-3 0,-1-3 0,1-2 0,-1-1 0,1 3 0,-1 3 0,1 4 0</inkml:trace>
</inkml:ink>
</file>

<file path=ppt/ink/ink674.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2-18T14:36:34"/>
    </inkml:context>
    <inkml:brush xml:id="br0">
      <inkml:brushProperty name="width" value="0.041667" units="cm"/>
      <inkml:brushProperty name="height" value="0.041667" units="cm"/>
      <inkml:brushProperty name="color" value="#F2385B"/>
      <inkml:brushProperty name="ignorePressure" value="0"/>
    </inkml:brush>
  </inkml:definitions>
  <inkml:trace contextRef="#ctx0" brushRef="#br0">76150 61900 200,'-46'0'0,"10"0"0	,10 0 0,9 0 0,9 0 9,9 0 19,10 0 19,10 0 19,4 1 7,0 4-4,0 3-5,0 3-4,1-1-4,4-2-3,3-3-4,3-3-3,3-1-4,3 4-2,3 3-4,4 3-2,1-1-7,0-2-27,0-3 0,0-3 0,-2-2 0,-3 0 0,-3 0 0,-2 0 0,-1 1 0,3 4 0,3 3 0,4 3 0,-1-1 0,-3-2 0,-3-3 0,-2-3 0,-1-2 0,3 0 0,3 0 0,4 0 0,1 0-4,0 0-41,0 0-1,0 0-3,1-2-1,4-3-1,3-3 0,3-2-2,-1-3 0,-2 1 2,-3-1 1,-3 1 2,-4-1 2,-3 1 3,-3-1 3,-2 1 4</inkml:trace>
</inkml:ink>
</file>

<file path=ppt/ink/ink675.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2-18T14:36:34"/>
    </inkml:context>
    <inkml:brush xml:id="br0">
      <inkml:brushProperty name="width" value="0.031937" units="cm"/>
      <inkml:brushProperty name="height" value="0.031937" units="cm"/>
      <inkml:brushProperty name="color" value="#F2385B"/>
      <inkml:brushProperty name="ignorePressure" value="0"/>
    </inkml:brush>
  </inkml:definitions>
  <inkml:trace contextRef="#ctx0" brushRef="#br0">79050 61750 260,'45'0'2,"-9"0"3	,-10 0 3,-8 0 4,-8 3 5,-2 6 9,-3 7 8,-3 6 8,-4 1 3,-3-3 1,-3-3-1,-2-2 1,-3-1-1,1 3 1,-1 3 1,1 4 0,-3 2-1,-2 4-1,-3 3-3,-3 3-1,-2-1-9,0-2-14,0-3-15,0-3-15</inkml:trace>
</inkml:ink>
</file>

<file path=ppt/ink/ink676.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2-18T14:36:34"/>
    </inkml:context>
    <inkml:brush xml:id="br0">
      <inkml:brushProperty name="width" value="0.041667" units="cm"/>
      <inkml:brushProperty name="height" value="0.041667" units="cm"/>
      <inkml:brushProperty name="color" value="#F2385B"/>
      <inkml:brushProperty name="ignorePressure" value="0"/>
    </inkml:brush>
  </inkml:definitions>
  <inkml:trace contextRef="#ctx0" brushRef="#br0">81950 59950 200,'-24'-2'0,"4"-3"0	,3-3 0,3-2 0,1-1 0,1 3 2,-1 3 0,1 4 2,-1 1 2,1 0 5,-1 0 3,1 0 4,2 0 5,7 0 8,6 0 8,7 0 6,4 0 4,3 0-4,3 0-2,4 0-2,2 1-3,4 4-3,3 3-2,3 3-3,1 1-3,1 1-3,-1-1-2,1 1-3,-1-1-3,1 1 0,-1-1-2,1 1-1,-3 1 0,-2 3-1,-3 3 0,-3 4 0,-6 4 0,-5 6-1,-7 7 1,-5 6-1,-9 1 0,-9-3 0,-10-3-1,-8-2 0,-6-3-8,1 1-2,-1-1 0,1 1 0,-1-1 0,1 1 0,-1-1 0,1 1 0,1-1 0,3 1 0,3-1 0,4 1 0,2-1 0,4 1 0,3-1 0,3 1 0,7-4 0,14-6 0,11-6 0,14-6 0,7-6 0,3-2 0,3-3 0,4-3 0,1-2 0,0 0 0,0 0 0,0 0 0,1 0 0,4 0 0,3 0 0,3 0 0,-1 0 0,-2 0 0,-3 0 0,-3 0 0,-4 4 0,-3 10 0,-3 10 0,-2 9 0,-8 4 0,-8 1 0,-10-1 0,-9 1 0,-9-1 0,-5 1 0,-7-1 0,-5 1 0,-8 1 0,-5 3 0,-7 3 0,-5 4 0,-4-1 0,0-3 0,0-3 0,0-2 0,0-1 0,0 3 0,0 3 0,0 4 0,0-4 0,0-9 0,0-10 0,0-8 0,0-3 0,0 7 0,0 6 0,0 7 0,10-6 0,23-15 0,22-15 0,22-16 0,10-8 0,1 0 0,-1 0 0,1 0 0,-1-2 0,1-3 0,-1-3-18,1-2-64,-1 0 3,1 7 6,-1 6 6,1 7 6,-1 0 4,1-2 1,-1-3 3,1-3 2</inkml:trace>
</inkml:ink>
</file>

<file path=ppt/ink/ink677.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2-18T14:36:34"/>
    </inkml:context>
    <inkml:brush xml:id="br0">
      <inkml:brushProperty name="width" value="0.031831" units="cm"/>
      <inkml:brushProperty name="height" value="0.031831" units="cm"/>
      <inkml:brushProperty name="color" value="#F2385B"/>
      <inkml:brushProperty name="ignorePressure" value="0"/>
    </inkml:brush>
  </inkml:definitions>
  <inkml:trace contextRef="#ctx0" brushRef="#br0">84500 61350 261,'23'3'0,"-3"6"0	,-3 7 0,-2 6 0,-5 3 3,-2 0 7,-3 0 6,-3 0 6,-6 0 3,-5 0 0,-7 0 0,-5 0 0,-4 1 2,0 4 5,0 3 5,0 3 6,-2-1 3,-3-2-1,-3-3 2,-2-3-1,-1-2 1,3 0-3,3 0-1,4 0-1,2 0-6,4 0-9,3 0-10,3 0-8</inkml:trace>
</inkml:ink>
</file>

<file path=ppt/ink/ink678.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2-18T14:36:34"/>
    </inkml:context>
    <inkml:brush xml:id="br0">
      <inkml:brushProperty name="width" value="0.041667" units="cm"/>
      <inkml:brushProperty name="height" value="0.041667" units="cm"/>
      <inkml:brushProperty name="color" value="#F2385B"/>
      <inkml:brushProperty name="ignorePressure" value="0"/>
    </inkml:brush>
  </inkml:definitions>
  <inkml:trace contextRef="#ctx0" brushRef="#br0">87150 59700 200,'21'3'43,"-5"6"-5	,-7 7-6,-5 6-6,-4 4-3,0 4 1,0 3 0,0 3 1,0 1 0,0 1-2,0-1 0,0 1-1,-4-1 1,-5 1 3,-7-1 3,-5 1 3,-6 1 1,-3 3-1,-3 3 0,-2 4-1,-3 1-1,1 0-1,-1 0-1,1 0-2,1-2-1,3-3-2,3-3-3,4-2-2,1-3-2,0 1-1,0-1-12,0 1-3,4-1 0,10 1 0,10-1 0,9 1 0,7-4 0,7-6 0,6-6 0,7-6 0,2-6 0,1-2 0,-1-3 0,1-3 0,2-1 0,7 4 0,6 3 0,7 3 0,2-1 0,1-2 0,-1-3 0,1-3 0,-1-2 0,1 0 0,-1 0 0,1 0 0,-1 0 0,1 0 0,-1 0 0,1 0 0,-3 0 0,-2 0 0,-3 0 0,-3 0 0,-4 0 0,-3 0 0,-3 0 0,-2 0 0,-3-2 0,1-3 0,-1-3 0,1-2 0,-6-6 0,-8-6 0,-10-6 0,-9-6 0,-9-2-88,-5 3 2,-7 3 6,-5 4 7,-4-1 5,0-3 5,0-3 6,0-2 5,1-1 5,4 3 3,3 3 5,3 4 3</inkml:trace>
</inkml:ink>
</file>

<file path=ppt/ink/ink679.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2-18T14:36:34"/>
    </inkml:context>
    <inkml:brush xml:id="br0">
      <inkml:brushProperty name="width" value="0.041667" units="cm"/>
      <inkml:brushProperty name="height" value="0.041667" units="cm"/>
      <inkml:brushProperty name="color" value="#F2385B"/>
      <inkml:brushProperty name="ignorePressure" value="0"/>
    </inkml:brush>
  </inkml:definitions>
  <inkml:trace contextRef="#ctx0" brushRef="#br0">87850 59700 200,'-22'48'0,"6"-3"0	,7-3 0,6-2 0,3 2 0,0 9 0,0 10 0,0 10 0,0 7 3,0 6 8,0 7 7,0 6 7,0 4 5,0 4 5,0 3 3,0 3 5,-2-1 2,-3-2 0,-3-3 0,-2-3 0,-1-2 1,3 0 2,3 0 1,4 0 1,1-5 1,0-9-1,0-10-1,0-8-1,0-8-23,0-2-25,0-3 0,0-3 0,1-2 0,4 0 0,3 0 0,3 0 0,-1-11 0,-2-22 0,-3-22 0,-3-21 0,-2-14 0,0-2 0,0-3 0,0-3 0</inkml:trace>
</inkml:ink>
</file>

<file path=ppt/ink/ink68.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2-18T05:07:49"/>
    </inkml:context>
    <inkml:brush xml:id="br0">
      <inkml:brushProperty name="width" value="0.008333" units="cm"/>
      <inkml:brushProperty name="height" value="0.008333" units="cm"/>
      <inkml:brushProperty name="color" value="#F2385B"/>
      <inkml:brushProperty name="ignorePressure" value="0"/>
    </inkml:brush>
  </inkml:definitions>
  <inkml:trace contextRef="#ctx0" brushRef="#br0">109950 23550 1000,'-115'-22'-1,"23"6"-2	,22 7-1,22 6-2,12 3-1,3 0 1,3 0 1,4 0 1,2 1-4,4 4-5,3 3-8,3 3-5,1-1-5,1-2-2,-1-3-1,1-3-1,-1-1 22,1 4 13,-1 3 0,1 3 0</inkml:trace>
</inkml:ink>
</file>

<file path=ppt/ink/ink680.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2-18T14:36:34"/>
    </inkml:context>
    <inkml:brush xml:id="br0">
      <inkml:brushProperty name="width" value="0.041667" units="cm"/>
      <inkml:brushProperty name="height" value="0.041667" units="cm"/>
      <inkml:brushProperty name="color" value="#F2385B"/>
      <inkml:brushProperty name="ignorePressure" value="0"/>
    </inkml:brush>
  </inkml:definitions>
  <inkml:trace contextRef="#ctx0" brushRef="#br0">64300 63650 200,'-69'-22'0,"13"6"0	,12 7 0,13 6 0,7 3 0,4 0 0,3 0 0,3 0 0,-1 0 0,-2 0 2,-3 0 2,-3 0 1,1-2 1,6-3 2,7-3 0,6-2 1,6-3 2,6 1 2,7-1 3,6 1 3,4 1 0,4 3 0,3 3-1,3 4 0,4 1-1,7 0 0,6 0-1,7 0-1,4 0 0,3 0 0,3 0 0,4 0-1,4 1 0,6 4 1,7 3-1,6 3 0,6 3 1,6 3-1,7 3 1,6 4 0,3-1-1,0-3 0,0-3 0,0-2-1,4-3 0,10 1-1,10-1 0,9 1 0,7-3 0,7-2-1,6-3 0,7-3 0,2-2 0,1 0 0,-1 0 0,1 0-1,4-2 1,9-3-1,10-3 0,10-2 0,4-5 0,0-2 0,0-3 0,0-3 1,1-2-1,4 0-1,3 0-1,3 0 0,3 0-2,3 0 1,3 0-2,4 0 1,-1 0-1,-3 0-1,-3 0 0,-2 0 0,-1 0-1,3 0 1,3 0 0,4 0 0,-1 0 0,-3 0 0,-3 0 1,-2 0-1,0 1-2,7 4-2,6 3 0,7 3 0,-1 3 0,-6 3 0,-6 3 0,-6 4 0,-4-1 0,1-3 0,-1-3 0,1-2 0,-1-1 0,1 3 0,-1 3 0,1 4 0,-3-1 0,-2-3 0,-3-3 0,-3-2 0,-2-1 0,0 3 0,0 3 0,0 4 0,0 1 0,0 0 0,0 0 0,0 0 0,0 0 0,0 0 0,0 0 0,0 0 0,-4 0 0,-5 0 0,-7 0 0,-5 0 0,-1 0 0,6 0 0,7 0 0,6 0 0,1 0 0,-3 0 0,-3 0 0,-2 0 0,-5 0 0,-2 0 0,-3 0 0,-3 0 0,-2 1 0,0 4 0,0 3 0,0 3 0,-4-1 0,-5-2 0,-7-3 0,-5-3 0,-6-2 0,-3 0 0,-3 0 0,-2 0 0,-3 1 0,1 4 0,-1 3 0,1 3 0,-4-1 0,-6-2 0,-6-3 0,-6-3 0,-9-1 0,-8 4 0,-10 3 0,-9 3 0,-7-1 0,-3-2 0,-3-3 0,-2-3 0,-6-2 0,-6 0 0,-6 0 0,-6 0 0,-7 1 0,-6 4 0,-6 3 0,-6 3 0</inkml:trace>
</inkml:ink>
</file>

<file path=ppt/ink/ink681.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2-18T14:36:34"/>
    </inkml:context>
    <inkml:brush xml:id="br0">
      <inkml:brushProperty name="width" value="0.014485" units="cm"/>
      <inkml:brushProperty name="height" value="0.014485" units="cm"/>
      <inkml:brushProperty name="color" value="#F2385B"/>
      <inkml:brushProperty name="ignorePressure" value="0"/>
    </inkml:brush>
  </inkml:definitions>
  <inkml:trace contextRef="#ctx0" brushRef="#br0">92000 63000 575,'-46'23'5,"10"-3"9	,10-3 11,9-2 9,2-5 8,-2-2 5,-3-3 6,-3-3 6,-1-2-4,4 0-12,3 0-13,3 0-13,1-2-19,1-3-30,-1-3-27,1-2-29</inkml:trace>
</inkml:ink>
</file>

<file path=ppt/ink/ink682.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2-18T14:36:34"/>
    </inkml:context>
    <inkml:brush xml:id="br0">
      <inkml:brushProperty name="width" value="0.041667" units="cm"/>
      <inkml:brushProperty name="height" value="0.041667" units="cm"/>
      <inkml:brushProperty name="color" value="#F2385B"/>
      <inkml:brushProperty name="ignorePressure" value="0"/>
    </inkml:brush>
  </inkml:definitions>
  <inkml:trace contextRef="#ctx0" brushRef="#br0">71750 48650 200,'-47'7'0,"6"17"3	,7 15 2,6 16 2,3 9 3,0 3 4,0 3 4,0 4 4,1 4 3,4 6 1,3 7 2,3 6 2,3 1 2,3-3 1,3-3 3,4-2 2,1-6 1,0-6 0,0-6 0,0-6-1,6-7-1,13-6-1,12-6-1,13-6-2,6-7-1,0-6-2,0-6-2,0-6-1,0-6-2,0-2-2,0-3-12,0-3-11,1-9 0,4-11 0,3-14 0,3-11 0,-2-11 0,-6-5 0,-6-7 0,-6-5 0,-7-3 0,-6 4 0,-6 3 0,-6 3 0,-4-1 0,1-2 0,-1-3 0,1-3 0,-3 1 0,-2 6 0,-3 7 0,-3 6 0,-4 4 0,-3 4 0,-3 3 0,-2 3 0,-6 4 0,-6 7 0,-6 6 0,-6 7 0,-4 4 0,1 3 0,-1 3 0,1 4 0,-3 2 0,-2 4 0,-3 3 0,-3 3 0,-2 4 0,0 7 0,0 6 0,0 7 0,1 2 0,4 1 0,3-1 0,3 1 0,10-4 0,20-6 0,18-6-28,20-6-70</inkml:trace>
</inkml:ink>
</file>

<file path=ppt/ink/ink683.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2-18T14:36:34"/>
    </inkml:context>
    <inkml:brush xml:id="br0">
      <inkml:brushProperty name="width" value="0.041667" units="cm"/>
      <inkml:brushProperty name="height" value="0.041667" units="cm"/>
      <inkml:brushProperty name="color" value="#F2385B"/>
      <inkml:brushProperty name="ignorePressure" value="0"/>
    </inkml:brush>
  </inkml:definitions>
  <inkml:trace contextRef="#ctx0" brushRef="#br0">89300 53800 200,'-22'-2'1,"6"-3"4	,7-3 4,6-2 3,1-1 2,-3 3 1,-3 3 0,-2 4 1,-3 2 4,1 4 6,-1 3 7,1 3 6,-3 9 3,-2 16-1,-3 15-2,-3 17-1,-7 10-2,-9 6-2,-10 7 0,-8 6-3,-6 9 0,1 13 0,-1 12 0,1 13 0,1 1-1,3-9 0,3-10-1,4-8-2,4-9 1,6-6-2,7-6-21,6-6-5,6-9 0,6-8 0,7-10 0,6-9 0,6-7 0,6-3 0,7-3 0,6-2 0,7-8 0,10-8 0,10-10 0,9-9 0,9-10 0,9-9 0,10-10 0,10-8 0,4-11 0,0-8 0,0-10 0,0-9 0,-4-7 0,-5-3 0,-7-3 0,-5-2 0,-6-1 0,-3 3 0,-3 3 0,-2 4 0,-6-1 0,-6-3 0,-6-3 0,-6-2 0,-7 0 0,-6 7 0,-6 6 0,-6 7 0,-6 2 0,-2 1 0,-3-1 0,-3 1 0,-6 1 0,-5 3 0,-7 3 0,-5 4 0,-6 4 0,-3 6 0,-3 7 0,-2 6 0,-5 3 0,-2 0 0,-3 0 0,-3 0 0,-6 3 0,-5 6 0,-7 7 0,-5 6 0,-4 1 0,0-3 0,0-3 0,0-2 0,0-1 0,0 3 0,0 3 0,0 4 0,3 1 0,6 0 0,7 0 0,6 0 0,4-2 0,4-3 0,3-3 0,3-2 0,1-3 0,1 1 0,-1-1 0,1 1 0,4-6 0,9-8 0,10-10 0,10-9 0,13-5 0,19 0 0,19 0 0,19 0-19,2 3-57,-11 6-3,-14 7-1,-11 6-2</inkml:trace>
</inkml:ink>
</file>

<file path=ppt/ink/ink684.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2-18T14:36:34"/>
    </inkml:context>
    <inkml:brush xml:id="br0">
      <inkml:brushProperty name="width" value="0.014928" units="cm"/>
      <inkml:brushProperty name="height" value="0.014928" units="cm"/>
      <inkml:brushProperty name="color" value="#F2385B"/>
      <inkml:brushProperty name="ignorePressure" value="0"/>
    </inkml:brush>
  </inkml:definitions>
  <inkml:trace contextRef="#ctx0" brushRef="#br0">91300 53800 558,'-69'45'0,"13"-9"0	,12-10 0,13-8 0,6-6 8,0 1 17,0-1 17,0 1 17,1-3 8,4-2-1,3-3 0,3-3-1,4-6-22,7-5-43,6-7-43,7-5-44</inkml:trace>
</inkml:ink>
</file>

<file path=ppt/ink/ink685.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2-18T14:36:34"/>
    </inkml:context>
    <inkml:brush xml:id="br0">
      <inkml:brushProperty name="width" value="0.038938" units="cm"/>
      <inkml:brushProperty name="height" value="0.038938" units="cm"/>
      <inkml:brushProperty name="color" value="#F2385B"/>
      <inkml:brushProperty name="ignorePressure" value="0"/>
    </inkml:brush>
  </inkml:definitions>
  <inkml:trace contextRef="#ctx0" brushRef="#br0">89950 60300 214,'0'-24'-13,"0"4"9	,0 3 9,0 3 10,-2 3 4,-3 3 3,-3 3 2,-2 4 2,-3 1 2,1 0 0,-1 0 1,1 0 0,-1 4 0,1 10-4,-1 10-1,1 9-4,-1 7-1,1 7-1,-1 6-1,1 7-1,-1 5 0,1 7-2,-1 6 0,1 7-2,-1 4 0,1 3 1,-1 3-1,1 4 1,-1 1 0,1 0 0,-1 0 0,1 0 1,1-5-1,3-9 1,3-10 0,4-8 0,4-8 0,6-2 0,7-3-1,6-3 0,3-4 0,0-3-1,0-3 1,0-2-1,3-8 1,6-8 0,7-10-1,6-9 1,6-5-1,6 0-2,7 0-3,6 0-1,3-5-2,0-9-3,0-10 0,0-8-3,0-8-1,0-2 0,0-3-1,0-3 1,-2-4-2,-3-3-1,-3-3-2,-2-2-1,-5-3-2,-2 1 0,-3-1 0,-3 1 0,-6-1-2,-5 1 0,-7-1 0,-5 1-1,-6-1-1,-3 1 1,-3-1 0,-2 1 1,-5-3 0,-2-2 1,-3-3 1,-3-3 2,-6-1 0,-5 4 2,-7 3 0,-5 3 1,-8 1 0,-5 1 2,-7-1 0,-5 1 1,-4 4 0,0 9 2,0 10 1,0 10 1,0 5 0,0 4 2,0 3-1,0 3 1,-4 3 1,-5 3 0,-7 3 2,-5 4 0,-3 2 0,4 4 1,3 3 1,3 3 0,3 3 0,3 3 0,3 3 0,4 4 0,1 1 0,0 0-1,0 0 0,0 0 0,1 0-1,4 0-2,3 0 0,3 0-2,3 0 0,3 0-2,3 0 0,4 0-1,8 0-7,17 0-14,15 0-15,16 0-13,5-4-9,-2-5 0,-3-7 0,-3-5-2</inkml:trace>
</inkml:ink>
</file>

<file path=ppt/ink/ink686.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2-18T14:36:34"/>
    </inkml:context>
    <inkml:brush xml:id="br0">
      <inkml:brushProperty name="width" value="0.027551" units="cm"/>
      <inkml:brushProperty name="height" value="0.027551" units="cm"/>
      <inkml:brushProperty name="color" value="#F2385B"/>
      <inkml:brushProperty name="ignorePressure" value="0"/>
    </inkml:brush>
  </inkml:definitions>
  <inkml:trace contextRef="#ctx0" brushRef="#br0">46900 59100 302,'-46'-22'-1,"10"6"-1	,10 7-2,9 6-2,6 1 0,3-3 1,3-3 1,4-2 1,1 0 3,0 7 2,0 6 3,0 7 2,1 5 2,4 7-2,3 6 0,3 7-2,3 4 1,3 3 0,3 3 1,4 4 0,-1 4 0,-3 6 2,-3 7-1,-2 6 2,-3 4 0,1 4 0,-1 3 0,1 3 1,-3 3-1,-2 3 1,-3 3-1,-3 4 1,-4-1-1,-3-3 0,-3-3 0,-2-2 0,-6-3 0,-6 1-1,-6-1 0,-6 1 0,-4-4 0,1-6-1,-1-6-1,1-6 0,-1-6 0,1-2 0,-1-3 0,1-3 1,-3-4 0,-2-3-1,-3-3 1,-3-2-1,-1-6 0,4-6-1,3-6 0,3-6-1,3-4 0,3 1-1,3-1-1,4 1-1,1-4 0,0-6 1,0-6 0,0-6 0,1-6 0,4-2 0,3-3-2,3-3-1,1-6 0,1-5-1,-1-7 0,1-5-1,1-8 0,3-5-1,3-7 0,4-5 0,1-4 0,0 0-1,0 0 1,0 0-2,1-4 1,4-5 1,3-7 0,3-5 1,4-3-1,7 4 1,6 3-2,7 3 1,2-1-1,1-2 0,-1-3 1,1-3 0,2 2 0,7 10 0,6 10 0,7 9 0,0 6 0,-2 3 0,-3 3 0,-3 4 0,-1 5 0,4 10 1,3 10 1,3 9 0,-1 6 0,-2 3 0,-3 3 0,-3 4-1,-4 7 1,-3 13 1,-3 12 0,-2 13 0,-3 9 1,1 6 0,-1 7 1,1 6 1,-4 4 1,-6 4 0,-6 3 1,-6 3 1,-6 4-1,-2 7 1,-3 6 1,-3 7 0,-7 2 0,-9 1-1,-10-1 0,-8 1 0,-6-3 0,1-2 0,-1-3 2,1-3 0,-3-4 0,-2-3 0,-3-3 0,-3-2 0,-1-5-1,4-2 1,3-3 0,3-3 1,-1-6-1,-2-5 1,-3-7-1,-3-5 0,-2-6 0,0-3-1,0-3 0,0-2 0,1-6-1,4-6-1,3-6 0,3-6 0,1-6-1,1-2-1,-1-3 0,1-3-1,-1-6 0,1-5 0,-1-7-1,1-5-1,1-9 1,3-9-1,3-10 1,4-8 1,1-11-2,0-8-2,0-10-1,0-9-3,3-10-1,6-9 0,7-10 1,6-8-1,3-8-1,0-2-1,0-3-1,0-3-1,6-1 0,13 4-1,12 3 1,13 3-1,6 4 1,0 7 0,0 6 0,0 7 1,1 7 0,4 9 1,3 10 2,3 10 0,1 10 2,1 13 0,-1 12 2,1 13 0,-3 9 1,-2 6 0,-3 7 0,-3 6 1,-2 6 0,0 6 0,0 7 1,0 6 1,0 7 0,0 10 2,0 10 1,0 9 2,-5 6 0,-9 3 0,-10 3 1,-8 4-1,-6 2 2,1 4 1,-1 3 3,1 3 1,-4 1 2,-6 1 0,-6-1 1,-6 1 1,-6 1 0,-2 3 0,-3 3 1,-3 4 0,-4-3 0,-3-5-2,-3-7-1,-2-5-1,-5-4-2,-2 0-1,-3 0-1,-3 0 0,-1-2-2,4-3-2,3-3-1,3-2-2,1-8-1,1-8 1,-1-10 1,1-9 0,-1-7 0,1-3-1,-1-3 0,1-2-1,-1-5-1,1-2 1,-1-3 0,1-3 0,1-7-1,3-9 0,3-10-3,4-8 0,1-12-2,0-12 0,0-13 0,0-12 0,0-10-2,0-6-3,0-6-1,0-6-3,1-6-2,4-2-1,3-3-1,3-3-1,4-2-2,7 0 1,6 0-1,7 0 0,5 3 0,7 6 3,6 7 1,7 6 2,4 7 1,3 10 0,3 10 1,4 9 0,2 9 1,4 9 0,3 10 1,3 10 1,-4 7 1,-8 6 0,-10 7 0,-9 6 1,-2 3 1,6 0 0,7 0 1,6 0 1,3 7 1,0 17 0,0 15 2,0 16 0,-7 4 1,-11-6 1,-14-6 2,-11-6 0,-7-1 2,0 7 0,0 6 1,0 7 1,0-3 0,0-8 1,0-10 0,0-9 1,0 1 0,0 13 1,0 12 1,0 13 0,-4 4-1,-5-3-1,-7-3-1,-5-2-2,-4-3-1,0 1 0,0-1-2,0 1 0,1-4-2,4-6-4,3-6-4,3-6-3,-1-4-2,-2 1-1,-3-1 1,-3 1 0,-1-1-1,4 1-2,3-1 0,3 1-2,-1-3-2,-2-2-3,-3-3-2,-3-3-3,-1-2-1,4 0-1,3 0-1,3 0-1,3-2 1,3-3 2,3-3 1,4-2 1,-3-3 2,-5 1-1,-7-1 18,-5 1 7</inkml:trace>
</inkml:ink>
</file>

<file path=ppt/ink/ink687.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2-18T14:36:34"/>
    </inkml:context>
    <inkml:brush xml:id="br0">
      <inkml:brushProperty name="width" value="0.035568" units="cm"/>
      <inkml:brushProperty name="height" value="0.035568" units="cm"/>
      <inkml:brushProperty name="color" value="#F2385B"/>
      <inkml:brushProperty name="ignorePressure" value="0"/>
    </inkml:brush>
  </inkml:definitions>
  <inkml:trace contextRef="#ctx0" brushRef="#br0">90150 63150 234,'-24'0'-16,"4"0"1	,3 0 2,3 0 1,1 1 9,1 4 3,-1 3 0,1 3 0,-1-1 0,1-2 0,-1-3 0,1-3 0,-1-2 0,1 0 0,-1 0 0,1 0 0,-1 0 0,1 0 0,-1 0 0,1 0 0,-1 0 0,1 0 3,-1 0 4,1 0 1,-1 0 1,1 0 0,-1 0 0,1 0 1,-1 0-1,1 0 1,-1 0 0,1 0-1,-1 0 1,1 0 2,-1 0 1,1 0 1,2 0 1,7 0-1,6 0-1,7 0 0,2 1-1,1 4-1,-1 3 0,1 3-2,1-1 0,3-2 0,3-3-2,4-3 0,1-1-1,0 4 0,0 3 1,0 3-1,1-1 1,4-2-1,3-3 0,3-3 0,3-1-1,3 4 1,3 3-1,4 3 0,1-1 0,0-2 0,0-3 0,0-3 0,1-2 0,4 0 0,3 0 1,3 0 0,-1 0 0,-2 0 0,-3 0 0,-3 0 0,-1 0 0,4 0-1,3 0-1,3 0 0,-2 0 0,-6 0 0,-6 0 1,-6 0-1,-2 0 0,3 0 0,3 0 0,4 0 0,-1 0-1,-3 0 0,-3 0 0,-2 0-1,-3 0 0,1 0 0,-1 0 1,1 0 0,-3 0-1,-2 0 0,-3 0 0,-3 0-1,-2 0 0,0 0 0,0 0 0,0 0 1,0 1-1,0 4 0,0 3 0,0 3-1,-7-1 0,-11-2 0,-14-3 1,-11-3 0,-7-2 1,0 0-1,0 0 0,0 0 1,-2 0-1,-3 0 0,-3 0-1,-2 0 0,-3 1 0,1 4 0,-1 3 0,1 3 1,-3-1-1,-2-2-1,-3-3-1,-3-3 0,-1-2-1,4 0 0,3 0 0,3 0 0,-1 1 0,-2 4-1,-3 3 2,-3 3-1,-2-1 0,0-2 1,0-3 0,0-3 0,0-2 0,0 0 0,0 0 1,0 0-1,0 1 0,0 4 1,0 3 1,0 3 1,1-1-1,4-2 1,3-3-1,3-3 1,3-2-1,3 0 2,3 0 0,4 0 1,-1 1 0,-3 4 0,-3 3-1,-2 3 1,-1-1 0,3-2 0,3-3 2,4-3 0,7-2 0,13 0 0,12 0-2,13 0 0,6-2-2,0-3 1,0-3-1,0-2-1,3-1 0,6 3 1,7 3-1,6 4 0,4-1 1,4-3 0,3-3 1,3-2 0,1-1 1,1 3 0,-1 3 1,1 4-1,1 1 2,3 0-1,3 0 1,4 0 0,-1 0 0,-3 0 0,-3 0 0,-2 0 0,-3 0 0,1 0-1,-1 0 1,1 0-1,-4 0 0,-6 0 1,-6 0 0,-6 0 1,-4 0 0,1 0 0,-1 0-1,1 0 1,-1 0-1,1 0 0,-1 0-1,1 0 0,-9-4 0,-15-5 0,-15-7-1,-16-5 0,-10-3 0,-3 4 0,-3 3-1,-2 3 1,-3 3-2,1 3-1,-1 3-1,1 4-2,-3-1-1,-2-3-1,-3-3 1,-3-2-1,-4-1-1,-3 3 0,-3 3 0,-2 4 0,-1 1 0,3 0 0,3 0 1,4 0 0,-1-2 0,-3-3 1,-3-3 0,-2-2-1,-3-1 1,1 3 1,-1 3 1,1 4 0,-1 1 1,1 0-1,-1 0 1,1 0-1,1 1 0,3 4 1,3 3 0,4 3 1,2 1 1,4 1-1,3-1 1,3 1-1,3-3 0,3-2 2,3-3 0,4-3 2,8-1 0,17 4 2,15 3 2,16 3 2,10-1 0,7-2-1,6-3 0,7-3-1,4-4-1,3-3 1,3-3-1,4-2 0,2-3 0,4 1-1,3-1 0,3 1-1,1-1 1,1 1 0,-1-1 2,1 1 0,-1-1 1,1 1-1,-1-1-1,1 1 0,-6-1-1,-8 1 1,-10-1-1,-9 1 1,-5-1 0,0 1-2,0-1 0,0 1 0,-2 1-1,-3 3 0,-3 3-1,-2 4 1,-1-1-2,3-3-3,3-3-1,4-2-3,-4-6-5,-9-6-9,-10-6-8,-8-6-9,-6-2-10,1 3-10,-1 3-10,1 4-11</inkml:trace>
</inkml:ink>
</file>

<file path=ppt/ink/ink688.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2-18T14:36:34"/>
    </inkml:context>
    <inkml:brush xml:id="br0">
      <inkml:brushProperty name="width" value="0.041667" units="cm"/>
      <inkml:brushProperty name="height" value="0.041667" units="cm"/>
      <inkml:brushProperty name="color" value="#F2385B"/>
      <inkml:brushProperty name="ignorePressure" value="0"/>
    </inkml:brush>
  </inkml:definitions>
  <inkml:trace contextRef="#ctx0" brushRef="#br0">82650 57000 200,'-46'-22'0,"10"6"0	,10 7 0,9 6 0,6 1-1,3-3 0,3-3 0,4-2-1,1-3 0,0 1 2,0-1 2,0 1 1,1 1 1,4 3 1,3 3-1,3 4 1,1-1 0,1-3-1,-1-3 2,1-2-1,-1-1 0,1 3 1,-1 3 0,1 4 0,-1 1 0,1 0 0,-1 0 0,1 0-1,-1 0 1,1 0-1,-1 0 1,1 0-1,-1 0 0,1 0 0,-1 0 0,1 0-1,-1 0 1,1 0-1,-1 0 0,1 0 1,-1 3-1,1 6 0,-1 7 0,1 6 0,-1 1 0,1-3 0,-1-3 0,1-2 0,1-1 0,3 3 0,3 3 0,4 4 1,-1 1-1,-3 0 0,-3 0 1,-2 0 0,-1-2 0,3-3 0,3-3 0,4-2 0,-1-1-1,-3 3 1,-3 3 0,-2 4-1,-1-1 1,3-3-1,3-3 0,4-2 0,1-3 0,0 1-1,0-1 0,0 1-1,0-1 0,0 1 1,0-1-1,0 1 1,0-1 0,0 1-1,0-1 1,0 1-1,1-3 0,4-2 0,3-3 0,3-3-1,-1-2 1,-2 0 0,-3 0 0,-3 0 0,-2 0 0,0 0-1,0 0 0,0 0 1,0 0-1,0 0 0,0 0 0,0 0 0,0-2 0,0-3 0,0-3 0,0-2 0,0-3 0,0 1 0,0-1 0,0 1 0,0-3 0,0-2 0,0-3 0,0-3 0,0-1 0,0 4 0,0 3 0,0 3-1,1-1 1,4-2-1,3-3 1,3-3 0,1-4 0,1-3-1,-1-3 1,1-2 0,-3 0-1,-2 7 0,-3 6 1,-3 7-1,-2 4-1,0 3 2,0 3-1,0 4 0,0-1 0,0-3 1,0-3-1,0-2 1,0-1-1,0 3 1,0 3-1,0 4 0,0 1 1,0 0-1,0 0 1,0 0 0,0 0-1,0 0 1,0 0 0,0 0 1,1 4-1,4 10 1,3 10 1,3 9-1,-1 2 0,-2-2 1,-3-3 0,-3-3 1,-2-2-1,0 0 0,0 0 0,0 0 0,0 0-1,0 0 1,0 0 0,0 0-1,0 0 1,0 0 0,0 0-1,0 0 1,0-2-1,0-3 1,0-3-1,0-2 1,-2-1 0,-3 3-1,-3 3 1,-2 4-1,-1-1 1,3-3-1,3-3 0,4-2 0,1-3-1,0 1 1,0-1 0,0 1 0,1-3-1,4-2 1,3-3 0,3-3 0,1-2 0,1 0-1,-1 0 0,1 0 0,-1 0-1,1 0 1,-1 0-1,1 0 0,-3-2 1,-2-3 0,-3-3-1,-3-2 1,-2-5 0,0-2 0,0-3 0,0-3 1,0-1 0,0 4 0,0 3-1,0 3 1,0-1-1,0-2 1,0-3-1,0-3 0,0-2 0,0 0 0,0 0-1,0 0 0,0 0 1,0 0-1,0 0 0,0 0 1,1 1-1,4 4 0,3 3 1,3 3-2,-1-1 1,-2-2 0,-3-3 0,-3-3 0,-1-1 0,4 4 0,3 3 0,3 3 0,-1 1 0,-2 1-1,-3-1 1,-3 1 0,-1 1 0,4 3 0,3 3 0,3 4 0,-1 1 1,-2 0-1,-3 0 0,-3 0 1,-2 0-1,0 0 1,0 0 0,0 0 0,4 1 0,10 4 1,10 3 0,9 3 1,-1 1-1,-8 1 1,-10-1 0,-9 1 0,-5-1 0,0 1-1,0-1 1,0 1-1,0-1 1,0 1-1,0-1 0,0 1 0,0-1 1,0 1-1,0-1 0,0 1 0,1 1 0,4 3 0,3 3-1,3 4 1,-1-1-1,-2-3-1,-3-3 0,-3-2 0,-2-3 0,0 1 0,0-1 0,0 1 1,1-4-1,4-6 0,3-6 0,3-6 1,-2-6-1,-6-2 0,-6-3 0,-6-3 1,-2-2-1,3 0 1,3 0-1,4 0 0,-1 0 1,-3 0-1,-3 0 0,-2 0 0,-1 0 0,3 0 0,3 0-1,4 0 1,2 1-1,4 4 0,3 3 0,3 3 0,1 3-1,1 3 1,-1 3 0,1 4 0,-1 2 0,1 4 0,-1 3 1,1 3 0,-3 1-1,-2 1 1,-3-1 0,-3 1 0,-2-1 0,0 1 0,0-1 1,0 1 1,0-1-1,0 1 1,0-1-1,0 1 0,1 1 1,4 3-1,3 3 1,3 4 0,-1-1 0,-2-3 1,-3-3 0,-3-2 0,-1-5-3,4-2-6,3-3-8,3-3-5,-1-2-3,-2 0 5,-3 0 4,-3 0 3,-2 0 4,0 0 1,0 0 3,0 0 2,0 1 2,0 4 1,0 3 2,0 3 2,-2-5 0,-3-12 0,-3-13 0,-2-12 0,-1-4 0,3 7-1,3 6-1,4 7 0,-1 0 0,-3-2-1,-3-3-1,-2-3-1,-1-4 0,3-3 0,3-3-1,4-2 0,1-3 0,0 1 0,0-1 0,0 1 0,0 1-1,0 3 1,0 3-1,0 4 0,-2 1 1,-3 0-1,-3 0 0,-2 0 0,-3 0-1,1 0 1,-1 0 0,1 0 0,-1 0 0,1 0-1,-1 0 1,1 0 0,-1 0 0,1 0 1,-1 0-1,1 0 1,-1 0 1,1 0-1,-1 0 0,1 0-1,-1 0 1,1 0 1,-1 0-1,1 0 1,-1-4 0,1-5-1,-1-7 1,1-5 0,-1-1 0,1 6-1,-1 7 1,1 6-1,-1 1 1,1-3-1,-1-3 0,1-2 1,-1-3-1,1 1 1,-1-1-1,1 1 0,-1-3 0,1-2 0,-1-3 0,1-3 0,-1-4-1,1-3 0,-1-3 0,1-2 0,-3-3 0,-2 1-1,-3-1 1,-3 1 0,-1-1-1,4 1 1,3-1-1,3 1 0,1 1 0,1 3 0,-1 3 0,1 4 1,-3 1-1,-2 0 0,-3 0 1,-3 0-1,-2 0 1,0 0-1,0 0 1,0 0-1,0 1 1,0 4 0,0 3-1,0 3 1,0-2 0,0-6 0,0-6 0,0-6 0,0-4 0,0 1 0,0-1 0,0 1 0,0 2 0,0 7 0,0 6 0,0 7 0,-2 0 0,-3-2 0,-3-3 0,-2-3-1,-3-2 1,1 0 0,-1 0 0,1 0 0,-1 3 0,1 6-1,-1 7 0,1 6 0,-1-1-1,1-5 1,-1-7-1,1-5 1,-1-1 0,1 6-1,-1 7 1,1 6 0,-1 3-1,1 0 1,-1 0-1,1 0 1,-3 1 0,-2 4-1,-3 3 1,-3 3-1,-1-1 0,4-2 0,3-3 0,3-3 0,-1-1 1,-2 4 0,-3 3 0,-3 3 0,-2 1 1,0 1-1,0-1 1,0 1-1,-2-1 0,-3 1 1,-3-1 0,-2 1 0,-1-1 0,3 1 1,3-1-1,4 1 0,-1-3 1,-3-2-1,-3-3 1,-2-3-1,-5 1 0,-2 6 0,-3 7 0,-3 6 0,-2 1 1,0-3-1,0-3 0,0-2 0,0-3 0,0 1 0,0-1 0,0 1-1,-2 1 0,-3 3 1,-3 3-1,-2 4 1,-3-1-1,1-3 0,-1-3 0,1-2-1,1-1 0,3 3 0,3 3 1,4 4-1,-1 1 1,-3 0-1,-3 0 1,-2 0-1,-3-2 1,1-3-1,-1-3 0,1-2 0,-3-1 0,-2 3-1,-3 3 1,-3 4 0,-1 1 1,4 0-1,3 0 0,3 0 1,-1-2 0,-2-3-1,-3-3 1,-3-2 0,-4-1-1,-3 3 2,-3 3-1,-2 4 1,0 1 0,7 0-1,6 0 1,7 0-1,0-2 1,-2-3 0,-3-3 0,-3-2 0,-2-1 0,0 3 1,0 3-1,0 4 0,0 1 0,0 0 0,0 0 0,0 0 0,-2-2 0,-3-3 1,-3-3-1,-2-2 0,-3-1 0,1 3 0,-1 3 0,1 4 1,-1 1-2,1 0 1,-1 0-1,1 0-1,1 0 1,3 0-1,3 0 1,4 0 0,2 0-1,4 0 1,3 0-1,3 0 1,1 0-1,1 0 0,-1 0 1,1 0-1,-1 0 1,1 0 0,-1 0 0,1 0 0,1 0 0,3 0 0,3 0 1,4 0-1,2 0 0,4 0 1,3 0 0,3 0 1,1 0 0,1 0 0,-1 0 1,1 0-1,1 0 1,3 0-1,3 0 0,4 0 0,-1 0 0,-3 0 0,-3 0 0,-2 0 1,-3 0-1,1 0 1,-1 0-1,1 0 0,2 3 0,7 6-1,6 7-1,7 6-1,4 3 0,3 0 0,3 0 1,4 0 0,1 1 1,0 4-1,0 3 1,0 3-1,0 3 1,0 3 0,0 3 0,0 4 0,-2 2 1,-3 4-1,-3 3 0,-2 3 0,-3 3 1,1 3 0,-1 3 2,1 4 1,-1 1 0,1 0 0,-1 0-1,1 0 0,-3 1 1,-2 4 0,-3 3 1,-3 3 1,-1 1 1,4 1-1,3-1 1,3 1-1,1-3 0,1-2 0,-1-3 0,1-3 0,-1-2-1,1 0-1,-1 0 0,1 0-2,1 1 1,3 4-1,3 3 1,4 3-1,-3 1 1,-5 1-1,-7-1 0,-5 1-1,-3-1 1,4 1-1,3-1 0,3 1 1,1-3 0,1-2-1,-1-3 0,1-3 1,-1-2-1,1 0 0,-1 0 1,1 0-1,-1-2 1,1-3-1,-1-3 1,1-2 0,-1-5-1,1-2 0,-1-3 0,1-3 0,-1-2 0,1 0 0,-1 0 0,1 0 1,1-2-1,3-3-1,3-3 1,4-2 0,1-3-1,0 1 1,0-1 0,0 1-1,-2-1 1,-3 1 0,-3-1-1,-2 1 1,-1-1-1,3 1 0,3-1 1,4 1-1,5-3 0,10-2 0,10-3-1,9-3 0,6-6 0,3-5-1,3-7 1,4-5 0,2-4 1,4 0 0,3 0 2,3 0 0,6 0 1,9 0 1,10 0 0,10 0 1,5-2 0,4-3 2,3-3 0,3-2 1,4-1 0,7 3 1,6 3-1,7 4 0,0 1 0,-2 0 1,-3 0-1,-3 0 0,2 0 0,10 0 0,10 0-1,9 0-1,6 0 1,3 0-1,3 0 0,4 0 1,-3 0-1,-5 0-1,-7 0-1,-5 0-2,-3 0-2,4 0 0,3 0 0,3 0 0,-1 1 0,-2 4 0,-3 3 0,-3 3-4,-2-1 0,0-2 0,0-3 0,0-3 0,-5-4-1,-9-3-2,-10-3-1,-8-2-3,-8-5 0,-2-2 0,-3-3 0,-3-3 0,-4-2-1,-3 0-2,-3 0-1,-2 0-3,-3-2-2,1-3-3,-1-3-3,1-2-3,-3-5-1,-2-2-1,-3-3 0,-3-3-1,-7-1-3,-9 4-6,-10 3-7,-8 3-4</inkml:trace>
</inkml:ink>
</file>

<file path=ppt/ink/ink689.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30T06:37:29"/>
    </inkml:context>
    <inkml:brush xml:id="br0">
      <inkml:brushProperty name="width" value="0.041667" units="cm"/>
      <inkml:brushProperty name="height" value="0.041667" units="cm"/>
      <inkml:brushProperty name="color" value="#F2385B"/>
      <inkml:brushProperty name="ignorePressure" value="0"/>
    </inkml:brush>
  </inkml:definitions>
  <inkml:trace contextRef="#ctx0" brushRef="#br0">23500 16350 200,'-2'-22'0,"-3"6"0	,-3 7 0,-2 6 0,-1 1 2,3-3 5,3-3 6,4-2 4,1-3 3,0 1-1,0-1-1,0 1 0,-2-1 0,-3 1 0,-3-1 2,-2 1 1,-1 5-2,3 14-3,3 11-4,4 14-3,1 5-2,0 1-1,0-1-1,0 1-1,0-3 0,0-2 0,0-3 0,0-3 0,0 2 0,0 10-1,0 10 1,0 9-2,0 2 1,0-2 0,0-3 1,0-3-1,0-1 1,0 4 0,0 3-1,0 3 0,0 3 0,0 3 1,0 3 1,0 4 1,-2 1 1,-3 0-1,-3 0 1,-2 0 0,-1 0 0,3 0 0,3 0 1,4 0 0,1 1 0,0 4 0,0 3 1,0 3-1,0-2 1,0-6-1,0-6 0,0-6-1,0-6 1,0-2-1,0-3 0,0-3 1,0-2-1,0 0 0,0 0 1,0 0-1,1 1 0,4 4 0,3 3 2,3 3-1,3-2 1,3-6-3,3-6 0,4-6-2,-1-4-1,-3 1-1,-3-1 0,-2 1-1,-1-3 0,3-2 0,3-3-1,4-3 0,2-6-1,4-5 0,3-7 0,3-5-1,1-3 2,1 4 1,-1 3 3,1 3 3,-3 3 0,-2 3-1,-3 3 1,-3 4-2,-1-1 0,4-3-1,3-3-2,3-2-1,1-3-1,1 1 0,-1-1-1,1 1 0,-1-3 0,1-2-1,-1-3 1,1-3-1,1-1 0,3 4 1,3 3 0,4 3-1,-1-1 1,-3-2 0,-3-3 0,-2-3 1,-3-1-1,1 4 1,-1 3-1,1 3 1,-1 1-1,1 1 1,-1-1 0,1 1-1,-1-3 1,1-2 0,-1-3 1,1-3-1,-1-1 1,1 4 0,-1 3 0,1 3 1,1-1-1,3-2 0,3-3 0,4-3 0,-1-2 0,-3 0 0,-3 0 0,-2 0-1,-3 0 1,1 0-1,-1 0 1,1 0-1,-1 1 0,1 4-1,-1 3 1,1 3-1,1-1 0,3-2 0,3-3 0,4-3 0,-1-1 0,-3 4 1,-3 3-1,-2 3 0,-1 1 0,3 1 1,3-1-1,4 1 0,-1-3 1,-3-2 0,-3-3-1,-2-3 1,-3-2 0,1 0 0,-1 0-1,1 0 0,-1 0 1,1 0-1,-1 0-1,1 0 1,-1 0 0,1 0 0,-1 0 0,1 0 0,-1 0 0,1 0 1,-1 0-1,1 0 1,-1 1 0,1 4 0,-1 3-1,1 3 1,1-1 0,3-2 0,3-3 0,4-3-1,-1-4 1,-3-3-1,-3-3 1,-2-2-1,-3-1 0,1 3 0,-1 3 0,1 4-1,-1 1 0,1 0 0,-1 0 1,1 0 0,-1 0 0,1 0 0,-1 0 0,1 0 0,-1 1 0,1 4 1,-1 3-1,1 3 0,-1-1 0,1-2 0,-1-3 0,1-3 0,-1-2-1,1 0 1,-1 0 0,1 0 0,-1 0-1,1 0 1,-1 0 0,1 0-1,-1 0 0,1 0 0,-1 0 0,1 0-1,-1 0 1,1 0 0,-1 0 0,1 0 0,-1-2 1,1-3-1,-1-3 0,1-2 0,-1-3 0,1 1-1,-1-1 1,1 1 0,-3-1 0,-2 1 0,-3-1 1,-3 1 1,-2-1-1,0 1 0,0-1 0,0 1-1,0-3-1,0-2 2,0-3-1,0-3 1,0-2 0,0 0 1,0 0 1,0 0 0,-2-2 1,-3-3-1,-3-3 1,-2-2-1,-3-3 0,1 1 0,-1-1 0,1 1 0,-3-1 1,-2 1 0,-3-1 0,-3 1 0,-2-1 0,0 1 1,0-1-1,0 1-1,1 1 1,4 3-1,3 3 0,3 4 0,-1-1 0,-2-3 0,-3-3 0,-3-2 1,-1-1-1,4 3 1,3 3 0,3 4-1,-1-3 1,-2-5-2,-3-7 1,-3-5-2,-2-3 1,0 4-1,0 3 1,0 3-1,0-2 1,0-6-1,0-6 0,0-6 1,0-2-1,0 3 1,0 3-1,0 4 0,0 2 0,0 4 1,0 3-1,0 3 1,0-1 0,0-2 0,0-3-1,0-3 2,0-1-1,0 4 0,0 3 0,0 3 0,0 1 0,0 1 0,0-1 0,0 1 0,0-1 1,0 1 0,0-1 1,0 1 1,0-1 0,0 1 1,0-1-1,0 1 1,0-1 0,0 1 0,0-1-1,0 1 1,-2-1 0,-3 1-1,-3-1 1,-2 1-1,-1-1 0,3 1 1,3-1 0,4 1-1,-3 1 2,-5 3-1,-7 3 1,-5 4 0,-3-1 1,4-3-1,3-3 0,3-2 0,-1-1-1,-2 3 1,-3 3-1,-3 4 1,-2-3-1,0-5 1,0-7 0,0-5 0,0-3 1,0 4 0,0 3 0,0 3-1,-2 3 0,-3 3 0,-3 3 0,-2 4-1,-3 1 0,1 0-1,-1 0 1,1 0-1,1 0 0,3 0 1,3 0 0,4 0 1,-1 3-1,-3 6 1,-3 7-1,-2 6 0,-3 3 0,1 0-1,-1 0-1,1 0 0,-1-2-1,1-3 0,-1-3-1,1-2 0,-3-1 0,-2 3 0,-3 3 0,-3 4-1,-2 1 1,0 0 0,0 0 1,0 0 1,0 0 0,0 0-2,0 0 0,0 0 0,0 0 0,0 0 0,0 0 0,0 0 0,1 0 0,4 0 0,3 0 0,3 0 0,1 0 0,1 0 0,-1 0 0,1 0 0,-1 0 0,1 0 0,-1 0 0,1 0 0,-1 0-1,1 0 1,-1 0-1,1 0 1,-3 0-1,-2 0 1,-3 0-1,-3 0 1,-1 0-1,4 0 1,3 0 0,3 0-1,1 0 1,1 0 0,-1 0 0,1 0 0,-1 0 0,1 0 0,-1 0 0,1 0 1,-1 0-1,1 0 0,-1 0 0,1 0-1,-3 0 1,-2 0 0,-3 0-1,-3 0 1,-1 0-1,4 0 1,3 0-1,3 0 1,1 0 0,1 0 0,-1 0 1,1 0 0,-1 0 0,1 0 1,-1 0 0,1 0 0,-1 1-2,1 4 0,-1 3 0,1 3 0,-3 1 0,-2 1 0,-3-1 0,-3 1 0,-1-1 0,4 1 0,3-1 0,3 1 0,-1-1 0,-2 1 0,-3-1 0,-3 1 0,-1-1 0,4 1 0,3-1 0,3 1 0,-1-1 0,-2 1 0,-3-1 0,-3 1 0,-1 1 0,4 3 0,3 3 0,3 4 0</inkml:trace>
</inkml:ink>
</file>

<file path=ppt/ink/ink69.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2-18T05:07:49"/>
    </inkml:context>
    <inkml:brush xml:id="br0">
      <inkml:brushProperty name="width" value="0.041667" units="cm"/>
      <inkml:brushProperty name="height" value="0.041667" units="cm"/>
      <inkml:brushProperty name="color" value="#F2385B"/>
      <inkml:brushProperty name="ignorePressure" value="0"/>
    </inkml:brush>
  </inkml:definitions>
  <inkml:trace contextRef="#ctx0" brushRef="#br0">99000 29150 200,'-24'-66'0,"4"19"1	,3 19 0,3 19 1,1 10 1,1 4 2,-1 3 1,1 3 2,-1 4 1,1 7 1,-1 6 2,1 7 1,1 4 2,3 3 0,3 3 0,4 4 0,-3 4 0,-5 6 0,-7 7-1,-5 6 0,-4 1 0,0-3 0,0-3 0,0-2 2,0-3-1,0 1-1,0-1 0,0 1 0,1-3-1,4-2 2,3-3-1,3-3 2,1-4 0,1-3-1,-1-3 1,1-2-1,-1-5 0,1-2-1,-1-3 0,1-3-1,2-1 0,7 4 0,6 3-1,7 3 0,5-2 0,7-6 0,6-6 0,7-6 0,5-6 0,7-2-2,6-3-2,7-3-2,-1-4-1,-6-3-1,-6-3 0,-6-2-2,-4-3 0,1 1 0,-1-1 0,1 1 0,1-1-1,3 1 1,3-1-1,4 1 0,-1 1 0,-3 3 0,-3 3-1,-2 4 1,-3 1-1,1 0 0,-1 0 0,1 0 0,1 4 0,3 10 0,3 10 0,4 9-1,-4 7 1,-9 7 1,-10 6-1,-8 7 1,-11 0 2,-8-2 0,-10-3 3,-9-3 1,-7-6 1,-3-5 0,-3-7-1,-2-5 0,-5-3-1,-2 4 2,-3 3 0,-3 3 1,-4-1 1,-3-2 0,-3-3 1,-2-3 0,-1-2 0,3 0-1,3 0-2,4 0-5,2-2-3,4-3 0,3-3 0,3-2 0,1-3 0,1 1 0,-1-1 0,1 1 0,2-7 0,7-12-9,6-13-39,7-12-18,4-7-6,3 1 6,3-1 5,4 1 6,2-1 3,4 1 0,3-1 0,3 1 0</inkml:trace>
</inkml:ink>
</file>

<file path=ppt/ink/ink690.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30T06:37:29"/>
    </inkml:context>
    <inkml:brush xml:id="br0">
      <inkml:brushProperty name="width" value="0.041667" units="cm"/>
      <inkml:brushProperty name="height" value="0.041667" units="cm"/>
      <inkml:brushProperty name="color" value="#F2385B"/>
      <inkml:brushProperty name="ignorePressure" value="0"/>
    </inkml:brush>
  </inkml:definitions>
  <inkml:trace contextRef="#ctx0" brushRef="#br0">40850 21700 200,'-21'0'24,"10"0"0	,10 0 0,9 0 1,6 0-2,3 0 0,3 0-3,4 0-1,2 0-1,4 0-3,3 0-1,3 0-1,3 1-2,3 4-2,3 3 0,4 3-2,1 1-1,0 1 0,0-1 0,0 1-1,0 2-1,0 7 1,0 6-1,0 7 1,-2 0 0,-3-2-1,-3-3 1,-2-3 0,-5-1 0,-2 4 0,-3 3-1,-3 3 1,-2 1 0,0 1 1,0-1 0,0 1 1,-2-3 0,-3-2 0,-3-3-1,-2-3 1,-3-1 0,1 4-1,-1 3 1,1 3-1,1-1 0,3-2 1,3-3 0,4-3 0,-1-10-2,-3-16-4,-3-15-5,-2-15-5,-5-7-1,-2 3 0,-3 3 1,-3 4 1,-2 1 0,0 0 1,0 0 1,0 0 1,1 0 0,4 0 1,3 0 1,3 0 0,-1 0 1,-2 0 1,-3 0 1,-3 0 0,1 3 4,6 6 3,7 7 5,6 6 5,1 6 1,-3 6 0,-3 7-1,-2 6 0,-1 4 0,3 4 0,3 3 1,4 3 0,-1 3 1,-3 3-1,-3 3 1,-2 4 0,-3-1 1,1-3 0,-1-3 0,1-2 1,-1-3 0,1 1 0,-1-1-2,1 1 0,-3 1-9,-2 3-10,-3 3 0,-3 4 0,-4-1 0,-3-3 0,-3-3 0,-2-2 0,-6-8 0,-6-8 0,-6-10 0,-6-9 0,-6-7 0,-2-3 0,-3-3 0,-3-2 0,1-6-17,6-6-35,7-6-5,6-6-6,4-2-3,4 3 0,3 3-1,3 4-1</inkml:trace>
</inkml:ink>
</file>

<file path=ppt/ink/ink691.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30T06:37:29"/>
    </inkml:context>
    <inkml:brush xml:id="br0">
      <inkml:brushProperty name="width" value="0.041667" units="cm"/>
      <inkml:brushProperty name="height" value="0.041667" units="cm"/>
      <inkml:brushProperty name="color" value="#F2385B"/>
      <inkml:brushProperty name="ignorePressure" value="0"/>
    </inkml:brush>
  </inkml:definitions>
  <inkml:trace contextRef="#ctx0" brushRef="#br0">44850 22250 200,'1'-22'5,"4"6"10	,3 7 10,3 6 10,1 7 4,1 10-1,-1 10-2,1 9-1,-1 7-2,1 7 0,-1 6 1,1 7-1,-1 2 0,1 1-2,-1-1 0,1 1-1,-3-3 0,-2-2-1,-3-3 0,-3-3 0,-2-4 0,0-3-3,0-3 0,0-2-2,1-3-1,4 1-2,3-1-1,3 1-2,-1-10-11,-2-19-19,-3-18-19,-3-19-20,-4-10-8,-3 1 5,-3-1 4,-2 1 3,-3 1 5,1 3 2,-1 3 3,1 4 4,-1-1 1,1-3 0,-1-3 1,1-2 1,1-5 0,3-2 1,3-3 1,4-3 0,1-1 1,0 4 1,0 3 1,0 3 1,0 1 2,0 1 1,0-1 15,0 1 6,0-1 0,0 1 0,0-1 0,0 1 0,0 2 0,0 7 0,0 6 0,0 7 0,0 2 0,0 1 0,0-1 0,0 1 0,0-1 0,0 1 0,0-1 0,0 1 0,1 1 0,4 3 0,3 3 0,3 4 0,3 2 0,3 4 42,3 3 9,4 3 8,2 1 3,4 1-1,3-1 1,3 1 0,-1-3-3,-2-2-4,-3-3-3,-3-3-5,2-1-3,10 4 0,10 3-2,9 3 0,1-1-2,-6-2-15,-6-3-25,-6-3 0,-4-2 0,1 0 0,-1 0 0,1 0 0,-1 1 0,1 4 0,-1 3 0,1 3 0,-3 6 0,-2 9 0,-3 10 0,-3 10 0,-9 4 0,-11 0 0,-14 0 0,-11 0 0,-7-2 0,0-3 0,0-3 0,0-2 0,0-3 0,0 1 0,0-1 0,0 1 0,-4 1 0,-5 3 0,-7 3 0,-5 4 0,8-3 0,26-5 0,24-7 0,26-5 0,12-9 0,0-9 0,0-10 0,0-8 0,-2-4 0,-3 3 0,-3 3 0,-2 4 0,-8 5 0,-8 10 0,-10 10 0,-9 9 0,-9 4 0,-5 1-43,-7-1-39,-5 1 1,-4-4 4,0-6 6,0-6 5,0-6 5,0-4 6,0 1 5,0-1 5,0 1 5,1-3 5,4-2 5,3-3 6,3-3 5,1-2 3,1 0 1,-1 0 2,1 0 2,-1 1 1,1 4 5,-1 3 5,1 3 0,-1-1 0,1-2 0,-1-3 0,1-3 2,-1-2 8,1 0 1,-1 0 2,1 0 1,-1 1 6,1 4 11,-1 3 10,1 3 11,-1 4 3,1 7-3,-1 6-5,1 7-3,-3 2-4,-2 1-3,-3-1-3,-3 1-4,-2 1-1,0 3-3,0 3-1,0 4-1,1-1-2,4-3-1,3-3-2,3-2-1,-1-5-1,-2-2-3,-3-3-1,-3-3-3,-4-4-3,-3-3-3,-3-3-5,-2-2-4,-1-11-10,3-15-15,3-15-15,4-16-15,2-5-7,4 6 0,3 7 1,3 6 2</inkml:trace>
</inkml:ink>
</file>

<file path=ppt/ink/ink692.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30T06:37:29"/>
    </inkml:context>
    <inkml:brush xml:id="br0">
      <inkml:brushProperty name="width" value="0.037156" units="cm"/>
      <inkml:brushProperty name="height" value="0.037156" units="cm"/>
      <inkml:brushProperty name="color" value="#F2385B"/>
      <inkml:brushProperty name="ignorePressure" value="0"/>
    </inkml:brush>
  </inkml:definitions>
  <inkml:trace contextRef="#ctx0" brushRef="#br0">46000 23650 224,'25'0'0,"0"0"0	,0 0 0,0 0 0,0 3 2,0 6 5,0 7 6,0 6 4,1 4 3,4 4 4,3 3 1,3 3 4,1-1 1,1-2 3,-1-3 2,1-3 2,-4-2 1,-6 0 0,-6 0-1,-6 0 1,-2 0 2,3 0 4,3 0 5,4 0 4,-6-10-2,-11-18-10,-14-19-9,-11-18-9,-6-10-9,4 0-9,3 0-8,3 0-8,1 1-7,1 4-4,-1 3-4,1 3-5,-1 3-7,1 3-14,-1 3-11,1 4-13</inkml:trace>
</inkml:ink>
</file>

<file path=ppt/ink/ink693.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30T06:37:29"/>
    </inkml:context>
    <inkml:brush xml:id="br0">
      <inkml:brushProperty name="width" value="0.038709" units="cm"/>
      <inkml:brushProperty name="height" value="0.038709" units="cm"/>
      <inkml:brushProperty name="color" value="#F2385B"/>
      <inkml:brushProperty name="ignorePressure" value="0"/>
    </inkml:brush>
  </inkml:definitions>
  <inkml:trace contextRef="#ctx0" brushRef="#br0">48900 20650 215,'-22'28'0,"6"6"0	,7 7 0,6 6 0,3 1 2,0-3 4,0-3 5,0-2 4,0-1 3,0 3 2,0 3 1,0 4 1,1-1 1,4-3 0,3-3 0,3-2 0,-1-5-1,-2-2 0,-3-3-2,-3-3-2,-1-2 1,4 0-1,3 0 2,3 0 0,-1 3 0,-2 6 1,-3 7 0,-3 6 1,-1 1 0,4-3 3,3-3 3,3-2 1,-1-14-10,-2-21-22,-3-22-23,-3-22-21,-4-8-11,-3 6 3,-3 7 2,-2 6 2,-1 1 3,3-3 3,3-3 1,4-2 3,1-1 4,0 3 3,0 3 4,0 4 4,0-3 4,0-5 15,0-7 7,0-5 0,0-4 0,0 0 0,0 0 0,0 0 0,1 0 0,4 0 0,3 0 0,3 0 0,1 0 0,1 0 0,-1 0 0,1 0 0,-1 1 0,1 4 0,-1 3 0,1 3 0,-1 3 0,1 3 0,-1 3 0,1 4 0,-3 2 0,-2 4 0,-3 3 0,-3 3 0,-1 3 0,4 3 0,3 3 16,3 4 8,1 2 2,1 4 2,-1 3 1,1 3 2,-1 7 1,1 14-2,-1 11-1,1 14-1,-1 7 0,1 3 0,-1 3 0,1 4 1,-3 1-1,-2 0 0,-3 0-2,-3 0 0,-1-2-2,4-3 1,3-3 0,3-2-1,-1-3 0,-2 1 0,-3-1-2,-3 1 0,-1-4-1,4-6-1,3-6 1,3-6-2,-1-4 1,-2 1-3,-3-1 0,-3 1-1,-1-10-12,4-19-22,3-18-22,3-19-21,-4-7-9,-8 7 3,-10 6 4,-9 7 2,-4 2 3,4 1 3,3-1 1,3 1 3</inkml:trace>
</inkml:ink>
</file>

<file path=ppt/ink/ink694.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30T06:37:29"/>
    </inkml:context>
    <inkml:brush xml:id="br0">
      <inkml:brushProperty name="width" value="0.015967" units="cm"/>
      <inkml:brushProperty name="height" value="0.015967" units="cm"/>
      <inkml:brushProperty name="color" value="#F2385B"/>
      <inkml:brushProperty name="ignorePressure" value="0"/>
    </inkml:brush>
  </inkml:definitions>
  <inkml:trace contextRef="#ctx0" brushRef="#br0">49000 21450 521,'-21'0'55,"10"0"-1	,10 0 1,9 0 0,4 0-2,1 0-6,-1 0-4,1 0-5,1 1-6,3 4-9,3 3-8,4 3-8,-1 1-5,-3 1-4,-3-1-3,-2 1-2</inkml:trace>
</inkml:ink>
</file>

<file path=ppt/ink/ink695.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30T06:37:29"/>
    </inkml:context>
    <inkml:brush xml:id="br0">
      <inkml:brushProperty name="width" value="0.025169" units="cm"/>
      <inkml:brushProperty name="height" value="0.025169" units="cm"/>
      <inkml:brushProperty name="color" value="#F2385B"/>
      <inkml:brushProperty name="ignorePressure" value="0"/>
    </inkml:brush>
  </inkml:definitions>
  <inkml:trace contextRef="#ctx0" brushRef="#br0">49100 21850 331,'-22'1'0,"6"4"0	,7 3 0,6 3 0,1-1-1,-3-2 0,-3-3-1,-2-3-1,-1-1 9,3 4 20,3 3 19,4 3 20,5-1 8,10-2-4,10-3-5,9-3-5,4-1-4,1 4-4,-1 3-6,1 3-4,-3-1-7,-2-2-10,-3-3-10,-3-3-10,-2-2-4,0 0 0,0 0-1,0 0 1,0 0-8,0 0-14,0 0-15,0 0-14</inkml:trace>
</inkml:ink>
</file>

<file path=ppt/ink/ink696.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30T06:37:29"/>
    </inkml:context>
    <inkml:brush xml:id="br0">
      <inkml:brushProperty name="width" value="0.029344" units="cm"/>
      <inkml:brushProperty name="height" value="0.029344" units="cm"/>
      <inkml:brushProperty name="color" value="#F2385B"/>
      <inkml:brushProperty name="ignorePressure" value="0"/>
    </inkml:brush>
  </inkml:definitions>
  <inkml:trace contextRef="#ctx0" brushRef="#br0">48950 22500 283,'0'50'0,"0"0"0	,0 0 0,0 0 0,1 0 2,4 0 3,3 0 2,3 0 4,-1 3 2,-2 6 1,-3 7 0,-3 6 1,-2-1 3,0-5 6,0-7 6,0-5 6,0-3 2,0 4-2,0 3 0,0 3-1,0-2 1,0-6 2,0-6 3,0-6 2,1-6 0,4-2-3,3-3-2,3-3-2,1-9-6,1-11-9,-1-14-8,1-11-10,-3-9-9,-2-3-15,-3-3-12,-3-2-13,-6-1-10,-5 3-7,-7 3-6,-5 4-7,-3 4 2,4 6 9,3 7 8,3 6 10,6 3 13,9 0 21,10 0 20,10 0 20,4 0 11,0 0 3,0 0 2,0 0 3,0 0 0,0 0-2,0 0-2,0 0-3,0 0-1,0 0-4,0 0-1,0 0-3,0 0-3,0 0-2,0 0-4,0 0-2,-8 1-14,-16 4-23,-15 3-24,-15 3-24,-7-1-10,3-2 7,3-3 4,4-3 6,1-2 5,0 0 4,0 0 4,0 0 3,0-2 5,0-3 2,0-3 4,0-2 3,0-3 20,0 1 9,0-1 0,0 1 0,0-1 0,0 1 0,0-1 0,0 1 0,0-1 0,0 1 0,0-1 0,0 1 0,1-1 0,4 1 0,3-1 0,3 1 0,-1-1 0,-2 1 0,-3-1 0,-3 1 0,-1 1 0,4 3 0,3 3 0,3 4 0,1 1 0,1 0 0,-1 0 0,1 0 0,-1 0 0,1 0 0,-1 0 0,1 0 0,1 3 0,3 6 0,3 7 25,4 6 21,1 1 2,0-3-5,0-3-3,0-2-5,0-1-3,0 3-2,0 3-3,0 4-2,0 1-1,0 0-2,0 0-1,0 0 0,0 0-2,0 0-1,0 0-2,0 0-2,-2 0-1,-3 0-1,-3 0-2,-2 0 0,-5 1-2,-2 4-2,-3 3-2,-3 3-3,-2-2-1,0-6 0,0-6-1,0-6 0,-2-2-2,-3 3-3,-3 3-3,-2 4-2,-3-1-4,1-3-3,-1-3-5,1-2-3,1-5-3,3-2-4,3-3-2,4-3-2,2-2-2,4 0 0,3 0 0,3 0 1,1-2 1,1-3 2,-1-3 1,1-2 3,-1-3 2,1 1 27,-1-1 2,1 1 0,-1 1 0,1 3 0,-1 3 0,1 4 0,-1-1 0,1-3 0,-1-3 0,1-2 0</inkml:trace>
</inkml:ink>
</file>

<file path=ppt/ink/ink697.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30T06:37:29"/>
    </inkml:context>
    <inkml:brush xml:id="br0">
      <inkml:brushProperty name="width" value="0.031873" units="cm"/>
      <inkml:brushProperty name="height" value="0.031873" units="cm"/>
      <inkml:brushProperty name="color" value="#F2385B"/>
      <inkml:brushProperty name="ignorePressure" value="0"/>
    </inkml:brush>
  </inkml:definitions>
  <inkml:trace contextRef="#ctx0" brushRef="#br0">47600 24050 261,'25'0'1,"0"0"1	,0 0 3,0 0 1,0 1 2,0 4 2,0 3 1,0 3 2,3 1 2,6 1 1,7-1 3,6 1 1,6-3 1,6-2 1,7-3 0,6-3 1,3-1 0,0 4 2,0 3 1,0 3 1,-2-1 0,-3-2 0,-3-3-1,-2-3-1,-3-2 0,1 0-3,-1 0-1,1 0-1,-1 1-2,1 4-1,-1 3 1,1 3-2,-3 1 0,-2 1-1,-3-1-1,-3 1 0,-2-3-2,0-2 1,0-3-1,0-3-1,-4-1 0,-5 4 0,-7 3-1,-5 3 1,-3 1-3,4 1-5,3-1-3,3 1-4,-4-7-9,-8-12-13,-10-13-12,-9-12-12,-9-4-6,-5 7 3,-7 6 4,-5 7 2,-4 2 2,0 1 0,0-1 1,0 1 1,0-3 1,0-2 0,0-3 1,0-3 0</inkml:trace>
</inkml:ink>
</file>

<file path=ppt/ink/ink698.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30T06:37:29"/>
    </inkml:context>
    <inkml:brush xml:id="br0">
      <inkml:brushProperty name="width" value="0.035658" units="cm"/>
      <inkml:brushProperty name="height" value="0.035658" units="cm"/>
      <inkml:brushProperty name="color" value="#F2385B"/>
      <inkml:brushProperty name="ignorePressure" value="0"/>
    </inkml:brush>
  </inkml:definitions>
  <inkml:trace contextRef="#ctx0" brushRef="#br0">48300 22900 233,'-68'3'0,"17"6"0	,15 7 0,16 6 0,7 3 5,1 0 8,-1 0 9,1 0 9,2-2 5,7-3 2,6-3 2,7-2 2,4-1 0,3 3 0,3 3-1,4 4-2,4-1 0,6-3-2,7-3-2,6-2-1,4-5-2,4-2-3,3-3-1,3-3-3,1-2-2,1 0-4,-1 0-3,1 0-3,-3-2-3,-2-3 1,-3-3-2,-3-2 1,-2-6-5,0-6-6,0-6-6,0-6-8,-2-2-2,-3 3 0,-3 3 2,-2 4 2,-5-1-5,-2-3-8,-3-3-9,-3-2-8,-4-1-8,-3 3-5,-3 3-5,-2 4-6</inkml:trace>
</inkml:ink>
</file>

<file path=ppt/ink/ink699.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30T06:37:29"/>
    </inkml:context>
    <inkml:brush xml:id="br0">
      <inkml:brushProperty name="width" value="0.019400" units="cm"/>
      <inkml:brushProperty name="height" value="0.019400" units="cm"/>
      <inkml:brushProperty name="color" value="#F2385B"/>
      <inkml:brushProperty name="ignorePressure" value="0"/>
    </inkml:brush>
  </inkml:definitions>
  <inkml:trace contextRef="#ctx0" brushRef="#br0">51400 21450 429,'21'1'0,"-5"4"0	,-7 3 0,-5 3 0,-4 3 3,0 3 5,0 3 5,0 4 6,0 1 3,0 0 3,0 0 3,0 0 2,1 0 1,4 0 2,3 0-1,3 0 2,-1 0-1,-2 0-2,-3 0-1,-3 0-2,-2 0 0,0 0-2,0 0 0,0 0 0,1 0-3,4 0-5,3 0-4,3 0-5,3-4-11,3-5-18,3-7-19,4-5-19,-1-8-9,-3-5-3,-3-7-2,-2-5-2</inkml:trace>
</inkml:ink>
</file>

<file path=ppt/ink/ink7.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26T05:25:29"/>
    </inkml:context>
    <inkml:brush xml:id="br0">
      <inkml:brushProperty name="width" value="0.030785" units="cm"/>
      <inkml:brushProperty name="height" value="0.030785" units="cm"/>
      <inkml:brushProperty name="color" value="#F2385B"/>
      <inkml:brushProperty name="ignorePressure" value="0"/>
    </inkml:brush>
  </inkml:definitions>
  <inkml:trace contextRef="#ctx0" brushRef="#br0">72450 14150 270,'-2'-25'0,"-3"0"0	,-3 0 0,-2 0 0,-3 1-1,1 4-3,-1 3-2,1 3-2,1-1-3,3-2-1,3-3-2,4-3 3,-1-2 11,-3 0 0,-3 0 0,-2 0 0,-3 0 0,1 0 0,-1 0 0,1 0 0,1 1 0,3 4 0,3 3 0,4 3 0,-1 1 0,-3 1 0,-3-1 0,-2 1 0,-3 1 0,1 3 0,-1 3 0,1 4 22,1-1 6,3-3-1,3-3 0,4-2-1,-1-1 0,-3 3 0,-3 3 0,-2 4 0,-1 4 3,3 6 4,3 7 6,4 6 5,2 6 0,4 6-4,3 7-2,3 6-5,-1 3-2,-2 0-3,-3 0-1,-3 0-4,-2 1 0,0 4-3,0 3 0,0 3-2,-2 3 0,-3 3 0,-3 3 0,-2 4 1</inkml:trace>
</inkml:ink>
</file>

<file path=ppt/ink/ink70.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2-18T05:07:49"/>
    </inkml:context>
    <inkml:brush xml:id="br0">
      <inkml:brushProperty name="width" value="0.031404" units="cm"/>
      <inkml:brushProperty name="height" value="0.031404" units="cm"/>
      <inkml:brushProperty name="color" value="#F2385B"/>
      <inkml:brushProperty name="ignorePressure" value="0"/>
    </inkml:brush>
  </inkml:definitions>
  <inkml:trace contextRef="#ctx0" brushRef="#br0">99350 29500 265,'-46'0'0,"10"0"0	,10 0 0,9 0 0,4 0 0,1 0-1,-1 0-1,1 0 0,-1 0-1,1 0 1,-1 0-1,1 0-1,-1 0 2,1 0 3,-1 0 3,1 0 3,-1 0 2,1 0 1,-1 0 0,1 0 1,1 1 6,3 4 12,3 3 10,4 3 12,2 1 5,4 1-4,3-1-2,3 1-3,3-1-4,3 1-2,3-1-3,4 1-4,1-3-3,0-2-4,0-3-4,0-3-4,4-2-3,10 0-3,10 0-4,9 0-3,1 0-2,-6 0 0,-6 0-1,-6 0-1,-2 0-1,3 0 0,3 0-2,4 0-1,-1 0-1,-3 0 0,-3 0 0,-2 0-1,-3 0-3,1 0-4,-1 0-5,1 0-4,-3 1-7,-2 4-6,-3 3-7,-3 3-7,-1 1-4,4 1 1,3-1-1,3 1 1,-2-1 1,-6 1 3,-6-1 2,-6 1 4,-2-3 3,3-2 2,3-3 3,4-3 3,1-2 5,0 0 24,0 0 0,0 0 0,-2 1 0,-3 4 0,-3 3 0,-2 3 0,-3-1 0,1-2 0,-1-3 0,1-3 0,-1-2 0,1 0 0,-1 0 0,1 0 0,-3 1 0,-2 4 0,-3 3 0,-3 3 0,-1-1 0,4-2 0,3-3 0,3-3 0,-1-1 0,-2 4 0,-3 3 0,-3 3 0,-2 1 0,0 1 0,0-1 0,0 1 0,0 1 0,0 3 0,0 3 0,0 4 0,0 4 0,0 6 0,0 7 0,0 6 0,0 3 0,0 0 0,0 0 0,0 0 0,-4 1 0,-5 4 0,-7 3 0,-5 3 22,-1 1 7,6 1 0,7-1-1,6 1 0,3-3 1,0-2 2,0-3 1,0-3 3,1-4 0,4-3-1,3-3-1,3-2-2,4-5 0,7-2 0,6-3-1,7-3 0,2-6-1,1-5-2,-1-7-1,1-5-2,1-4-1,3 0-1,3 0-1,4 0-2,1-2 0,0-3-4,0-3-2,0-2-2,-2-5-3,-3-2 0,-3-3 0,-2-3-2,-5-4-2,-2-3-5,-3-3-4,-3-2-4,-4-3-2,-3 1 0,-3-1 1,-2 1 0,-3-1 0,1 1-2,-1-1-2,1 1-1,-3-1 0,-2 1-1,-3-1 0,-3 1 0,-7-1 0,-9 1 1,-10-1-1,-8 1 1,-4 1 0,3 3-1,3 3 0,4 4 0,-3 1 0,-5 0-1,-7 0 0,-5 0 1,-3 1-1,4 4 1,3 3 0,3 3 0,1 3 2,1 3 0,-1 3 3,1 4 0,1 1 6,3 0 8,3 0 9,4 0 9,2 3-3,4 6-15,3 7-15,3 6-15</inkml:trace>
</inkml:ink>
</file>

<file path=ppt/ink/ink700.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30T06:37:29"/>
    </inkml:context>
    <inkml:brush xml:id="br0">
      <inkml:brushProperty name="width" value="0.023219" units="cm"/>
      <inkml:brushProperty name="height" value="0.023219" units="cm"/>
      <inkml:brushProperty name="color" value="#F2385B"/>
      <inkml:brushProperty name="ignorePressure" value="0"/>
    </inkml:brush>
  </inkml:definitions>
  <inkml:trace contextRef="#ctx0" brushRef="#br0">52100 21600 358,'21'1'1,"-5"4"2	,-7 3 2,-5 3 2,-4 1 1,0 1 1,0-1 2,0 1 0,-2 1 4,-3 3 6,-3 3 6,-2 4 6,-3 2 4,1 4 4,-1 3 2,1 3 2,-1 1 3,1 1 1,-1-1 1,1 1 2,-3-4-6,-2-6-9,-3-6-11,-3-6-10,-4-6-16,-3-2-21,-3-3-23,-2-3-22,0-1-10,7 4 2,6 3 0,7 3 2</inkml:trace>
</inkml:ink>
</file>

<file path=ppt/ink/ink701.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30T06:37:29"/>
    </inkml:context>
    <inkml:brush xml:id="br0">
      <inkml:brushProperty name="width" value="0.033061" units="cm"/>
      <inkml:brushProperty name="height" value="0.033061" units="cm"/>
      <inkml:brushProperty name="color" value="#F2385B"/>
      <inkml:brushProperty name="ignorePressure" value="0"/>
    </inkml:brush>
  </inkml:definitions>
  <inkml:trace contextRef="#ctx0" brushRef="#br0">51050 22400 252,'1'23'6,"4"-3"13	,3-3 14,3-2 12,3-3 6,3 1 0,3-1-3,4 1 0,2-3-2,4-2-2,3-3-3,3-3-2,1-1-3,1 4-3,-1 3-4,1 3-2,-1-1-3,1-2-3,-1-3-2,1-3-2,1-2-2,3 0-1,3 0-1,4 0-2,-1 0-2,-3 0-3,-3 0-3,-2 0-4,-1-4-7,3-5-9,3-7-9,4-5-10,-4-4-7,-9 0-7,-10 0-5,-8 0-7,-8 0-2,-2 0 3,-3 0 1,-3 0 1,-2 1 5,0 4 5,0 3 6,0 3 6,-2 1 4,-3 1 4,-3-1 5,-2 1 24,-3-1 0,1 1 0,-1-1 0,1 1 0</inkml:trace>
</inkml:ink>
</file>

<file path=ppt/ink/ink702.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30T06:37:29"/>
    </inkml:context>
    <inkml:brush xml:id="br0">
      <inkml:brushProperty name="width" value="0.026470" units="cm"/>
      <inkml:brushProperty name="height" value="0.026470" units="cm"/>
      <inkml:brushProperty name="color" value="#F2385B"/>
      <inkml:brushProperty name="ignorePressure" value="0"/>
    </inkml:brush>
  </inkml:definitions>
  <inkml:trace contextRef="#ctx0" brushRef="#br0">51850 21550 314,'-24'-22'-2,"4"6"-3	,3 7-5,3 6-4,3 7 1,3 10 5,3 10 5,4 9 4,-1 4 5,-3 1 3,-3-1 3,-2 1 4,-1 2 4,3 7 4,3 6 3,4 7 5,1 2 1,0 1 0,0-1-1,0 1 0,0-1 0,0 1 0,0-1 1,0 1 0,0-3-1,0-2 0,0-3-1,0-3-1,0-2-2,0 0-1,0 0-3,0 0-2,0-4-2,0-5-3,0-7-4,0-5-2,0-4-4,0 0-6,0 0-3,0 0-6,-4-4-11,-5-5-18,-7-7-17,-5-5-18,-6-4-7,-3 0 6,-3 0 5,-2 0 4,0-2 7,7-3 5,6-3 6,7-2 7,4-5 4,3-2 15,3-3 20,4-3 0,1-2 0,0 0 0,0 0 0,0 0 0,0 0 0,0 0 0,0 0 0,0 0 0,0 1 0,0 4 0,0 3 0,0 3 0,0 1 0,0 1 0,0-1 0,0 1 0,0-1 0,0 1 0,0-1 0,0 1 0,0 4 0,0 9 0,0 10 0,0 10 0,-2 4 0,-3 0 23,-3 0 24,-2 0 0,-3 0-1,1 0 1,-1 0-1,1 0 0,1 3-1,3 6-2,3 7-1,4 6-1,-1 1-3,-3-3-1,-3-3-3,-2-2-2,-3-5-3,1-2-2,-1-3-3,1-3-2,-1-2-4,1 0-4,-1 0-4,1 0-4,-3-2-9,-2-3-13,-3-3-14,-3-2-13,-1-8-8,4-8-5,3-10-3,3-9-3,1-5-2,1 0 3,-1 0 2,1 0 3</inkml:trace>
</inkml:ink>
</file>

<file path=ppt/ink/ink703.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30T06:37:29"/>
    </inkml:context>
    <inkml:brush xml:id="br0">
      <inkml:brushProperty name="width" value="0.022659" units="cm"/>
      <inkml:brushProperty name="height" value="0.022659" units="cm"/>
      <inkml:brushProperty name="color" value="#F2385B"/>
      <inkml:brushProperty name="ignorePressure" value="0"/>
    </inkml:brush>
  </inkml:definitions>
  <inkml:trace contextRef="#ctx0" brushRef="#br0">51550 22700 367,'26'1'0,"4"4"0	,3 3 0,3 3 0,1 1 0,1 1 1,-1-1 0,1 1 0,-3-1 0,-2 1 1,-3-1-1,-3 1-1,-2 1 6,0 3 11,0 3 10,0 4 10,0-1 6,0-3 2,0-3 1,0-2 1,0-3 1,0 1-1,0-1-1,0 1-1,0-1-1,0 1-4,0-1-3,0 1-3,-7-4-17,-11-6-35,-14-6-33,-11-6-34,-7-4-12,0 1 10,0-1 9,0 1 9,1 1 7,4 3 8,3 3 5,3 4 8,1 1 7,1 0 34,-1 0 0,1 0 0</inkml:trace>
</inkml:ink>
</file>

<file path=ppt/ink/ink704.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30T06:37:29"/>
    </inkml:context>
    <inkml:brush xml:id="br0">
      <inkml:brushProperty name="width" value="0.032919" units="cm"/>
      <inkml:brushProperty name="height" value="0.032919" units="cm"/>
      <inkml:brushProperty name="color" value="#F2385B"/>
      <inkml:brushProperty name="ignorePressure" value="0"/>
    </inkml:brush>
  </inkml:definitions>
  <inkml:trace contextRef="#ctx0" brushRef="#br0">52000 22850 253,'-4'25'0,"-5"0"0	,-7 0 0,-5 0 0,-4 0 2,0 0 4,0 0 3,0 0 5,0 1 2,0 4 1,0 3 0,0 3 0,0-1 3,0-2 2,0-3 4,0-3 2,1-4 1,4-3-1,3-3-2,3-2-2,1-3-1,1 1-1,-1-1-2,1 1-1,-1 1 0,1 3-1,-1 3 0,1 4 0,-3-1-2,-2-3-2,-3-3-3,-3-2-2,4-5-10,13-2-15,12-3-15,13-3-15,7-2-5,4 0 5,3 0 6,3 0 6,-2 3 6,-6 6 7,-6 7 6,-6 6 6,-2 6 5,3 6 3,3 7 4,4 6 4,-1 1 3,-3-3 4,-3-3 4,-2-2 4,-3-1 3,1 3 2,-1 3 1,1 4 3,-1-1 1,1-3 2,-1-3 1,1-2 2,-1-5 1,1-2-2,-1-3-2,1-3-1,-1-2-2,1 0-3,-1 0-3,1 0-3,-1-10-11,1-18-16,-1-19-18,1-18-17,-1-7-7,1 6 0,-1 7 2,1 6 1,-3 3 1,-2 0-1,-3 0-2,-3 0 0,-2-2 0,0-3 2,0-3 2,0-2 3,0-1 1,0 3 2,0 3 1,0 4 2,0-1 3,0-3 3,0-3 17,0-2 10,0-1 0,0 3 0,0 3 0,0 4 0,0 1 0,0 0 0,0 0 0,0 0 0,1 1 0,4 4 0,3 3 0,3 3 0,-1 4 0,-2 7 0,-3 6 0,-3 7 0,-2 4 0,0 3 0,0 3 0,0 4 0,0 2 0,0 4 22,0 3 9,0 3 4,-2-1 3,-3-2 0,-3-3 1,-2-3 1,-3-2 0,1 0-1,-1 0-1,1 0-2,-1 0-1,1 0-4,-1 0-2,1 0-4,-3-2-5,-2-3-6,-3-3-7,-3-2-7,-6-5-7,-5-2-8,-7-3-6,-5-3-9,-1-2-2,6 0-1,7 0 1,6 0 0,1 0-1,-3 0-2,-3 0-3,-2 0-1,-1-2-1,3-3 2,3-3 3,4-2 3,2-1 2,4 3 3,3 3 19,3 4 8,1 1 0,1 0 0,-1 0 0,1 0 0,-1 0 0,1 0 0,-1 0 0,1 0 0,1-2 0,3-3 0,3-3 0,4-2 0,2-3 36,4 1 8,3-1-1,3 1-3,4-3-3,7-2-4,6-3-4,7-3-5,2-2-5,1 0-6,-1 0-6,1 0-7,1 0-5,3 0-1,3 0-3,4 0-3,-3 0-2,-5 0-1,-7 0-3,-5 0-2,-4 3-1,0 6 0,0 7 1,0 6-1,-2-1 0,-3-5-3,-3-7-2,-2-5-2</inkml:trace>
</inkml:ink>
</file>

<file path=ppt/ink/ink705.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30T06:37:29"/>
    </inkml:context>
    <inkml:brush xml:id="br0">
      <inkml:brushProperty name="width" value="0.032907" units="cm"/>
      <inkml:brushProperty name="height" value="0.032907" units="cm"/>
      <inkml:brushProperty name="color" value="#F2385B"/>
      <inkml:brushProperty name="ignorePressure" value="0"/>
    </inkml:brush>
  </inkml:definitions>
  <inkml:trace contextRef="#ctx0" brushRef="#br0">52450 22000 253,'1'-21'2,"4"10"5	,3 10 4,3 9 5,-1 7 3,-2 7 2,-3 6 3,-3 7 2,-2 0 1,0-2-2,0-3-1,0-3-2,0-2 0,0 0 1,0 0 2,0 0 0,0 4 2,0 10 0,0 10 1,0 9 1,0 2 0,0-2 0,0-3 1,0-3-1,0-6 1,0-5-2,0-7-1,0-5-1,0-3-1,0 4-2,0 3-3,0 3-2,0-8-16,0-19-29,0-18-32,0-19-29</inkml:trace>
</inkml:ink>
</file>

<file path=ppt/ink/ink706.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30T06:37:29"/>
    </inkml:context>
    <inkml:brush xml:id="br0">
      <inkml:brushProperty name="width" value="0.028225" units="cm"/>
      <inkml:brushProperty name="height" value="0.028225" units="cm"/>
      <inkml:brushProperty name="color" value="#F2385B"/>
      <inkml:brushProperty name="ignorePressure" value="0"/>
    </inkml:brush>
  </inkml:definitions>
  <inkml:trace contextRef="#ctx0" brushRef="#br0">52500 22250 295,'1'-22'0,"4"6"0	,3 7 0,3 6 0,1 4-1,1 4-3,-1 3-1,1 3-3,-1-1-1,1-2 0,-1-3 1,1-3-1,1-1 8,3 4 15,3 3 13,4 3 16,-1 1 7,-3 1 1,-3-1 1,-2 1 1,-1-1 0,3 1-2,3-1-2,4 1-2,2-1-2,4 1-3,3-1-2,3 1-2,-1-3-5,-2-2-5,-3-3-7,-3-3-5,-1-2-11,4 0-12,3 0-14,3 0-13</inkml:trace>
</inkml:ink>
</file>

<file path=ppt/ink/ink707.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30T06:37:29"/>
    </inkml:context>
    <inkml:brush xml:id="br0">
      <inkml:brushProperty name="width" value="0.040808" units="cm"/>
      <inkml:brushProperty name="height" value="0.040808" units="cm"/>
      <inkml:brushProperty name="color" value="#F2385B"/>
      <inkml:brushProperty name="ignorePressure" value="0"/>
    </inkml:brush>
  </inkml:definitions>
  <inkml:trace contextRef="#ctx0" brushRef="#br0">53350 22250 204,'-2'25'-1,"-3"0"1	,-3 0-2,-2 0 1,-3 0-1,1 0 0,-1 0 1,1 0-1,-1 3 4,1 6 6,-1 7 6,1 6 5,-1 3 4,1 0 1,-1 0 0,1 0 1,-1 0 0,1 0 0,-1 0-1,1 0 0,-3 0-1,-2 0 0,-3 0 1,-3 0-1,-1 0 0,4 0 0,3 0 0,3 0 0,3-2-1,3-3 0,3-3 0,4-2-1,-1-3 0,-3 1 0,-3-1-2,-2 1 1,-3-1-2,1 1 0,-1-1 0,1 1-1,-4-6-9,-6-8-16,-6-10-16,-6-9-16,-1-10-9,7-9 0,6-10-1,7-8 0,4-4 0,3 3 1,3 3 2,4 4 2,-1 1 2,-3 0 4,-3 0 3,-2 0 3,-1-2 3,3-3 4,3-3 2,4-2 7,1-3 17,0 1 0,0-1 0,0 1 0,0-3 0,0-2 0,0-3 0,0-3 0,1-2 0,4 0 0,3 0 0,3 0 0,1 3 0,1 6 0,-1 7 0,1 6 0,-1 6 0,1 6 0,-1 7 0,1 6 0,-1 3 0,1 0 0,-1 0 0,1 0 0,1 3 0,3 6 0,3 7 0,4 6 0,-1 6 0,-3 6 0,-3 7 0,-2 6 31,-1 3 9,3 0 0,3 0 0,4 0 0,1 0 0,0 0 0,0 0 0,0 0 0,0 0 0,0 0-2,0 0 0,0 0-1,0 0-1,0 0-2,0 0-1,0 0-2,-2-2-1,-3-3-2,-3-3-1,-2-2-1,-3-3-3,1 1-1,-1-1-3,1 1-2,2-4-5,7-6-7,6-6-9,7-6-8,-3-12-9,-8-15-11,-10-15-12,-9-16-11,-7-7-7,-3 4-3,-3 3-2,-2 3-3</inkml:trace>
</inkml:ink>
</file>

<file path=ppt/ink/ink708.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30T06:37:29"/>
    </inkml:context>
    <inkml:brush xml:id="br0">
      <inkml:brushProperty name="width" value="0.035273" units="cm"/>
      <inkml:brushProperty name="height" value="0.035273" units="cm"/>
      <inkml:brushProperty name="color" value="#F2385B"/>
      <inkml:brushProperty name="ignorePressure" value="0"/>
    </inkml:brush>
  </inkml:definitions>
  <inkml:trace contextRef="#ctx0" brushRef="#br0">55050 22150 236,'-22'46'0,"6"-5"0	,7-7 0,6-5 0,3-1 0,0 6 0,0 7 0,0 6 0,0 4 2,0 4 3,0 3 4,0 3 3,0-2 2,0-6 0,0-6 0,0-6-1,0-4 1,0 1 1,0-1 1,0 1 1,0 5 2,0 14 0,0 11 2,0 14 0,0 3 1,0-2 1,0-3 2,0-3 1,0-4 1,0-3-1,0-3 1,0-2 0,0-6-2,0-6-1,0-6-1,0-6-2,0-6-1,0-2-1,0-3 0,0-3-1,0 1 0,0 6 1,0 7 0,0 6 0,0 1 0,0-3 1,0-3-1,0-2 1,1-14-6,4-21-16,3-22-13,3-22-14,1-8-8,1 6-2,-1 7-3,1 6-1,-3 1-1,-2-3 1,-3-3-1,-3-2 1,-2-5-1,0-2 0,0-3 0,0-3-1,0 1 0,0 6 4,0 7 2,0 6 2,-2 3 4,-3 0 3,-3 0 4,-2 0 12,-3 1 14,1 4 0,-1 3 0,1 3 0,1 1 0,3 1 0,3-1 0,4 1 0,-3-3 0,-5-2 0,-7-3 0,-5-3 0,-4-2 0,0 0 0,0 0 0,0 0 0,0 1 0,0 4 0,0 3 0,0 3 0,0-1 0,0-2 0,0-3 0,0-3 0,0-1 0,0 4 0,0 3 0,0 3 0,0 3 0,0 3 0,0 3 0,0 4 0,3-1 3,6-3 31,7-3 0,6-2 0,6 0 1,6 7 3,7 6 4,6 7 3,3 2-1,0 1-5,0-1-4,0 1-6,1-1-4,4 1-6,3-1-5,3 1-6,-1-1-4,-2 1-2,-3-1-4,-3 1-2,-4 1-7,-3 3-12,-3 3-10,-2 4-11,-5 1-5,-2 0 2,-3 0 2,-3 0 3,-4-2 3,-3-3 4,-3-3 5,-2-2 3,-5-3 4,-2 1 1,-3-1 14,-3 1 8,-1-1 0,4 1 0,3-1 0,3 1 0,-1-1 0,-2 1 0,-3-1 0,-3 1 0,1-1 0,6 1 0,7-1 35,6 1 18,4-1 3,4 1-2,3-1-2,3 1-2,4-3-5,7-2-10,6-3-9,7-3-9,2-2-10,1 0-7,-1 0-7,1 0-9,-3 0-5,-2 0-3,-3 0-2,-3 0-4,-2-2-3,0-3-2,0-3-3,0-2-3</inkml:trace>
</inkml:ink>
</file>

<file path=ppt/ink/ink709.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30T06:37:29"/>
    </inkml:context>
    <inkml:brush xml:id="br0">
      <inkml:brushProperty name="width" value="0.039053" units="cm"/>
      <inkml:brushProperty name="height" value="0.039053" units="cm"/>
      <inkml:brushProperty name="color" value="#F2385B"/>
      <inkml:brushProperty name="ignorePressure" value="0"/>
    </inkml:brush>
  </inkml:definitions>
  <inkml:trace contextRef="#ctx0" brushRef="#br0">55700 21800 213,'45'0'42,"-9"0"-3	,-10 0-4,-8 0-2,-4 1-3,3 4 0,3 3 0,4 3-1,1-1 0,0-2-1,0-3 0,0-3-1,0-1-1,0 4-2,0 3-2,0 3-3,0-1-1,0-2-1,0-3 0,0-3-1,3-1-2,6 4-3,7 3-1,6 3-4,1-1-1,-3-2-2,-3-3-1,-2-3-2,-9 1 0,-12 6-1,-13 7 0,-12 6-1,-7 3 1,1 0 0,-1 0 1,1 0 0,-4-2 0,-6-3 1,-6-3-1,-6-2 1,-4-1-1,1 3 1,-1 3 0,1 4-1,1 1 1,3 0-1,3 0 1,4 0-1,1-2-1,0-3 1,0-3 0,0-2-1,0-3 1,0 1 1,0-1 2,0 1 0,7 1 2,17 3 4,15 3 4,16 4 3,7-3 2,1-5 0,-1-7 0,1-5 0,1-3 0,3 4-3,3 3-3,4 3-1,-1-1-3,-3-2-2,-3-3-2,-2-3-1,-3-2-7,1 0-8,-1 0-9,1 0-9,-9-4-8,-15-5-7,-15-7-7,-16-5-7,-7-4-2,4 0 6,3 0 3,3 0 5,-1 1 4,-2 4 3,-3 3 3,-3 3 3,-2 1 2,0 1 1,0-1 3,0 1 1,0-1 2,0 1 2,0-1 2,0 1 3,0-1 13,0 1 5,0-1 0,0 1 0,1-3 0,4-2 0,3-3 0,3-3 0,1 1 0,1 6 0,-1 7 0,1 6 0,-1 1 0,1-3 0,-1-3 0,1-2 0,-1-3 0,1 1 0,-1-1 0,1 1 0,-1-1 0,1 1 0,-1-1 0,1 1 0,-1-1 0,1 1 0,-1-1 0,1 1 0,-1 1 0,1 3 0,-1 3 0,1 4 0,-1-1 0,1-3 0,-1-3 0,1-2 0,1 2 0,3 9 0,3 10 0,4 10 0,1 5 0,0 4 0,0 3 0,0 3 0,0 4 0,0 7 0,0 6 0,0 7 0,0 2 0,0 1 9,0-1 3,0 1-2,0 2 1,0 7 1,0 6 1,0 7 0,0 2 1,0 1 1,0-1 0,0 1 1,0-3 1,0-2 2,0-3 1,0-3 1,-2-4 2,-3-3 0,-3-3 0,-2-2 1,-1-3-1,3 1 2,3-1 0,4 1 1,1-6-1,0-8 0,0-10-1,0-9-1,0-5-2,0 0-1,0 0-2,0 0-3,3-8-3,6-16-7,7-15-6,6-15-6,1-7-4,-3 3-5,-3 3-3,-2 4-3,-5 1-4,-2 0-1,-3 0-1,-3 0-2,-2 0-2,0 0-1,0 0-3,0 0-2,0 1 0,0 4 2,0 3 2,0 3 1,0-1 2,0-2 2,0-3 3,0-3 2,-4-2 4,-5 0 20,-7 0 0,-5 0 0,-3 0 0,4 0 0,3 0 0,3 0 0,1 1 0,1 4 0,-1 3 0,1 3 0,-1-1 0,1-2 0,-1-3 0,1-3 0,1-1 0,3 4 0,3 3 0,4 3 0,1 1 0,0 1 0,0-1 0,0 1 0,0-1 0,0 1 0,0-1 0,0 1 0,1 1 0,4 3 0,3 3 0,3 4 0,4-1 7,7-3 18,6-3 2,7-2 3,-1-1 0,-6 3-2,-6 3-2,-6 4-1,1 1-2,9 0 2,10 0 1,10 0 1,2 0 0,-3 0-3,-3 0-2,-2 0-1,-5 1-2,-2 4-1,-3 3-1,-3 3-1,-1-1-1,4-2-1,3-3-2,3-3 0,-1-2-2,-2 0-1,-3 0-1,-3 0-1,-1 0-1,4 0-2,3 0-1,3 0-2,-1 0-3,-2 0-4,-3 0-5,-3 0-4,-7-4-9,-9-5-10,-10-7-11,-8-5-12,-8-1-2,-2 6 7,-3 7 8,-3 6 7,-1 3 5,4 0 4,3 0 4,3 0 5,-1 1 2,-2 4 4,-3 3 4,-3 3 2,-1 4 4,4 7 0,3 6 2,3 7 2,-1 2 3,-2 1 4,-3-1 5,-3 1 5,-4-1 2,-3 1 0,-3-1 0,-2 1 1,0 1 0,7 3 2,6 3 1,7 4 1,0-1 0,-2-3 0,-3-3 0,-3-2-1,-1-3 0,4 1-1,3-1 0,3 1-1,3-3-1,3-2-1,3-3-2,4-3-1,1-2-1,0 0 0,0 0 1,0 0-1,6-4-1,13-5-3,12-7-3,13-5-4,6-6-2,0-3-3,0-3-2,0-2-3,-2-1-1,-3 3-3,-3 3 0,-2 4-2,-6 4 0,-6 6 2,-6 7 3,-6 6 1,-6 3 1,-2 0 1,-3 0 0,-3 0 2,1-4-2,6-5-2,7-7-2,6-5-2,3-6-3,0-3 0,0-3-1,0-2-1,-7 2 0,-11 9-2,-14 10 1,-11 10-2,-7 2 1,0-3-1,0-3 1,0-2 0,1-6-2,4-6-4,3-6-3,3-6-4,3-4-1,3 1 2,3-1 2,4 1 1,-1-1 2,-3 1 0,-3-1-1,-2 1 0</inkml:trace>
</inkml:ink>
</file>

<file path=ppt/ink/ink71.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2-18T05:07:49"/>
    </inkml:context>
    <inkml:brush xml:id="br0">
      <inkml:brushProperty name="width" value="0.041667" units="cm"/>
      <inkml:brushProperty name="height" value="0.041667" units="cm"/>
      <inkml:brushProperty name="color" value="#F2385B"/>
      <inkml:brushProperty name="ignorePressure" value="0"/>
    </inkml:brush>
  </inkml:definitions>
  <inkml:trace contextRef="#ctx0" brushRef="#br0">91850 29950 200,'-21'0'-10,"10"0"7	,10 0 4,9 0 6,4 1 3,1 4 0,-1 3 0,1 3 1,-1 3 0,1 3 0,-1 3 0,1 4 1,-3 2-1,-2 4 0,-3 3 1,-3 3 0,-2 3 0,0 3 0,0 3 0,0 4 1,0 1-1,0 0 1,0 0 0,0 0 1,-4-2 0,-5-3 0,-7-3 1,-5-2-1,-4-3 0,0 1 0,0-1 1,0 1 1,0-3-1,0-2 0,0-3-1,0-3-1,1-2 0,4 0 0,3 0-1,3 0-1,-1-4 0,-2-5-3,-3-7 0,-3-5-2,-1-8-2,4-5 0,3-7-2,3-5 0,3-11-1,3-11-1,3-14-1,4-11 0,1-4-2,0 6 0,0 7-1,0 6-1,1-1 1,4-5 0,3-7 0,3-5 1,-1-4-1,-2 0 0,-3 0 0,-3 0-1,1 1 0,6 4 1,7 3 0,6 3 0,1 3 0,-3 3 0,-3 3-2,-2 4 0,-1 4 0,3 6 0,3 7 2,4 6 0,1 3 0,0 0 1,0 0 0,0 0 0,0 3 0,0 6 1,0 7 1,0 6 0,0 3 1,0 0 0,0 0 0,0 0 1,0 6 1,0 13 1,0 12 1,0 13 2,0 7 0,0 4-1,0 3 1,0 3 0,0 4 0,0 7 1,0 6 1,0 7 0,-2 7 2,-3 9 1,-3 10 1,-2 10 1,-5-1 2,-2-9 0,-3-10 0,-3-8 0,-2-3 1,0 7 0,0 6 0,0 7 1,-2 0 0,-3-2-1,-3-3 1,-2-3 0,-6-6-1,-6-5 0,-6-7 0,-6-5-1,-4-6 0,1-3-1,-1-3 1,1-2-2,1-5-10,3-2-3,3-3 0,4-3 0,-1-6 0,-3-5 0,-3-7 0,-2-5 0,-6-6 0,-6-3 0,-6-3 0,-6-2 0,-1-6 0,7-6 0,6-6 0,7-6 0,4-9 0,3-8 0,3-10 0,4-9 0,-1-9 0,-3-5 0,-3-7 0,-2-5 0,0-9 0,7-9 0,6-10 0,7-8 0,4-8 0,3-2 0,3-3 0,4-3 0,1-4 0,0-3-12,0-3-7,0-2-1,3 3 0,6 14 0,7 11 1,6 14 0,4 10 2,4 9 2,3 10 2,3 10 3,3 5 0,3 4 2,3 3 0,4 3 0,2 4 1,4 7 0,3 6 1,3 7 0,-1 4 1,-2 3 0,-3 3 2,-3 4 1,-1 5 0,4 10 1,3 10 1,3 9 1,1 6 0,1 3 3,-1 3 1,1 4 1,-4 4 1,-6 6 1,-6 7-1,-6 6 1,-6 1 0,-2-3 2,-3-3 1,-3-2 2,-4-3 1,-3 1-1,-3-1 0,-2 1 0,-6-1 0,-6 1 1,-6-1 0,-6 1 0,-7-1 1,-6 1-1,-6-1 0,-6 1-1,-7-3-4,-6-2-9,-6-3 0,-6-3 0,-4-4 0,1-3 0,-1-3 0,1-2 0,-1-3 0,1 1 0,-1-1 0,1 1 0,-1-4 0,1-6 0,-1-6 0,1-6 0,-1-6 0,1-2 0,-1-3 0,1-3 0,1-9 0,3-11 0,3-14 0,4-11 0,7-6 0,13 4 0,12 3-43,13 3-8,7 1-2,4 1 4,3-1 4,3 1 4,3-3-1,3-2-7,3-3-6,4-3-6</inkml:trace>
</inkml:ink>
</file>

<file path=ppt/ink/ink710.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30T06:37:29"/>
    </inkml:context>
    <inkml:brush xml:id="br0">
      <inkml:brushProperty name="width" value="0.025602" units="cm"/>
      <inkml:brushProperty name="height" value="0.025602" units="cm"/>
      <inkml:brushProperty name="color" value="#F2385B"/>
      <inkml:brushProperty name="ignorePressure" value="0"/>
    </inkml:brush>
  </inkml:definitions>
  <inkml:trace contextRef="#ctx0" brushRef="#br0">58550 22850 325,'-24'3'0,"4"6"0	,3 7 0,3 6 0,1 4 1,1 4 2,-1 3 2,1 3 2,1 1 1,3 1 1,3-1 1,4 1 1,1-1 2,0 1 2,0-1 3,0 1 3,1 1 1,4 3 2,3 3 1,3 4 1,1 1 0,1 0 1,-1 0-1,1 0 0,-1-2 1,1-3 0,-1-3 1,1-2 0,-1-3 1,1 1 1,-1-1 1,1 1 0,-3-3 0,-2-2-3,-3-3-1,-3-3-3,-1-9-14,4-11-24,3-14-26,3-11-25,-2-7-11,-6 0 5,-6 0 4,-6 0 4,-6 0 4,-2 0 3,-3 0 3,-3 0 3,-2 1 4,0 4 5,0 3 5,0 3 18</inkml:trace>
</inkml:ink>
</file>

<file path=ppt/ink/ink711.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30T06:37:29"/>
    </inkml:context>
    <inkml:brush xml:id="br0">
      <inkml:brushProperty name="width" value="0.041667" units="cm"/>
      <inkml:brushProperty name="height" value="0.041667" units="cm"/>
      <inkml:brushProperty name="color" value="#F2385B"/>
      <inkml:brushProperty name="ignorePressure" value="0"/>
    </inkml:brush>
  </inkml:definitions>
  <inkml:trace contextRef="#ctx0" brushRef="#br0">58050 22950 200,'0'-24'0,"0"4"0	,0 3 0,0 3 0,1 3 2,4 3 4,3 3 4,3 4 5,1 2 1,1 4 1,-1 3-1,1 3 1,1 1-1,3 1 2,3-1 2,4 1 0,4-3 1,6-2 2,7-3 1,6-3 1,1-2-1,-3 0 0,-3 0-3,-2 0-1,-1 0-1,3 0-2,3 0-1,4 0-1,-1-2-1,-3-3 0,-3-3-1,-2-2-1,-3-3 0,1 1-1,-1-1-1,1 1 0,-1 1-2,1 3 0,-1 3-1,1 4 0,-3-1-1,-2-3-1,-3-3 0,-3-2 0,1-1-1,6 3-1,7 3-1,6 4-1,3 2-2,0 4 0,0 3-1,0 3 0,-5 4-1,-9 7 2,-10 6 1,-8 7 2,-6 5 1,1 7-1,-1 6 1,1 7-1,-1 2 1,1 1 0,-1-1 2,1 1 0,-1-1 1,1 1 1,-1-1 1,1 1 2,-3 1 0,-2 3 1,-3 3 0,-3 4 1,-2-3 0,0-5 2,0-7 0,0-5 1,1-4 0,4 0 1,3 0 0,3 0 1,-5-11-9,-12-22-9,-13-22-15,-12-21-13,-7-14-8,1-2-5,-1-3-4,1-3-4,-1-1-2,1 4 0,-1 3 0,1 3 2,1 1 1,3 1 3,3-1 3,4 1 3,-1-3 3,-3-2 1,-3-3 2,-2-3 1,-1-4 3,3-3 3,3-3 3,4-2 3,1-5 19,0-2 2,0-3 0,0-3 0,1-2 0,4 0 0,3 0 0,3 0 0,3 3 0,3 6 0,3 7 0,4 6 0,1 4 0,0 4 0,0 3 0,0 3 0,0 3 0,0 3 0,0 3 0,0 4 0,0 5 0,0 10 0,0 10 0,0 9 0,-2 6 0,-3 3 0,-3 3 0,-2 4 0,-1 2 0,3 4 0,3 3 0,4 3 3,1 1 17,0 1 0,0-1 0,0 1 0,0-1 0,0 1-1,0-1 0,0 1 0,0-1-1,0 1 0,0-1-1,0 1 0,0 1-1,0 3 1,0 3 1,0 4 0,0-1 0,0-3-1,0-3-1,0-2 0,-2-1-1,-3 3 1,-3 3 0,-2 4 1,-1-1-1,3-3 0,3-3-2,4-2 1,-1-5-2,-3-2 1,-3-3-2,-2-3 1,-1-12-12,3-18-20,3-19-21,4-18-22,2-6-6,4 10 7,3 10 8,3 9 6,3 4 6,3 1 4,3-1 5,4 1 4,2-1 4,4 1 2,3-1 12,3 1 10,-1-1 0,-2 1 0,-3-1 0,-3 1 0,-2 1 0,0 3 0,0 3 0,0 4 0,0 1 0,0 0 0,0 0 0,0 0 0,-2 1 0,-3 4 0,-3 3 0,-2 3 0,-3-1 0,1-2 0,-1-3 0,1-3 0,-1-1 0,1 4 0,-1 3 0,1 3 11,-3 1 18,-2 1 0,-3-1-2,-3 1 1,-1-3-3,4-2-2,3-3-4,3-3-3,1-1-4,1 4-4,-1 3-6,1 3-5</inkml:trace>
</inkml:ink>
</file>

<file path=ppt/ink/ink712.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30T06:37:29"/>
    </inkml:context>
    <inkml:brush xml:id="br0">
      <inkml:brushProperty name="width" value="0.022005" units="cm"/>
      <inkml:brushProperty name="height" value="0.022005" units="cm"/>
      <inkml:brushProperty name="color" value="#F2385B"/>
      <inkml:brushProperty name="ignorePressure" value="0"/>
    </inkml:brush>
  </inkml:definitions>
  <inkml:trace contextRef="#ctx0" brushRef="#br0">61400 21450 378,'0'23'2,"0"-3"5	,0-3 4,0-2 4,1-3 3,4 1 3,3-1 3,3 1 3,1-1 2,1 1 3,-1-1 2,1 1 2,-1 1 3,1 3 5,-1 3 4,1 4 5,1-1-2,3-3-6,3-3-6,4-2-7,-6-6-17,-11-6-29,-14-6-29,-11-6-28,-7-2-12,0 3 3,0 3 4,0 4 4,0 1 5,0 0 8,0 0 6,0 0 7,0-2 6,0-3 28,0-3 12,0-2 0</inkml:trace>
</inkml:ink>
</file>

<file path=ppt/ink/ink713.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30T06:37:29"/>
    </inkml:context>
    <inkml:brush xml:id="br0">
      <inkml:brushProperty name="width" value="0.018821" units="cm"/>
      <inkml:brushProperty name="height" value="0.018821" units="cm"/>
      <inkml:brushProperty name="color" value="#F2385B"/>
      <inkml:brushProperty name="ignorePressure" value="0"/>
    </inkml:brush>
  </inkml:definitions>
  <inkml:trace contextRef="#ctx0" brushRef="#br0">60700 21900 442,'23'26'0,"-3"4"0	,-3 3 0,-2 3 0,-3 3 1,1 3-1,-1 3 1,1 4 1,-3-1 2,-2-3 5,-3-3 4,-3-2 5,-1-3 4,4 1 3,3-1 3,3 1 2,-1-1 3,-2 1-1,-3-1 0,-3 1 1,-1-3-1,4-2 0,3-3 1,3-3-1,1-4-1,1-3-2,-1-3-3,1-2-2,-1-3-5,1 1-7,-1-1-7,1 1-8,-1-4-3,1-6 0,-1-6 2,1-6 0,-3-6-6,-2-2-14,-3-3-13,-3-3-13,-2-4-7,0-3 1,0-3 1,0-2 1,0 0 0,0 7 0,0 6 1,0 7 0</inkml:trace>
</inkml:ink>
</file>

<file path=ppt/ink/ink714.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30T06:37:29"/>
    </inkml:context>
    <inkml:brush xml:id="br0">
      <inkml:brushProperty name="width" value="0.034638" units="cm"/>
      <inkml:brushProperty name="height" value="0.034638" units="cm"/>
      <inkml:brushProperty name="color" value="#F2385B"/>
      <inkml:brushProperty name="ignorePressure" value="0"/>
    </inkml:brush>
  </inkml:definitions>
  <inkml:trace contextRef="#ctx0" brushRef="#br0">60850 22000 240,'70'0'-8,"-9"0"1	,-10 0-1,-8 0 2,-6 0 1,1 0 3,-1 0 3,1 0 3,-3-2 3,-2-3 2,-3-3 2,-3-2 2,-1-1 2,4 3 2,3 3 3,3 4 1,1-1 2,1-3 0,-1-3 0,1-2 0,-3-1-1,-2 3 2,-3 3 0,-3 4 1,-1 2 0,4 4 2,3 3 0,3 3 2,-2 3 0,-6 3-2,-6 3-2,-6 4 0,-6 1-2,-2 0 0,-3 0-1,-3 0 0,-4 1-4,-3 4-6,-3 3-7,-2 3-6,-5-2-6,-2-6-3,-3-6-4,-3-6-4,-2-6-3,0-2-1,0-3-1,0-3-2,0-1-2,0 4-1,0 3-1,0 3-2,0-1-1,0-2 1,0-3-1,0-3 1,0-2 0,0 0 0,0 0 2,0 0-1,0 0 2,0 0 1,0 0 1,0 0 1,1-2 2,4-3 1,3-3 8,3-2 14,1-1 0,1 3 0,-1 3 0,1 4 0,1-1 0,3-3 0,3-3 0,4-2 0,1-3 0,0 1 0,0-1 0,0 1 0,0 2 0,0 7 0,0 6 0,0 7 0,0 4 0,0 3 0,0 3 0,0 4 0,0 2 0,0 4 0,0 3 0,0 3 0,0 1 0,0 1 0,0-1 0,0 1 0,-2-1 16,-3 1 12,-3-1 1,-2 1 2,-1-1 1,3 1-2,3-1 1,4 1-2,2-3 1,4-2 2,3-3 2,3-3 3,3-6-1,3-5-3,3-7-4,4-5-2,2-6-4,4-3-5,3-3-3,3-2-5,1-6-4,1-6-1,-1-6-2,1-6-2,-1-1-2,1 7-6,-1 6-3,1 7-5,-3 2-2,-2 1 0,-3-1 1,-3 1 0,-2-1-1,0 1-2,0-1-3,0 1-2,-4 5 0,-5 14 4,-7 11 3,-5 14 4,-4 3 6,0-2 7,0-3 8,0-3 9,-2-2 4,-3 0 3,-3 0 1,-2 0 3,-3 0 0,1 0 1,-1 0-1,1 0 0,-3-5-11,-2-9-22,-3-10-21,-3-8-23,-2-3-9,0 7 3,0 6 3,0 7 2,0 4 5,0 3 9,0 3 7,0 4 8,0 2 4,0 4 3,0 3 2,0 3 1,-2 3 5,-3 3 7,-3 3 8,-2 4 6,-3 2 5,1 4-1,-1 3-1,1 3 1,-3-1 1,-2-2 4,-3-3 3,-3-3 3,-1-1 3,4 4-1,3 3 0,3 3 0,3-2 1,3-6 2,3-6 1,4-6 1,1-6 1,0-2-2,0-3 0,0-3-2,1-1-1,4 4-2,3 3-3,3 3-2,6-8-11,9-19-20,10-18-20,10-19-21,0-8-9,-5 3 2,-7 3 2,-5 4 2,-4-1 1,0-3 1,0-3 2,0-2 2,0-1 1,0 3 1,0 3 2,0 4 1,0 1 2,0 0 2,0 0 2,0 0 1,0 0 3,0 0 2,0 0 21,0 0 5,-2 1 0,-3 4 0,-3 3 0,-2 3 0</inkml:trace>
</inkml:ink>
</file>

<file path=ppt/ink/ink715.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30T06:37:29"/>
    </inkml:context>
    <inkml:brush xml:id="br0">
      <inkml:brushProperty name="width" value="0.035755" units="cm"/>
      <inkml:brushProperty name="height" value="0.035755" units="cm"/>
      <inkml:brushProperty name="color" value="#F2385B"/>
      <inkml:brushProperty name="ignorePressure" value="0"/>
    </inkml:brush>
  </inkml:definitions>
  <inkml:trace contextRef="#ctx0" brushRef="#br0">61300 23000 233,'45'-22'-3,"-9"6"-3	,-10 7-5,-8 6-4,-4 6-3,3 6 12,3 7 6,4 6 0,1 4 0,0 4 0,0 3 0,0 3 0,0 1 0,0 1 21,0-1 9,0 1 4,1-1 2,4 1-1,3-1 0,3 1 1,-1 1-2,-2 3 0,-3 3-1,-3 4-1,-1-1-1,4-3 0,3-3-1,3-2-1,1-1-1,1 3-2,-1 3-1,1 4-1,-3-3-2,-2-5-1,-3-7-1,-3-5-1,-2-4-1,0 0 1,0 0 0,0 0 0,0 0 0,0 0 0,0 0-1,0 0 0,-8-5-7,-16-9-17,-15-10-14,-15-8-17,-12-6-8,-6 1-5,-6-1-3,-6 1-3,1 1-2,9 3 3,10 3 1,10 4 3,2-3 2,-3-5 3,-3-7 2,-2-5 3,-1-3 3,3 4 4,3 3 3,4 3 4,2 1 3,4 1 17,3-1 7,3 1 0</inkml:trace>
</inkml:ink>
</file>

<file path=ppt/ink/ink716.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30T06:37:29"/>
    </inkml:context>
    <inkml:brush xml:id="br0">
      <inkml:brushProperty name="width" value="0.014554" units="cm"/>
      <inkml:brushProperty name="height" value="0.014554" units="cm"/>
      <inkml:brushProperty name="color" value="#F2385B"/>
      <inkml:brushProperty name="ignorePressure" value="0"/>
    </inkml:brush>
  </inkml:definitions>
  <inkml:trace contextRef="#ctx0" brushRef="#br0">61650 23650 572,'0'48'-21,"0"-3"1	,0-3 1,0-2 1,0-3 6,0 1 11,0-1 10,0 1 12,0-3 6,0-2 3,0-3 1,0-3 4,0-1 1,0 4 5,0 3 2,0 3 3,0-2 2,0-6-3,0-6-2,0-6-2,-2-9-18,-3-8-38,-3-10-36,-2-9-37,-1-4-12,3 4 10,3 3 10,4 3 12</inkml:trace>
</inkml:ink>
</file>

<file path=ppt/ink/ink717.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30T06:37:29"/>
    </inkml:context>
    <inkml:brush xml:id="br0">
      <inkml:brushProperty name="width" value="0.024938" units="cm"/>
      <inkml:brushProperty name="height" value="0.024938" units="cm"/>
      <inkml:brushProperty name="color" value="#F2385B"/>
      <inkml:brushProperty name="ignorePressure" value="0"/>
    </inkml:brush>
  </inkml:definitions>
  <inkml:trace contextRef="#ctx0" brushRef="#br0">61550 24050 334,'0'-24'-4,"0"4"-5	,0 3-8,0 3-5,0 1-1,0 1 14,0-1 9,0 1 0,3-1 0,6 1 0,7-1 0,6 1 17,3 1 3,0 3 2,0 3 3,0 4 2,0 1 1,0 0 0,0 0 1,0 0 0,0 0 0,0 0-1,0 0 0,0 0 0,-2 1-1,-3 4-1,-3 3-1,-2 3-1,-3 3 0,1 3 1,-1 3 1,1 4 0,-3 2 2,-2 4 0,-3 3 1,-3 3 1,-4-1-1,-3-2-5,-3-3-3,-2-3-4,-3-10-14,1-16-25,-1-15-24,1-15-25</inkml:trace>
</inkml:ink>
</file>

<file path=ppt/ink/ink718.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30T06:37:29"/>
    </inkml:context>
    <inkml:brush xml:id="br0">
      <inkml:brushProperty name="width" value="0.010558" units="cm"/>
      <inkml:brushProperty name="height" value="0.010558" units="cm"/>
      <inkml:brushProperty name="color" value="#F2385B"/>
      <inkml:brushProperty name="ignorePressure" value="0"/>
    </inkml:brush>
  </inkml:definitions>
  <inkml:trace contextRef="#ctx0" brushRef="#br0">64250 23850 789,'21'46'0,"-5"-5"0	,-7-7 0,-5-5 0,-6-6 3,-3-3 6,-3-3 6,-2-2 6,-3-5 5,1-2 6,-1-3 5,1-3 5,-1-4-17,1-3-37,-1-3-37,1-2-39</inkml:trace>
</inkml:ink>
</file>

<file path=ppt/ink/ink719.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30T06:37:29"/>
    </inkml:context>
    <inkml:brush xml:id="br0">
      <inkml:brushProperty name="width" value="0.028784" units="cm"/>
      <inkml:brushProperty name="height" value="0.028784" units="cm"/>
      <inkml:brushProperty name="color" value="#F2385B"/>
      <inkml:brushProperty name="ignorePressure" value="0"/>
    </inkml:brush>
  </inkml:definitions>
  <inkml:trace contextRef="#ctx0" brushRef="#br0">69200 21200 289,'-68'25'0,"17"0"0	,15 0 0,16 0 0,9-2 4,3-3 9,3-3 8,4-2 9,4-3 4,6 1-1,7-1 2,6 1-1,7 1-1,10 3 0,10 3-1,9 4-1,6 1-2,3 0-1,3 0-2,4 0-1,1-2-1,0-3 0,0-3 0,0-2 0,0-5 0,0-2-1,0-3-1,0-3-1,-4-2-1,-5 0-5,-7 0-3,-5 0-3,-3 0-3,4 0 1,3 0-1,3 0 0,-2-2-3,-6-3-7,-6-3-6,-6-2-6,-4-3-5,1 1-4,-1-1-5,1 1-3,-4-3-5,-6-2-6,-6-3-5,-6-3-6,-9-1-2,-8 4 0,-10 3 0,-9 3 1,-7 3 3,-3 3 5,-3 3 6,-2 4 5,-3 2 6,1 4 11,-1 3 20,1 3 0,-1 1 0,1 1 0,-1-1 0,1 1 0</inkml:trace>
</inkml:ink>
</file>

<file path=ppt/ink/ink72.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2-18T05:07:49"/>
    </inkml:context>
    <inkml:brush xml:id="br0">
      <inkml:brushProperty name="width" value="0.041667" units="cm"/>
      <inkml:brushProperty name="height" value="0.041667" units="cm"/>
      <inkml:brushProperty name="color" value="#F2385B"/>
      <inkml:brushProperty name="ignorePressure" value="0"/>
    </inkml:brush>
  </inkml:definitions>
  <inkml:trace contextRef="#ctx0" brushRef="#br0">95850 30700 200,'0'25'0,"0"0"0	,0 0 1,0 0 0,1 0 1,4 0-1,3 0 1,3 0 0,-1 0 2,-2 0 2,-3 0 3,-3 0 3,-4 0 2,-3 0 2,-3 0 1,-2 0 1,-3 1 2,1 4 0,-1 3 1,1 3 1,-4-1 0,-6-2-1,-6-3 0,-6-3-1,-6-2 0,-2 0 0,-3 0 1,-3 0 1,-2-2-1,0-3 0,0-3-1,0-2-1,0-3-1,0 1 0,0-1-1,0 1-1,0-3-2,0-2 0,0-3-2,0-3-2,0-4 0,0-3-2,0-3 0,0-2-1,1-5-2,4-2 0,3-3-3,3-3-1,1-2-1,1 0 0,-1 0 0,1 0 0,-1-2-1,1-3 0,-1-3-2,1-2 0,-1-5-1,1-2 0,-1-3 0,1-3 0,2-4 0,7-3 0,6-3 0,7-2-1,2-3 1,1 1-1,-1-1 1,1 1 1,1-1-1,3 1 1,3-1 0,4 1 0,2 1 1,4 3 0,3 3 1,3 4 1,3 2 0,3 4 1,3 3 0,4 3 1,4 3 0,6 3 1,7 3 0,6 4 0,4 2 0,4 4 0,3 3 0,3 3 0,1 3 0,1 3 0,-1 3 1,1 4 0,-1 4 0,1 6 0,-1 7 0,1 6 0,-3 6 0,-2 6 1,-3 7 1,-3 6 1,-4 6 1,-3 6 0,-3 7 1,-2 6 0,-5 1 1,-2-3 0,-3-3 0,-3-2 1,-6-5-1,-5-2 1,-7-3-1,-5-3 0,-4-2-1,0 0 1,0 0-1,0 0-1,-7 0 1,-11 0 1,-14 0 1,-11 0 1,-11 0-12,-5 0 0,-7 0 0,-5 0 0,-6-4 0,-3-5 0,-3-7 0,-2-5 0,-5-4 0,-2 0 0,-3 0 0,-3 0 0,-2-2 0,0-3 0,0-3 0,0-2 0,1-5 0,4-2 0,3-3 0,3-3 0,-1-4 0,-2-3 0,-3-3 0,-3-2 0,-1-5 0,4-2 0,3-3 0,3-3 0,3-6 0,3-5 0,3-7 0,4-5 0,4-8 0,6-5 0,7-7-7,6-5-1,6-4 1,6 0-1,7 0 0,6 0 1,6 0-1,6 0-1,7 0 0,6 0 0,7 3-1,10 6 0,10 7 0,9 6-1,7 3 2,7 0 1,6 0 1,7 0 3,4 3 0,3 6 0,3 7 1,4 6-1,5 6 0,10 6 2,10 7 0,9 6 2,6 4 0,3 4 0,3 3 0,4 3 1,-1 3 0,-3 3 0,-3 3 0,-2 4 1,-3 4-1,1 6 1,-1 7 0,1 6 0,-6 1 0,-8-3 0,-10-3-1,-9-2 0,-10-1 1,-9 3 1,-10 3 3,-8 4 1,-9 1 2,-6 0-1,-6 0 1,-6 0 0,-9 0 0,-8 0 1,-10 0 1,-9 0 0,-13 0 0,-16 0 0,-15 0 1,-15 0-1,-9-2 0,1-3-8,-1-3-3,1-2 0,-3-3 0,-2 1 0,-3-1 0,-3 1 0,-2-4 0,0-6 0,0-6 0,0-6 0,0-6 0,0-2 0,0-3 0,0-3 0,4-2 0,10 0 0,10 0 0,9 0-11,6-2-6,3-3-2,3-3-3,4-2-1,4-6-2,6-6 1,7-6 1,6-6 0,6-6-1,6-2-5,7-3-4,6-3-5,3 1 0,0 6 2,0 7 3,0 6 3,0-1-2,0-5-5,0-7-5,0-5-5</inkml:trace>
</inkml:ink>
</file>

<file path=ppt/ink/ink720.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30T06:37:29"/>
    </inkml:context>
    <inkml:brush xml:id="br0">
      <inkml:brushProperty name="width" value="0.026687" units="cm"/>
      <inkml:brushProperty name="height" value="0.026687" units="cm"/>
      <inkml:brushProperty name="color" value="#F2385B"/>
      <inkml:brushProperty name="ignorePressure" value="0"/>
    </inkml:brush>
  </inkml:definitions>
  <inkml:trace contextRef="#ctx0" brushRef="#br0">69400 21100 312,'-4'-24'-1,"-5"4"0	,-7 3 0,-5 3-2,-3 3 3,4 3 3,3 3 5,3 4 5,3 4 2,3 6 1,3 7 1,4 6 1,1 7 1,0 10 1,0 10 0,0 9 0,1 6 0,4 3 0,3 3 0,3 4-2,1 1 1,1 0 1,-1 0 1,1 0 0,-1 1 0,1 4 0,-1 3-1,1 3 0,-3-1-1,-2-2 1,-3-3-1,-3-3 0,-2-2 0,0 0-1,0 0-1,0 0-2,0-2 0,0-3 0,0-3 1,0-2-1,0-6-1,0-6-1,0-6-3,0-6-1,0-6-2,0-2 1,0-3 0,0-3-1,0-9-9,0-11-20,0-14-21,0-11-20,0-9-9,0-3 4,0-3 3,0-2 3,0-1 4,0 3 2,0 3 3,0 4 3,0 2 5,0 4 4,0 3 4,0 3 9,0-1 28,0-2 0,0-3 0,0-3 0</inkml:trace>
</inkml:ink>
</file>

<file path=ppt/ink/ink721.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30T06:37:29"/>
    </inkml:context>
    <inkml:brush xml:id="br0">
      <inkml:brushProperty name="width" value="0.028731" units="cm"/>
      <inkml:brushProperty name="height" value="0.028731" units="cm"/>
      <inkml:brushProperty name="color" value="#F2385B"/>
      <inkml:brushProperty name="ignorePressure" value="0"/>
    </inkml:brush>
  </inkml:definitions>
  <inkml:trace contextRef="#ctx0" brushRef="#br0">69850 20800 290,'21'6'-1,"-5"13"-2	,-7 12-1,-5 13-3,-4 7 3,0 4 3,0 3 5,0 3 5,0 3 3,0 3 4,0 3 2,0 4 5,1 2 1,4 4 2,3 3 1,3 3 1,-1 1 1,-2 1-1,-3-1-1,-3 1 0,-2 1-1,0 3 2,0 3-1,0 4 2,0-1 0,0-3-2,0-3 0,0-2-1,0-6-1,0-6-1,0-6 0,0-6 0,0-6-3,0-2-1,0-3-3,0-3-2,0-6-2,0-5-2,0-7-1,0-5-1,-2-14-15,-3-18-26,-3-19-26,-2-18-27,-3-6-8,1 10 9,-1 10 8,1 9 10,-1 4 6,1 1 7,-1-1 6,1 1 7,-1-1 4,1 1 4,-1-1 17,1 1 15</inkml:trace>
</inkml:ink>
</file>

<file path=ppt/ink/ink722.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30T06:37:29"/>
    </inkml:context>
    <inkml:brush xml:id="br0">
      <inkml:brushProperty name="width" value="0.023660" units="cm"/>
      <inkml:brushProperty name="height" value="0.023660" units="cm"/>
      <inkml:brushProperty name="color" value="#F2385B"/>
      <inkml:brushProperty name="ignorePressure" value="0"/>
    </inkml:brush>
  </inkml:definitions>
  <inkml:trace contextRef="#ctx0" brushRef="#br0">69300 22600 352,'0'-46'0,"0"10"2	,0 10 1,0 9 2,1 4 3,4 1 6,3-1 5,3 1 7,1 1 2,1 3 0,-1 3-1,1 4 0,-1 4 0,1 6 0,-1 7-1,1 6 0,1 1 0,3-3 0,3-3 0,4-2 0,1-1 0,0 3-1,0 3-1,0 4-1,-2 1-3,-3 0-4,-3 0-6,-2 0-5,-3 0-6,1 0-7,-1 0-6,1 0-7,-4 0-8,-6 0-8,-6 0-8,-6 0-9,-4-2-2,1-3 1,-1-3 4,1-2 1,-3-1 3,-2 3 3,-3 3 2,-3 4 2,-1-3 5,4-5 30,3-7 5,3-5 0,1-3 0,1 4 0,-1 3 0,1 3 0,1 1 0,3 1 0,3-1 0,4 1 0,4-3 0,6-2 9,7-3 48,6-3 10,3-2 2,0 0-3,0 0-5,0 0-3,0 0-5,0 0-4,0 0-5,0 0-6,0 0-3,0 0-3,0 0-3,0 0-3,0 0-4,0 0-8,0 0-7,0 0-8,0 0-3,0 0 1,0 0-1,0 0 1,0 0-10,0 0-16,0 0-19,0 0-17</inkml:trace>
</inkml:ink>
</file>

<file path=ppt/ink/ink723.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30T06:37:29"/>
    </inkml:context>
    <inkml:brush xml:id="br0">
      <inkml:brushProperty name="width" value="0.032665" units="cm"/>
      <inkml:brushProperty name="height" value="0.032665" units="cm"/>
      <inkml:brushProperty name="color" value="#F2385B"/>
      <inkml:brushProperty name="ignorePressure" value="0"/>
    </inkml:brush>
  </inkml:definitions>
  <inkml:trace contextRef="#ctx0" brushRef="#br0">69500 23350 255,'-118'23'0,"17"-3"0	,15-3 0,16-2 0,9-3 0,3 1 0,3-1 0,4 1 0,2-1 1,4 1 1,3-1 0,3 1 2,1-3 0,1-2 2,-1-3 1,1-3 1,1-2 2,3 0 0,3 0 2,4 0 0,2 0 1,4 0 4,3 0 2,3 0 3,4 1 1,7 4 2,6 3 1,7 3 1,7-1 0,9-2-1,10-3 0,10-3-1,5-1 0,4 4 1,3 3 0,3 3 0,3-1 0,3-2 0,3-3-1,4-3-1,2-2-1,4 0 0,3 0-1,3 0-2,1 0-1,1 0-2,-1 0-2,1 0-3,-4 0-2,-6 0-1,-6 0-2,-6 0-1,-4 0-2,1 0-5,-1 0-4,1 0-3,-4 0-3,-6 0 1,-6 0 1,-6 0 0,-4 0-1,1 0-2,-1 0-3,1 0-3,-3 0-5,-2 0-10,-3 0-8,-3 0-10,-9-2-4,-11-3 3,-14-3 3,-11-2 2,-7-1 4,0 3 3,0 3 4,0 4 4,0 1 2,0 0 3,0 0 1,0 0 3,0 1 1,0 4 0,0 3 2,0 3 1,-2 1 9,-3 1 10,-3-1 0,-2 1 0,-3-3 0,1-2 0,-1-3 0,1-3 0,2-1 0,7 4 0,6 3 0,7 3 0</inkml:trace>
</inkml:ink>
</file>

<file path=ppt/ink/ink724.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30T06:37:29"/>
    </inkml:context>
    <inkml:brush xml:id="br0">
      <inkml:brushProperty name="width" value="0.026279" units="cm"/>
      <inkml:brushProperty name="height" value="0.026279" units="cm"/>
      <inkml:brushProperty name="color" value="#F2385B"/>
      <inkml:brushProperty name="ignorePressure" value="0"/>
    </inkml:brush>
  </inkml:definitions>
  <inkml:trace contextRef="#ctx0" brushRef="#br0">69700 23600 317,'-2'-22'0,"-3"6"0	,-3 7 0,-2 6 0,-3 3-2,1 0-2,-1 0-4,1 0-2,-1 0 1,1 0 4,-1 0 6,1 0 4,1 1 5,3 4 3,3 3 4,4 3 4,-1 3 1,-3 3 2,-3 3 1,-2 4 0,-3 2 1,1 4-1,-1 3 0,1 3 0,-1 1 0,1 1 1,-1-1 0,1 1 1,-1-1-1,1 1-1,-1-1 0,1 1-2,-1-1-1,1 1 1,-1-1-1,1 1-1,-1-1 1,1 1-1,-1-1-1,1 1 0,-3-3-1,-2-2 0,-3-3-1,-3-3 0,1-9-9,6-11-19,7-14-16,6-11-19,3-11-11,0-5-5,0-7-6,0-5-4,0-1 0,0 6 5,0 7 6,0 6 6</inkml:trace>
</inkml:ink>
</file>

<file path=ppt/ink/ink725.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30T06:37:29"/>
    </inkml:context>
    <inkml:brush xml:id="br0">
      <inkml:brushProperty name="width" value="0.024341" units="cm"/>
      <inkml:brushProperty name="height" value="0.024341" units="cm"/>
      <inkml:brushProperty name="color" value="#F2385B"/>
      <inkml:brushProperty name="ignorePressure" value="0"/>
    </inkml:brush>
  </inkml:definitions>
  <inkml:trace contextRef="#ctx0" brushRef="#br0">70200 24000 342,'48'26'0,"-3"4"0	,-3 3 0,-2 3 0,-5-1 2,-2-2 5,-3-3 5,-3-3 5,-4-1 4,-3 4 4,-3 3 4,-2 3 3,-5-1 3,-2-2 0,-3-3 1,-3-3 0,-2-2 2,0 0 3,0 0 3,0 0 3,-2-7 0,-3-11-3,-3-14-5,-2-11-3,-1-9-10,3-3-18,3-3-15,4-2-18,1-1-15,0 3-14,0 3-15,0 4-14</inkml:trace>
</inkml:ink>
</file>

<file path=ppt/ink/ink726.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30T06:37:29"/>
    </inkml:context>
    <inkml:brush xml:id="br0">
      <inkml:brushProperty name="width" value="0.008707" units="cm"/>
      <inkml:brushProperty name="height" value="0.008707" units="cm"/>
      <inkml:brushProperty name="color" value="#F2385B"/>
      <inkml:brushProperty name="ignorePressure" value="0"/>
    </inkml:brush>
  </inkml:definitions>
  <inkml:trace contextRef="#ctx0" brushRef="#br0">72550 21100 957,'-22'68'-9,"6"-11"2	,7-14 2,6-11 2,3-7 0,0 0 1,0 0 0,0 0 0,0-2 0,0-3 1,0-3 0,0-2 0,1-1 0,4 3 0,3 3 0,3 4 1,1-1 3,1-3 9,-1-3 8,1-2 8,-1-5-7,1-2-26,-1-3-23,1-3-25,-6-1-14,-8 4-3,-10 3 10,-9 3 60</inkml:trace>
</inkml:ink>
</file>

<file path=ppt/ink/ink727.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30T06:37:29"/>
    </inkml:context>
    <inkml:brush xml:id="br0">
      <inkml:brushProperty name="width" value="0.018686" units="cm"/>
      <inkml:brushProperty name="height" value="0.018686" units="cm"/>
      <inkml:brushProperty name="color" value="#F2385B"/>
      <inkml:brushProperty name="ignorePressure" value="0"/>
    </inkml:brush>
  </inkml:definitions>
  <inkml:trace contextRef="#ctx0" brushRef="#br0">71450 21750 445,'45'71'0,"-9"-5"-3	,-10-7-1,-8-5-2,-6-3-2,1 4 0,-1 3-2,1 3 0,-1-1 3,1-2 7,-1-3 8,1-3 8,-1-2 5,1 0 5,-1 0 4,1 0 4,-1 0 3,1 0 2,-1 0 3,1 0 1,-3-4 0,-2-5-3,-3-7-2,-3-5-4,-1-6-1,4-3-3,3-3-1,3-2-3,3-5-4,3-2-8,3-3-8,4-3-9,-1-6-8,-3-5-12,-3-7-11,-2-5-11,-5-4-4,-2 0 1,-3 0 3,-3 0 3,-2 0-2,0 0-3,0 0-3,0 0-4,-2 0 1,-3 0 4,-3 0 3,-2 0 23,-3 0 23,1 0 0,-1 0 0,1 0 0</inkml:trace>
</inkml:ink>
</file>

<file path=ppt/ink/ink728.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30T06:37:29"/>
    </inkml:context>
    <inkml:brush xml:id="br0">
      <inkml:brushProperty name="width" value="0.036155" units="cm"/>
      <inkml:brushProperty name="height" value="0.036155" units="cm"/>
      <inkml:brushProperty name="color" value="#F2385B"/>
      <inkml:brushProperty name="ignorePressure" value="0"/>
    </inkml:brush>
  </inkml:definitions>
  <inkml:trace contextRef="#ctx0" brushRef="#br0">71600 21600 230,'26'-2'0,"4"-3"0	,3-3 0,3-2 0,-1-1 1,-2 3 0,-3 3 2,-3 4 0,-2 1 2,0 0 1,0 0 1,0 0 1,1 0 2,4 0 0,3 0 2,3 0 1,1 1 0,1 4 2,-1 3 0,1 3 1,1 3 2,3 3 2,3 3 1,4 4 3,-3-1 1,-5-3-3,-7-3 0,-5-2-2,-6-1-1,-3 3 0,-3 3-2,-2 4 0,-1-1-2,3-3-1,3-3-3,4-2-3,1-1-1,0 3-1,0 3-2,0 4-1,-7 2-4,-11 4-7,-14 3-6,-11 3-7,-7-2-2,0-6 1,0-6 1,0-6 2,0-2 2,0 3 0,0 3 2,0 4 1,-2 1 1,-3 0 1,-3 0 0,-2 0 1,-3-2 0,1-3 1,-1-3 1,1-2 0,-1 0 1,1 7 1,-1 6 0,1 7 1,1-1 0,3-6 1,3-6 1,4-6 0,2-4 1,4 1 0,3-1-1,3 1 1,3-1 0,3 1 4,3-1 3,4 1 3,4-3 2,6-2 1,7-3 0,6-3 1,3-2 0,0 0-1,0 0 1,0 0-1,1-2 1,4-3 0,3-3 1,3-2 1,-1-1 0,-2 3 0,-3 3 0,-3 4 0,-2-1-1,0-3-1,0-3-1,0-2-1,-2 3-1,-3 14-2,-3 11-3,-2 14-1,-8 3-2,-8-2-1,-10-3-1,-9-3-2,-5-2 0,0 0-1,0 0-1,0 0 0,0-2 0,0-3-1,0-3 1,0-2 0,1-3 0,4 1 0,3-1 1,3 1 0,1-1 1,1 1 1,-1-1 2,1 1 1,4-3 2,9-2 3,10-3 2,10-3 2,5-2 3,4 0-1,3 0 1,3 0 1,-1 0-1,-2 0 0,-3 0 0,-3 0-2,-2-2-1,0-3-2,0-3-4,0-2-2,-4 2-2,-5 9-1,-7 10-2,-5 10-2,-8 4-1,-5 0 0,-7 0-1,-5 0 0,-4 0-1,0 0 1,0 0-1,0 0 1,-2 0-1,-3 0 0,-3 0 0,-2 0-1,-3 0 0,1 0 1,-1 0-1,1 0 1,1 0 0,3 0 0,3 0 0,4 0 0,-1-2 1,-3-3 1,-3-3 2,-2-2 2,-1-3 1,3 1 2,3-1 1,4 1 1,2-1 2,4 1 0,3-1 1,3 1 1,6-3 6,9-2 12,10-3 12,10-3 12,4-2 5,0 0-5,0 0-4,0 0-5,3 0-2,6 0-4,7 0-3,6 0-4,1 0-2,-3 0-2,-3 0-3,-2 0-3,-1 0-3,3 0-3,3 0-3,4 0-3,2 0-6,4 0-6,3 0-6,3 0-6,-2-2-3,-6-3 0,-6-3 1,-6-2 1,-4-3-2,1 1-4,-1-1-4,1 1-3,-3-1-3,-2 1 3,-3-1 1,-3 1 1,-4-1 2,-3 1 0,-3-1 2,-2 1 1,-5-3-2,-2-2-1,-3-3-4,-3-3-2,-2-1 0,0 4 1,0 3 3,0 3 1,-2 1 3,-3 1 2,-3-1 14,-2 1 12,-3-1 0,1 1 0,-1-1 0,1 1 0,-1-1 0,1 1 0,-1-1 0,1 1 0,-1-3 0,1-2 0,-1-3 0,1-3 0,-1-1 0,1 4 0,-1 3 0,1 3 0,-1-1 0,1-2 0,-1-3 0,1-3 0,-1-2 0,1 0 0,-1 0 0,1 0 0,1 0 0,3 0 0,3 0 0,4 0 0,1 1 0,0 4 0,0 3 0,0 3 0,-2 1 0,-3 1 0,-3-1 0,-2 1 0,-1-3 0,3-2 0,3-3 0,4-3 0,1 4 0,0 13 0,0 12 0,0 13 19,-2 6 13,-3 0-3,-3 0-2,-2 0-3,-3 3-2,1 6-1,-1 7-2,1 6 0,-1 3-2,1 0 1,-1 0 0,1 0 1,-1 1-1,1 4-1,-1 3 0,1 3-1,-3 1-1,-2 1 2,-3-1-1,-3 1 1,-2-3 0,0-2 0,0-3-1,0-3 0,0-1-1,0 4 1,0 3 1,0 3-1,1-2 1,4-6 0,3-6 0,3-6 0,1-6 0,1-2 0,-1-3 0,1-3 0,1-10-10,3-16-21,3-15-20,4-15-22,1-7-9,0 3 0,0 3 2,0 4 1,0 2 4,0 4 5,0 3 6,0 3 6,0 1 5,0 1 4,0-1 3,0 1 4</inkml:trace>
</inkml:ink>
</file>

<file path=ppt/ink/ink729.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30T06:37:29"/>
    </inkml:context>
    <inkml:brush xml:id="br0">
      <inkml:brushProperty name="width" value="0.021515" units="cm"/>
      <inkml:brushProperty name="height" value="0.021515" units="cm"/>
      <inkml:brushProperty name="color" value="#F2385B"/>
      <inkml:brushProperty name="ignorePressure" value="0"/>
    </inkml:brush>
  </inkml:definitions>
  <inkml:trace contextRef="#ctx0" brushRef="#br0">72500 24150 387,'28'1'0,"6"4"0	,7 3 0,6 3 0,-1 3 0,-5 3 0,-7 3 0,-5 4 0,-3 1 2,4 0 3,3 0 5,3 0 3,-1 0 2,-2 0 0,-3 0 1,-3 0 1,-2 0 3,0 0 6,0 0 6,0 0 7,-2-2 3,-3-3 0,-3-3-1,-2-2 0,-3-3 1,1 1 3,-1-1 3,1 1 2,-4-7-11,-6-12-26,-6-13-28,-6-12-25,-4-5-14,1 3 0,-1 3 0,1 4 0,-1 2-1,1 4-2,-1 3-2,1 3-2</inkml:trace>
</inkml:ink>
</file>

<file path=ppt/ink/ink73.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2-18T05:07:49"/>
    </inkml:context>
    <inkml:brush xml:id="br0">
      <inkml:brushProperty name="width" value="0.026270" units="cm"/>
      <inkml:brushProperty name="height" value="0.026270" units="cm"/>
      <inkml:brushProperty name="color" value="#F2385B"/>
      <inkml:brushProperty name="ignorePressure" value="0"/>
    </inkml:brush>
  </inkml:definitions>
  <inkml:trace contextRef="#ctx0" brushRef="#br0">104200 30700 317,'-69'0'-1,"13"0"0	,12 0-1,13 0 0,6 0-1,0 0 1,0 0 0,0 0 0,3 1 4,6 4 8,7 3 7,6 3 8,4 1 5,4 1 2,3-1 1,3 1 2,4-1 0,7 1-1,6-1-2,7 1-1,5-1-2,7 1-1,6-1-1,7 1-1,2 1-2,1 3-2,-1 3-1,1 4-3,-1-1 0,1-3 0,-1-3-1,1-2 0,-1-3 0,1 1-1,-1-1-2,1 1 0,-3-1-2,-2 1-1,-3-1-2,-3 1-2,-4-1-1,-3 1-2,-3-1 0,-2 1-1,-5-3-4,-2-2-3,-3-3-5,-3-3-3,-2-2-3,0 0 0,0 0 0,0 0 1,-4-4-9,-5-5-19,-7-7-17,-5-5-17,-6-3-6,-3 4 8,-3 3 8,-2 3 7</inkml:trace>
</inkml:ink>
</file>

<file path=ppt/ink/ink730.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30T06:37:29"/>
    </inkml:context>
    <inkml:brush xml:id="br0">
      <inkml:brushProperty name="width" value="0.015227" units="cm"/>
      <inkml:brushProperty name="height" value="0.015227" units="cm"/>
      <inkml:brushProperty name="color" value="#F2385B"/>
      <inkml:brushProperty name="ignorePressure" value="0"/>
    </inkml:brush>
  </inkml:definitions>
  <inkml:trace contextRef="#ctx0" brushRef="#br0">75200 21450 547,'-24'26'1,"4"4"2	,3 3 2,3 3 2,1-2 2,1-6 1,-1-6 2,1-6 1,1-4 3,3 1 8,3-1 7,4 1 6,1 1 5,0 3 0,0 3 1,0 4 1,3 1-4,6 0-9,7 0-8,6 0-9,4-2-9,4-3-7,3-3-9,3-2-8,-2-5-6,-6-2-1,-6-3-4,-6-3-1,-2-2-4,3 0-4,3 0-5,4 0-4,-1-2-4,-3-3-1,-3-3-3,-2-2-2</inkml:trace>
</inkml:ink>
</file>

<file path=ppt/ink/ink731.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30T06:37:29"/>
    </inkml:context>
    <inkml:brush xml:id="br0">
      <inkml:brushProperty name="width" value="0.034836" units="cm"/>
      <inkml:brushProperty name="height" value="0.034836" units="cm"/>
      <inkml:brushProperty name="color" value="#F2385B"/>
      <inkml:brushProperty name="ignorePressure" value="0"/>
    </inkml:brush>
  </inkml:definitions>
  <inkml:trace contextRef="#ctx0" brushRef="#br0">74950 22000 239,'-46'23'0,"10"-3"0	,10-3 0,9-2 0,4-5 1,1-2 2,-1-3 1,1-3 3,1-1 1,3 4 1,3 3-1,4 3 2,4 1 1,6 1 4,7-1 3,6 1 5,4-3 0,4-2-1,3-3-1,3-3-1,1-1-1,1 4-1,-1 3-1,1 3-1,1-1 0,3-2-1,3-3 0,4-3 0,1-2-2,0 0-2,0 0-1,0 0-3,0 0-1,0 0 0,0 0 0,0 0 1,-2 0-2,-3 0-4,-3 0-2,-2 0-4,-3 0-1,1 0 0,-1 0-1,1 0 1,-1 1-3,1 4-3,-1 3-5,1 3-4,-9 1-3,-15 1-2,-15-1-1,-16 1-2,-8-3 0,0-2 2,0-3 2,0-3 2,0-2 2,0 0 0,0 0 1,0 0 1,-2 0 1,-3 0 1,-3 0 1,-2 0 1,-3 0 1,1 0 9,-1 0 5,1 0 0,-1 0 0,1 0 0,-1 0 0,1 0 0,-1-2 0,1-3 0,-1-3 0,1-2 0,1-1 0,3 3 0,3 3 0,4 4 0,1-1 0,0-3 0,0-3 0,0-2 0,1-3 0,4 1 0,3-1 0,3 1 0,1 1 0,1 3 0,-1 3 0,1 4 0,-1 1 0,1 0 0,-1 0 0,1 0 0,-1 0 0,1 0 0,-1 0 0,1 0 0,-1 1 0,1 4 0,-1 3 0,1 3 0,-1 3 0,1 3 0,-1 3 0,1 4 0,1 4 0,3 6 0,3 7 0,4 6 0,-1 6 0,-3 6 0,-3 7 0,-2 6 0,-1 3 0,3 0 6,3 0 9,4 0 0,1 0 0,0 0 0,0 0 0,0 0 1,0 0-1,0 0 0,0 0 0,0 0 1,-2-2-1,-3-3 2,-3-3-1,-2-2 1,-1-5 0,3-2 0,3-3-1,4-3 0,1-6 0,0-5-1,0-7 1,0-5 0,1-6-1,4-3-2,3-3-3,3-2-1,3-8-4,3-8-4,3-10-5,4-9-4,-3-5-3,-5 0-2,-7 0 0,-5 0-2,-3 0-1,4 0 1,3 0 0,3 0 1,1 0-2,1 0-3,-1 0-4,1 0-2,-3 0-2,-2 0 0,-3 0 1,-3 0 0,-2-2 0,0-3 1,0-3 2,0-2 5,0-1 18,0 3 0,0 3 0,0 4 0,0 2 0,0 4 0,0 3 0,0 3 0,0-2 0,0-6 0,0-6 0,0-6 0,0-2 0,0 3 0,0 3 0,0 4 0,0-1 0,0-3 0,0-3 0,0-2 0,0-3 0,0 1 0,0-1 0,0 1 0,0 2 0,0 7 0,0 6 0,0 7 0,0 2 0,0 1 0,0-1 0,0 1 0,1 2 0,4 7 0,3 6 0,3 7 0,1 7 0,1 9 0,-1 10 0,1 10 0,1 4 0,3 0 0,3 0 0,4 0 0,-3 0 0,-5 0 0,-7 0 0,-5 0 0,-3 0 13,4 0 5,3 0 1,3 0 0,1-2 1,1-3-1,-1-3 0,1-2-1,-3-3 0,-2 1 0,-3-1 0,-3 1-1,-1-4 0,4-6 0,3-6 0,3-6-1,1-4-3,1 1-3,-1-1-4,1 1-5,-1-7-4,1-12-7,-1-13-7,1-12-5,-3-4-5,-2 7-1,-3 6-2,-3 7-1,-2 0 0,0-2 2,0-3 0,0-3 3,0-2 1,0 0 20,0 0 5,0 0 0,0 1 0,0 4 0,0 3 0,0 3 0,-2-1 0,-3-2 0,-3-3 0,-2-3 0,-1-2 0,3 0 0,3 0 0,4 0 0,1 0 0,0 0 0,0 0 0,0 0 0,1-2 0,4-3 0,3-3 0,3-2 0,-1-1 0,-2 3 0,-3 3 0,-3 4 0,-1 2 0,4 4 0,3 3 0,3 3 0,1 3 0,1 3 0,-1 3 0,1 4 0,-3 2 0,-2 4 0,-3 3 0,-3 3 0,-1 3 0,4 3 0,3 3 0,3 4 0,1 1 0,1 0 0,-1 0 0,1 0 0,-1 0 0,1 0 10,-1 0 7,1 0 0,-3 0 1,-2 0-1,-3 0 1,-3 0 1,-1 1-1,4 4 1,3 3 0,3 3 0,-1-1-1,-2-2-1,-3-3-1,-3-3-1,-1-4-1,4-3 0,3-3 0,3-2-1,1-3-1,1 1-1,-1-1-1,1 1-3,-1-4-3,1-6-8,-1-6-6,1-6-7,-3-7-6,-2-6-2,-3-6-5,-3-6-2,-1-1-3,4 7 2,3 6-1,3 7 2,-1 2 1,-2 1 3,-3-1 6,-3 1 22,-2-3 0,0-2 0,0-3 0,0-3 0,0-1 0,0 4 0,0 3 0,0 3 0,0 1 0,0 1 0,0-1 0,0 1 0,1-1 0,4 1 0,3-1 0,3 1 0,1-1 0,1 1 0,-1-1 0,1 1 0,-1 1 0,1 3 0,-1 3 0,1 4 0,-3 2 0,-2 4 0,-3 3 0,-3 3 0,-1 1 0,4 1 0,3-1 0,3 1 21,1-3 5,1-2 0,-1-3-1,1-3-1,-3-1-2,-2 4-2,-3 3-3,-3 3-3,-2 1-1,0 1-1,0-1 0,0 1-1,1-1-1,4 1-1,3-1 0,3 1-1,-2 1-1,-6 3 1,-6 3 1,-6 4-1,-4 2 1,1 4-3,-1 3-1,1 3-1,-1-2-1,1-6-1,-1-6 0,1-6-1,-1-2 0,1 3-1,-1 3-1,1 4 1,-1 1-2,1 0 1,-1 0-2,1 0 1,-1-2-2,1-3-1,-1-3-3,1-2-1,-3-3-1,-2 1 0,-3-1-1,-3 1 1,-1 1-1,4 3 0,3 3-1,3 4-1,-1-3 1,-2-5-1,-3-7 2,-3-5 0,-2-3 0,0 4 3,0 3 1,0 3 2,0 1 1,0 1 2,0-1 2,0 1 2,-2-1 0,-3 1 2,-3-1 0,-2 1 1,-1-1 1,3 1 2,3-1 0,4 1 1,1-1 1,0 1 0,0-1 1,0 1-1,0-3 4,0-2 7,0-3 6,0-3 8,6 1 4,13 6 2,12 7 3,13 6 3,9-1-1,6-5-6,7-7-4,6-5-6,4-4-3,4 0-3,3 0-2,3 0-4,1 0-1,1 0-1,-1 0-2,1 0-1,-1-2-3,1-3-2,-1-3-4,1-2-2,-4-3-3,-6 1-2,-6-1 0,-6 1-3,-4 1-1,1 3-3,-1 3-2,1 4-2,-1-1-4,1-3-4,-1-3-5,1-2-4,-9 0-5,-15 7-7,-15 6-6,-16 7-6,-8-1-3,0-6 1,0-6 1,0-6 1</inkml:trace>
</inkml:ink>
</file>

<file path=ppt/ink/ink732.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30T06:37:29"/>
    </inkml:context>
    <inkml:brush xml:id="br0">
      <inkml:brushProperty name="width" value="0.035697" units="cm"/>
      <inkml:brushProperty name="height" value="0.035697" units="cm"/>
      <inkml:brushProperty name="color" value="#F2385B"/>
      <inkml:brushProperty name="ignorePressure" value="0"/>
    </inkml:brush>
  </inkml:definitions>
  <inkml:trace contextRef="#ctx0" brushRef="#br0">77100 23200 233,'-68'45'0,"17"-9"0	,15-10 0,16-8 0,10-8 5,7-2 9,6-3 10,7-3 10,5-2 3,7 0-1,6 0-3,7 0-3,4 0-1,3 0-1,3 0-1,4 0-2,2 0-1,4 0 0,3 0-1,3 0-1,-1 0-2,-2 0-2,-3 0-3,-3 0-3,-1-4-1,4-5-1,3-7-1,3-5 0,1-1-1,1 6-3,-1 7-3,1 6-1,-1 3-3,1 0 1,-1 0-2,1 0 0,-3 0 0,-2 0-1,-3 0 0,-3 0-1,-2 0 0,0 0-1,0 0-1,0 0-1,-4 0 0,-5 0-1,-7 0-1,-5 0 0,-4 0 0,0 0 0,0 0 0,0 0 0,-4 4 2,-5 10 4,-7 10 4,-5 9 4,-4 2 3,0-2 2,0-3 2,0-3 2,-2-2 0,-3 0 1,-3 0 0,-2 0 0,-3 0 0,1 0 0,-1 0 0,1 0 2,-1 1-1,1 4-1,-1 3 1,1 3-1,-3 3 0,-2 3-1,-3 3 1,-3 4-1,-1-1-1,4-3 0,3-3 0,3-2-2,-1-5 0,-2-2 0,-3-3-1,-3-3-1,-2-1-1,0 4-1,0 3-2,0 3-2,-2-8-6,-3-19-11,-3-18-13,-2-19-10,0-12-8,7-2-1,6-3-3,7-3-2,4-1-1,3 4 3,3 3 1,4 3 2,-1 3 2,-3 3 2,-3 3 3,-2 4 3,-3-1 2,1-3 2,-1-3 2,1-2 2,-1-3 2,1 1 3,-1-1 23,1 1 1,1 1 0,3 3 0,3 3 0,4 4 0</inkml:trace>
</inkml:ink>
</file>

<file path=ppt/ink/ink733.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30T06:37:29"/>
    </inkml:context>
    <inkml:brush xml:id="br0">
      <inkml:brushProperty name="width" value="0.024204" units="cm"/>
      <inkml:brushProperty name="height" value="0.024204" units="cm"/>
      <inkml:brushProperty name="color" value="#F2385B"/>
      <inkml:brushProperty name="ignorePressure" value="0"/>
    </inkml:brush>
  </inkml:definitions>
  <inkml:trace contextRef="#ctx0" brushRef="#br0">78250 22750 344,'0'-68'0,"0"17"0	,0 15 0,0 16 0,0 13 0,0 14 0,0 11 0,0 14 0,-2 5 1,-3 1 1,-3-1 0,-2 1 2,-1 2 2,3 7 3,3 6 3,4 7 2,-1 0 3,-3-2 3,-3-3 1,-2-3 3,-3-2 1,1 0 1,-1 0 0,1 0 1,-3 0 0,-2 0 0,-3 0-1,-3 0-1,-1 0 1,4 0-1,3 0 0,3 0 0,-1-2 1,-2-3-1,-3-3 1,-3-2 0,-1-5-1,4-2 0,3-3-1,3-3-1,3-10-10,3-16-17,3-15-18,4-15-17,-1-7-10,-3 3 2,-3 3 0,-2 4 0,-1 1 2,3 0-1,3 0-1,4 0 1,-1 0 0,-3 0 0,-3 0 1,-2 0 0,-3 0 3,1 0 3,-1 0 4,1 0 31</inkml:trace>
</inkml:ink>
</file>

<file path=ppt/ink/ink734.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30T06:37:29"/>
    </inkml:context>
    <inkml:brush xml:id="br0">
      <inkml:brushProperty name="width" value="0.011686" units="cm"/>
      <inkml:brushProperty name="height" value="0.011686" units="cm"/>
      <inkml:brushProperty name="color" value="#F2385B"/>
      <inkml:brushProperty name="ignorePressure" value="0"/>
    </inkml:brush>
  </inkml:definitions>
  <inkml:trace contextRef="#ctx0" brushRef="#br0">77450 22600 713,'0'25'-22,"0"0"2	,0 0 1,0 0 1,0-2 5,0-3 11,0-3 9,0-2 9,0-3 9,0 1 6,0-1 6,0 1 6,1-1 0,4 1-4,3-1-6,3 1-4,3-3-6,3-2-3,3-3-4,4-3-4,1-2-6,0 0-8,0 0-8,0 0-8,-2 0-5,-3 0 2,-3 0-1,-2 0 1,-3 0-3,1 0-8,-1 0-7,1 0-7,1 1-6,3 4-3,3 3-4,4 3 18</inkml:trace>
</inkml:ink>
</file>

<file path=ppt/ink/ink735.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30T06:37:29"/>
    </inkml:context>
    <inkml:brush xml:id="br0">
      <inkml:brushProperty name="width" value="0.017925" units="cm"/>
      <inkml:brushProperty name="height" value="0.017925" units="cm"/>
      <inkml:brushProperty name="color" value="#F2385B"/>
      <inkml:brushProperty name="ignorePressure" value="0"/>
    </inkml:brush>
  </inkml:definitions>
  <inkml:trace contextRef="#ctx0" brushRef="#br0">78250 23400 464,'-2'46'0,"-3"-5"-1	,-3-7-1,-2-5-1,-3-4 0,1 0 1,-1 0 0,1 0 0,-1 0 4,1 0 10,-1 0 8,1 0 10,1-2 4,3-3 2,3-3 1,4-2 0,1-3 2,0 1 1,0-1 2,0 1 0,3-3-2,6-2-5,7-3-6,6-3-7,4-4-3,4-3-4,3-3-4,3-2-3,-1-3-7,-2 1-14,-3-1-13,-3 1-12,-2-1-12,0 1-9,0-1-10,0 1-9</inkml:trace>
</inkml:ink>
</file>

<file path=ppt/ink/ink736.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30T06:37:29"/>
    </inkml:context>
    <inkml:brush xml:id="br0">
      <inkml:brushProperty name="width" value="0.034764" units="cm"/>
      <inkml:brushProperty name="height" value="0.034764" units="cm"/>
      <inkml:brushProperty name="color" value="#F2385B"/>
      <inkml:brushProperty name="ignorePressure" value="0"/>
    </inkml:brush>
  </inkml:definitions>
  <inkml:trace contextRef="#ctx0" brushRef="#br0">81350 21850 239,'-46'46'0,"10"-5"0	,10-7 0,9-5 0,4-6 0,1-3 0,-1-3 0,1-2 0,-1-1 2,1 3 2,-1 3 3,1 4 3,-3 1 2,-2 0 2,-3 0 1,-3 0 2,-2 0 1,0 0 1,0 0-1,0 0 0,0 1 0,0 4-1,0 3 0,0 3-1,-2 3-1,-3 3 1,-3 3-1,-2 4-1,-3-1 1,1-3-1,-1-3 0,1-2 0,1-5-1,3-2-1,3-3-2,4-3 0,-1-2-1,-3 0-1,-3 0 1,-2 0-1,-3 0 1,1 0 0,-1 0 0,1 0 1,1 0 0,3 0 0,3 0 0,4 0 1,1 0 0,0 0 1,0 0 1,0 0 0,0-2 1,0-3 0,0-3-1,0-2 0,0-1 0,0 3 1,0 3 1,0 4 0,-2-1 2,-3-3 0,-3-3 0,-2-2 2,11-5-3,29-2-4,28-3-6,28-3-6,10-4-1,-5-3-2,-7-3-1,-5-2 0,-3-3-1,4 1-1,3-1-3,3 1 0,-1-1-2,-2 1 1,-3-1-1,-3 1-1,-2 1 1,0 3-2,0 3 0,0 4-1,0 1 0,0 0 0,0 0 1,0 0 0,-2 0 0,-3 0 2,-3 0-1,-2 0 1,-5 0 0,-2 0 3,-3 0 1,-3 0 3,-2 1 0,0 4 0,0 3 0,0 3-1,0-1 2,0-2 1,0-3 0,0-3 3,0-1-1,0 4 2,0 3 0,0 3 0,-4-4-6,-5-8-13,-7-10-12,-5-9-13,-6-5-6,-3 0 1,-3 0 1,-2 0 1,-3 0 2,1 0 2,-1 0 2,1 0 3,-3 0 3,-2 0 4,-3 0 2,-3 0 17</inkml:trace>
</inkml:ink>
</file>

<file path=ppt/ink/ink737.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30T06:37:29"/>
    </inkml:context>
    <inkml:brush xml:id="br0">
      <inkml:brushProperty name="width" value="0.031005" units="cm"/>
      <inkml:brushProperty name="height" value="0.031005" units="cm"/>
      <inkml:brushProperty name="color" value="#F2385B"/>
      <inkml:brushProperty name="ignorePressure" value="0"/>
    </inkml:brush>
  </inkml:definitions>
  <inkml:trace contextRef="#ctx0" brushRef="#br0">81050 22250 268,'-24'23'0,"4"-3"0	,3-3 0,3-2 0,3-1 0,3 3 1,3 3-1,4 4 1,-1 2 0,-3 4 1,-3 3 2,-2 3 1,-1 3 2,3 3 2,3 3 3,4 4 2,1 2 1,0 4 0,0 3 1,0 3 0,0-1 0,0-2 2,0-3 1,0-3 2,0-1-1,0 4 0,0 3-1,0 3 0,0-1 0,0-2 1,0-3 3,0-3 1,0-4 1,0-3 3,0-3 0,0-2 2,0-3 0,0 1 1,0-1-1,0 1 0,-2-3-1,-3-2 0,-3-3-1,-2-3-2,2-4-5,9-3-11,10-3-10,10-2-10,4-8-9,0-8-9,0-10-7,0-9-8,0-7-6,0-3-4,0-3-4,0-2-4,0 0 0,0 7 3,0 6 5,0 7 3,-2 0 4,-3-2 4,-3-3 4,-2-3 3,-3-1 4,1 4 3,-1 3 27,1 3 1,-3-1 0,-2-2 0,-3-3 0,-3-3 0</inkml:trace>
</inkml:ink>
</file>

<file path=ppt/ink/ink738.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30T06:37:29"/>
    </inkml:context>
    <inkml:brush xml:id="br0">
      <inkml:brushProperty name="width" value="0.036672" units="cm"/>
      <inkml:brushProperty name="height" value="0.036672" units="cm"/>
      <inkml:brushProperty name="color" value="#F2385B"/>
      <inkml:brushProperty name="ignorePressure" value="0"/>
    </inkml:brush>
  </inkml:definitions>
  <inkml:trace contextRef="#ctx0" brushRef="#br0">81550 23350 227,'23'-22'-1,"-3"6"-1	,-3 7 0,-2 6-2,-3 4 0,1 4 0,-1 3 2,1 3 0,-3 3 3,-2 3 4,-3 3 4,-3 4 4,-1 4 2,4 6 0,3 7 1,3 6 1,1 3 0,1 0 1,-1 0 1,1 0 1,-1-2 1,1-3 2,-1-3 3,1-2 2,-1-3 1,1 1 0,-1-1 0,1 1 0,1-3 1,3-2 0,3-3 1,4-3 0,4-6 0,6-5 1,7-7 0,6-5 1,-1-8-2,-5-5-2,-7-7-3,-5-5-3,-4-6-3,0-3-5,0-3-6,0-2-4,-2-5-2,-3-2-2,-3-3 1,-2-3-1,-3-2-3,1 0-5,-1 0-5,1 0-4,-3 1-3,-2 4 0,-3 3 1,-3 3 1,-4 1-3,-3 1-6,-3-1-5,-2 1-6,-5 2-1,-2 7 0,-3 6 3,-3 7 0,-6 4 3,-5 3 2,-7 3 3,-5 4 2,-1 1 4,6 0 3,7 0 3,6 0 5,3 1 1,0 4 2,0 3 0,0 3 1,1 1 2,4 1 3,3-1 4,3 1 4,6-6-1,9-8-2,10-10-4,10-9-3,5-4-4,4 4-6,3 3-5,3 3-7,-2 1-1,-6 1-1,-6-1 1,-6 1 0,-4-3 1,1-2 0,-1-3 2,1-3 1</inkml:trace>
</inkml:ink>
</file>

<file path=ppt/ink/ink739.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30T06:37:29"/>
    </inkml:context>
    <inkml:brush xml:id="br0">
      <inkml:brushProperty name="width" value="0.039876" units="cm"/>
      <inkml:brushProperty name="height" value="0.039876" units="cm"/>
      <inkml:brushProperty name="color" value="#F2385B"/>
      <inkml:brushProperty name="ignorePressure" value="0"/>
    </inkml:brush>
  </inkml:definitions>
  <inkml:trace contextRef="#ctx0" brushRef="#br0">83200 22700 208,'-69'68'1,"13"-11"1	,12-14 0,13-11 2,9-9 1,6-3-1,7-3 0,6-2 0,4-1 3,4 3 5,3 3 5,3 4 6,3-1 2,3-3 1,3-3-1,4-2 1,2-5-1,4-2-1,3-3-2,3-3-2,3-2-1,3 0 0,3 0-1,4 0-1,-1-4-1,-3-5 0,-3-7-1,-2-5 0,-1-4-1,3 0-2,3 0-1,4 0-2,1-2-1,0-3 0,0-3 0,0-2-1,-2-5 0,-3-2-2,-3-3-1,-2-3-2,-5-1-1,-2 4 0,-3 3-1,-3 3 0,-1 3-1,4 3-1,3 3-3,3 4-1,-2 1-1,-6 0-1,-6 0-1,-6 0 0,-6 0 0,-2 0 0,-3 0-1,-3 0 1,-2 0 0,0 0 1,0 0 0,0 0 1,0 0 1,0 0-1,0 0 1,0 0 1,-2 0-1,-3 0 2,-3 0 0,-2 0 1,-5 1 1,-2 4 0,-3 3 0,-3 3 1,-2 1 1,0 1 3,0-1 2,0 1 3,0 1 1,0 3 1,0 3 1,0 4 1,-2 1 0,-3 0 1,-3 0 0,-2 0 0,-3 1 1,1 4-2,-1 3-2,1 3-1,-1 3-1,1 3 0,-1 3-2,1 4 0,2 1-1,7 0-2,6 0-1,7 0-2,0 1 0,-2 4-1,-3 3-1,-3 3 0,-1 3 0,4 3-1,3 3-1,3 4 0,1 4 1,1 6 0,-1 7 1,1 6 1,1 4 1,3 4 0,3 3 1,4 3 1,1 1 1,0 1 1,0-1 2,0 1 1,-2-3 1,-3-2 1,-3-3 0,-2-3 1,-1-4 2,3-3 1,3-3 2,4-2 2,-1-5 1,-3-2 0,-3-3 0,-2-3 0,-1-4 0,3-3 2,3-3-1,4-2 2,2-12-7,4-19-13,3-18-15,3-19-13,1-15-10,1-8-7,-1-10-8,1-9-7,-1-1-1,1 10 3,-1 10 3,1 9 5,-3 6 1,-2 3 1,-3 3 1,-3 4 0</inkml:trace>
</inkml:ink>
</file>

<file path=ppt/ink/ink74.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2-18T05:07:49"/>
    </inkml:context>
    <inkml:brush xml:id="br0">
      <inkml:brushProperty name="width" value="0.024452" units="cm"/>
      <inkml:brushProperty name="height" value="0.024452" units="cm"/>
      <inkml:brushProperty name="color" value="#F2385B"/>
      <inkml:brushProperty name="ignorePressure" value="0"/>
    </inkml:brush>
  </inkml:definitions>
  <inkml:trace contextRef="#ctx0" brushRef="#br0">104800 30150 340,'0'95'0,"0"-9"0	,0-10 0,0-8 0,1-6 2,4 1 5,3-1 3,3 1 5,-1-1 2,-2 1 1,-3-1 0,-3 1 2,-2-3 1,0-2 4,0-3 2,0-3 3,0-4 3,0-3 1,0-3 2,0-2 2,0-5 0,0-2 0,0-3 0,0-3-1,0-2 0,0 0-2,0 0-2,0 0-1,0-7-12,0-11-19,0-14-22,0-11-19,3-9-15,6-3-8,7-3-8,6-2-9</inkml:trace>
</inkml:ink>
</file>

<file path=ppt/ink/ink740.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30T06:37:29"/>
    </inkml:context>
    <inkml:brush xml:id="br0">
      <inkml:brushProperty name="width" value="0.040757" units="cm"/>
      <inkml:brushProperty name="height" value="0.040757" units="cm"/>
      <inkml:brushProperty name="color" value="#F2385B"/>
      <inkml:brushProperty name="ignorePressure" value="0"/>
    </inkml:brush>
  </inkml:definitions>
  <inkml:trace contextRef="#ctx0" brushRef="#br0">85150 22450 204,'-22'1'3,"6"4"4	,7 3 6,6 3 5,3-2 2,0-6 0,0-6-1,0-6-1,0 1 1,0 9 4,0 10 3,0 10 3,0 8 0,0 10-1,0 10-3,0 9-2,-4 4 0,-5 1-1,-7-1 0,-5 1 0,-4 2 0,0 7-2,0 6-1,0 7-1,-2 0-1,-3-2 0,-3-3 0,-2-3 0,0-4-1,7-3 0,6-3 0,7-2-1,2-5 0,1-2 0,-1-3 1,1-3 0,1-4 0,3-3-1,3-3 0,4-2 0,4-5-2,6-2-2,7-3 0,6-3-2,7-9-3,10-11-3,10-14-3,9-11-3,-1-9-2,-8-3-3,-10-3-1,-9-2-3,-5-5-2,0-2-3,0-3-4,0-3-3,-2-1-2,-3 4 1,-3 3 1,-2 3 0,-3 1 0,1 1-2,-1-1 0,1 1-1,-3 1-1,-2 3 2,-3 3 1,-3 4 0,-6 2 3,-5 4 2,-7 3 3,-5 3 2,-4 3 3,0 3 2,0 3 1,0 4 2,-2 1 1,-3 0 2,-3 0 2,-2 0 0,-3 3 2,1 6 1,-1 7 0,1 6 1,1 3 2,3 0 5,3 0 3,4 0 5,1 0 2,0 0-1,0 0 0,0 0 0,6-5-2,13-9-6,12-10-4,13-8-6,7-8-3,4-2-5,3-3-2,3-3-5,1-4-2,1-3-3,-1-3-1,1-2-4,-1-1-1,1 3 0,-1 3-2,1 4 0,-3 2-2,-2 4 0,-3 3-1,-3 3 0</inkml:trace>
</inkml:ink>
</file>

<file path=ppt/ink/ink741.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30T06:37:29"/>
    </inkml:context>
    <inkml:brush xml:id="br0">
      <inkml:brushProperty name="width" value="0.031753" units="cm"/>
      <inkml:brushProperty name="height" value="0.031753" units="cm"/>
      <inkml:brushProperty name="color" value="#F2385B"/>
      <inkml:brushProperty name="ignorePressure" value="0"/>
    </inkml:brush>
  </inkml:definitions>
  <inkml:trace contextRef="#ctx0" brushRef="#br0">87750 22350 262,'-24'25'-12,"4"0"1	,3 0 0,3 0 1,1 4 3,1 10 5,-1 10 6,1 9 6,1 2 3,3-2 4,3-3 3,4-3 3,1-2 1,0 0 1,0 0 0,0 0 1,0 1-1,0 4 0,0 3-1,0 3 0,0-1 1,0-2 0,0-3 2,0-3 2,0-4 0,0-3-1,0-3-1,0-2 0,0-5 1,0-2 0,0-3 3,0-3 0,0-1 2,0 4 0,0 3 1,0 3 0,-2-8-8,-3-19-16,-3-18-15,-2-19-16,-1-10-11,3 1-6,3-1-6,4 1-6,1 1-2,0 3 0,0 3 2,0 4 0,0-1 2,0-3 1,0-3 2,0-2 2,0-1 2,0 3 2,0 3 2,0 4 2,0-1 3,0-3 4,0-3 14,0-2 14,0-3 0,0 1 0,0-1 0,0 1 0,0-1 0,0 1 0,0-1 0,0 1 0,0-6 0,0-8 0,0-10 0,0-9 0</inkml:trace>
</inkml:ink>
</file>

<file path=ppt/ink/ink742.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30T06:37:29"/>
    </inkml:context>
    <inkml:brush xml:id="br0">
      <inkml:brushProperty name="width" value="0.041431" units="cm"/>
      <inkml:brushProperty name="height" value="0.041431" units="cm"/>
      <inkml:brushProperty name="color" value="#F2385B"/>
      <inkml:brushProperty name="ignorePressure" value="0"/>
    </inkml:brush>
  </inkml:definitions>
  <inkml:trace contextRef="#ctx0" brushRef="#br0">87550 22400 201,'-24'-72'-1,"4"6"-1	,3 7-2,3 6-1,3 6-1,3 6 0,3 7-1,4 6 0,1 4 1,0 4 5,0 3 4,0 3 4,0 1 2,0 1 2,0-1 0,0 1 1,0 2 1,0 7 2,0 6 0,0 7 2,0 4 0,0 3 0,0 3 0,0 4 0,1 1 0,4 0 0,3 0 1,3 0-1,1 0 1,1 0-1,-1 0-1,1 0 0,1-2-1,3-3 0,3-3-1,4-2 0,1-3 0,0 1-2,0-1 0,0 1-1,1-1 0,4 1-1,3-1-1,3 1 1,-1-3-2,-2-2 1,-3-3-1,-3-3 0,-1-1 0,4 4 0,3 3 0,3 3 0,-1 1 0,-2 1 0,-3-1-2,-3 1-1,-2-1 0,0 1-1,0-1 2,0 1-1,-5 7 1,-9 16 1,-10 15 1,-8 17 0,-8 2 1,-2-9-1,-3-10-1,-3-8 0,-4-4-1,-3 3 1,-3 3-1,-2 4 0,-3-3 0,1-5-1,-1-7 0,1-5-1,-3-3 0,-2 4 0,-3 3-1,-3 3 0,-1-1-1,4-2 0,3-3 0,3-3 0,-1-2-1,-2 0 1,-3 0 1,-3 0-1,-2 0 2,0 0 1,0 0 3,0 0 1,12-4 2,26-5 0,24-7 1,26-5 1,12-6 0,0-3-2,0-3-1,0-2-1,3-3-2,6 1-2,7-1-2,6 1-1,4-3-3,4-2 1,3-3-1,3-3 0,1 1-1,1 6-4,-1 7-3,1 6-3,-1 3-2,1 0-1,-1 0 0,1 0 0,-6 3-1,-8 6-1,-10 7 1,-9 6-1,-7 4 1,-3 4 3,-3 3 1,-2 3 2,-11 1 2,-15 1 3,-15-1 1,-16 1 3,-13 1 1,-9 3 0,-10 3 0,-8 4 1,-6-1 0,1-3 3,-1-3 1,1-2 2,-1-5 2,1-2-1,-1-3 1,1-3 0,-1-6 0,1-5 1,-1-7 0,1-5 0,2-4-1,7 0-2,6 0-4,7 0-3,4-7-3,3-11-6,3-14-5,4-11-4,5-9-4,10-3 0,10-3-1,9-2-1,4 2-2,1 9-4,-1 10-6,1 10-4,-1 4-3,1 0-3,-1 0-4,1 0-2</inkml:trace>
</inkml:ink>
</file>

<file path=ppt/ink/ink743.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30T06:37:29"/>
    </inkml:context>
    <inkml:brush xml:id="br0">
      <inkml:brushProperty name="width" value="0.041667" units="cm"/>
      <inkml:brushProperty name="height" value="0.041667" units="cm"/>
      <inkml:brushProperty name="color" value="#F2385B"/>
      <inkml:brushProperty name="ignorePressure" value="0"/>
    </inkml:brush>
  </inkml:definitions>
  <inkml:trace contextRef="#ctx0" brushRef="#br0">29250 39650 200,'-22'-24'2,"6"4"4	,7 3 4,6 3 5,4 3 2,4 3 1,3 3 1,3 4 1,3 1 6,3 0 10,3 0 11,4 0 10,-3 3 6,-5 6 2,-7 7 2,-5 6 1,-4 6 0,0 6-2,0 7-3,0 6-3,-4 1-54,-5-3-6,-7-3 0,-5-2 0,-4-3 0,0 1 0,0-1 0,0 1 0,-4 1 0,-5 3 0,-7 3 0,-5 4 0,-1-1 0,6-3 0,7-3 0,6-2 0,3-3 0,0 1 0,0-1 0,0 1 0,4-1 0,10 1 0,10-1 0,9 1 0,12-3 0,16-2 0,15-3 0,17-3 0,3-6 0,-5-5 0,-7-7 0,-5-5 0,-3-4 0,4 0 0,3 0 0,3 0 0,-2-2 0,-6-3 0,-6-3 0,-6-2 0,-4-8 0,1-8 0,-1-10 0,1-9 0,-6-4 0,-8 4 0,-10 3 0,-9 3 0,-5 1 0,0 1 0,0-1 0,0 1 0,-4-4 0,-5-6 0,-7-6 0,-5-6 0,-4-2 0,0 3 0,0 3 0,0 4 0,-4-1 0,-5-3 0,-7-3 0,-5-2 0,-3-3 0,4 1 0,3-1 0,3 1-31</inkml:trace>
</inkml:ink>
</file>

<file path=ppt/ink/ink744.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30T06:37:29"/>
    </inkml:context>
    <inkml:brush xml:id="br0">
      <inkml:brushProperty name="width" value="0.041667" units="cm"/>
      <inkml:brushProperty name="height" value="0.041667" units="cm"/>
      <inkml:brushProperty name="color" value="#F2385B"/>
      <inkml:brushProperty name="ignorePressure" value="0"/>
    </inkml:brush>
  </inkml:definitions>
  <inkml:trace contextRef="#ctx0" brushRef="#br0">56400 36850 200,'23'4'140,"-3"10"-21	,-3 10-21,-2 9-23,-5 6-11,-2 3-3,-3 3-3,-3 4-2,-2 2-3,0 4-3,0 3-25,0 3-25,0 1 0,0 1 0,0-1 0,0 1 0,-5-3 0,-9-2 0,-10-3 0,-8-3 0,-4-2 0,3 0 0,3 0 0,4 0 0,-1 0 0,-3 0 0,-3 0 0,-2 0 0,-3-4 0,1-5 0,-1-7 0,1-5 0,-1-4 0,1 0 0,-1 0 0,1 0 0,-3-4 0,-2-5 0,-3-7 0,-3-5 0,1-11 0,6-11 0,7-14 0,6-11 0,6-6-8,6 4-75,7 3-4,6 3-3</inkml:trace>
</inkml:ink>
</file>

<file path=ppt/ink/ink745.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30T06:37:29"/>
    </inkml:context>
    <inkml:brush xml:id="br0">
      <inkml:brushProperty name="width" value="0.035796" units="cm"/>
      <inkml:brushProperty name="height" value="0.035796" units="cm"/>
      <inkml:brushProperty name="color" value="#F2385B"/>
      <inkml:brushProperty name="ignorePressure" value="0"/>
    </inkml:brush>
  </inkml:definitions>
  <inkml:trace contextRef="#ctx0" brushRef="#br0">55900 37950 232,'23'0'0,"-3"0"0	,-3 0 0,-2 0 0,-1 1 2,3 4 2,3 3 3,4 3 3,1 1 1,0 1 3,0-1 1,0 1 3,0-1 2,0 1 4,0-1 5,0 1 4,0 1 3,0 3 1,0 3 0,0 4 2,0-1 0,0-3 2,0-3 1,0-2 1,0-3 0,0 1 0,0-1 0,0 1-1,1-3-4,4-2-10,3-3-9,3-3-8,-4-9-12,-8-11-12,-10-14-13,-9-11-12,-5-6-12,0 4-9,0 3-9,0 3-11</inkml:trace>
</inkml:ink>
</file>

<file path=ppt/ink/ink746.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30T06:37:29"/>
    </inkml:context>
    <inkml:brush xml:id="br0">
      <inkml:brushProperty name="width" value="0.041667" units="cm"/>
      <inkml:brushProperty name="height" value="0.041667" units="cm"/>
      <inkml:brushProperty name="color" value="#F2385B"/>
      <inkml:brushProperty name="ignorePressure" value="0"/>
    </inkml:brush>
  </inkml:definitions>
  <inkml:trace contextRef="#ctx0" brushRef="#br0">57050 37250 200,'23'-44'1,"-3"13"2	,-3 12 2,-2 13 3,-3 6 1,1 0 2,-1 0 1,1 0 2,-1 1 1,1 4 3,-1 3 3,1 3 2,-3 3 2,-2 3 0,-3 3 1,-3 4 0,-1 1 2,4 0 3,3 0 2,3 0 4,-1 1-1,-2 4 0,-3 3-3,-3 3-1,-2 3-1,0 3 2,0 3 1,0 4 1,-4-1 0,-5-3-2,-7-3-1,-5-2-1,-3-1-4,4 3-27,3 3 0,3 4 0,-2-1 0,-6-3 0,-6-3 0,-6-2 0,-6-1 0,-2 3 0,-3 3 0,-3 4 0,-1-4 0,4-9 0,3-10 0,3-8 0,1-6 0,1 1 0,-1-1 0,1 1-27</inkml:trace>
</inkml:ink>
</file>

<file path=ppt/ink/ink747.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30T06:37:29"/>
    </inkml:context>
    <inkml:brush xml:id="br0">
      <inkml:brushProperty name="width" value="0.036558" units="cm"/>
      <inkml:brushProperty name="height" value="0.036558" units="cm"/>
      <inkml:brushProperty name="color" value="#F2385B"/>
      <inkml:brushProperty name="ignorePressure" value="0"/>
    </inkml:brush>
  </inkml:definitions>
  <inkml:trace contextRef="#ctx0" brushRef="#br0">56750 38100 227,'46'0'1,"-5"0"2	,-7 0 1,-5 0 1,-3 1 2,4 4 0,3 3 1,3 3 0,3 1 3,3 1 6,3-1 5,4 1 6,1 1 3,0 3 1,0 3 2,0 4 1,-2-1 1,-3-3-2,-3-3 0,-2-2-1,-5-3-1,-2 1-3,-3-1-1,-3 1-3,-1 1 0,4 3 3,3 3 1,3 4 3,-1 1 2,-2 0 3,-3 0 3,-3 0 3</inkml:trace>
</inkml:ink>
</file>

<file path=ppt/ink/ink748.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30T06:37:29"/>
    </inkml:context>
    <inkml:brush xml:id="br0">
      <inkml:brushProperty name="width" value="0.041667" units="cm"/>
      <inkml:brushProperty name="height" value="0.041667" units="cm"/>
      <inkml:brushProperty name="color" value="#F2385B"/>
      <inkml:brushProperty name="ignorePressure" value="0"/>
    </inkml:brush>
  </inkml:definitions>
  <inkml:trace contextRef="#ctx0" brushRef="#br0">58900 37400 200,'0'25'0,"0"0"0	,0 0 0,0 0 0,0 3 2,0 6 5,0 7 5,0 6 4,0 3 4,0 0 2,0 0 3,0 0 2,0 0 1,0 0 1,0 0 2,0 0 0,0-2 0,0-3 0,0-3-1,0-2-1,1-5 2,4-2 1,3-3 3,3-3 2,4-1 2,7 4 2,6 3 2,7 3 2,2-4 0,1-8-1,-1-10-8,1-9-36,1-10 0,3-9 0,3-10 0,4-8 0,-4-8 0,-9-2 0,-10-3 0,-8-3 0,-8-4 0,-2-3 0,-3-3 0,-3-2 0,-2-3 0,0 1 0,0-1 0,0 1 0,0-1 0,0 1 0,0-1 0,0 1 0,-4 2 0,-5 7 0,-7 6 0,-5 7 0,-6 4 0,-3 3 0,-3 3-5,-2 4-21,-5 5 1,-2 10 3,-3 10 2,-3 9 3,-1 7 2,4 7 2,3 6 1,3 7 2,1 2 2,1 1 3,-1-1 4,1 1 3,1-3 2,3-2 2,3-3 2,4-3 1,8-7 1,17-9 1,15-10 0,16-8 0,7-9-5,1-6-12,-1-6-11,1-6-12,-1-2-11,1 3-11,-1 3-11,1 4-10</inkml:trace>
</inkml:ink>
</file>

<file path=ppt/ink/ink749.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30T06:37:29"/>
    </inkml:context>
    <inkml:brush xml:id="br0">
      <inkml:brushProperty name="width" value="0.041667" units="cm"/>
      <inkml:brushProperty name="height" value="0.041667" units="cm"/>
      <inkml:brushProperty name="color" value="#F2385B"/>
      <inkml:brushProperty name="ignorePressure" value="0"/>
    </inkml:brush>
  </inkml:definitions>
  <inkml:trace contextRef="#ctx0" brushRef="#br0">61150 36350 200,'25'1'109,"0"4"-15	,0 3-18,0 3-16,1 1-9,4 1 0,3-1-2,3 1 0,1-1-2,1 1-3,-1-1-2,1 1-4,-1-3 0,1-2-1,-1-3-23,1-3-14,1-2 0,3 0 0,3 0 0,4 0 0,-1 0 0,-3 0 0,-3 0 0,-2 0 0,-12 4 0,-19 10 0,-18 10 0,-19 9 0,-10 4 0,1 1-66,-1-1-4,1 1 1,-3-1 4,-2 1 1,-3-1 4,-3 1 2,-4-1 3,-3 1 4,-3-1 3,-2 1 2,-1 1 5,3 3 4,3 3 5,4 4 3,-1-1 4,-3-3 3,-3-3 11,-2-2 11,-1-5 0,3-2 0,3-3 0,4-3 0,4-2 0,6 0 0,7 0 0,6 0 0,3-2 0,0-3 0,0-3 0,0-2 0,3-3 10,6 1 13,7-1 0,6 1 2,9-1 7,13 1 15,12-1 13,13 1 15,7-1 7,4 1 0,3-1-1,3 1 1,3-3-3,3-2-6,3-3-5,4-3-61,1-2-7,0 0 0,0 0 0,0 0 0,0-2 0,0-3 0,0-3 0,0-2 0,-4-1 0,-5 3 0,-7 3 0,-5 4 0,-6 1 0,-3 0 0,-3 0 0,-2 0 0,-12 0 0,-19 0 0,-18 0 0,-19 0 0,-13 0-39,-6 0-54,-6 0 9,-6 0 8,-1 0 7,7 0 6,6 0 5,7 0 6,2-2 4,1-3 4,-1-3 3,1-2 3,1-5 4,3-2 3,3-3 3,4-3 4,1-4 3,0-3 15,0-3 6,0-2 0,1-1 0,4 3 0,3 3 0,3 4 0,1 1 0,1 0 0,-1 0 0,1 0 0,-1 1 0,1 4 0,-1 3 0,1 3 0,-1 1 0,1 1 0,-1-1 0,1 1 0,-1 1 0,1 3 0,-1 3 0,1 4 0,1 2 0,3 4 0,3 3 0,4 3 0,1 3 0,0 3 0,0 3 0,0 4 7,0 2 17,0 4 2,0 3 0,0 3 1,0 1 0,0 1 1,0-1-1,0 1-1,0-1 0,0 1 0,0-1-2,0 1 1,1 1-1,4 3 1,3 3 2,3 4 0,-1 1 0,-2 0-1,-3 0 0,-3 0-2,-2-2 0,0-3 0,0-3 0,0-2 0,0-3 0,0 1-1,0-1-3,0 1-1,4-9-6,10-15-11,10-15-11,9-16-11,2-12-8,-2-5-5,-3-7-6,-3-5-6,-4-6-1,-3-3 2,-3-3 1,-2-2 3,-3-5 0,1-2 0,-1-3 0,1-3-1,-1 4 2,1 13 2,-1 12 4,1 13 4,-3 4 2,-2-3 3,-3-3 3,-3-2 17,-1-3 4,4 1 0,3-1 0,3 1 0,1 2 0,1 7 0,-1 6 0,1 7 0,-1 4 0,1 3 0,-1 3 0,1 4 0,-1 5 0,1 10 0,-1 10 0,1 9 0,-1 9 0,1 9 4,-1 10 28,1 10 4,-1 5 3,1 4 5,-1 3 5,1 3 4,-3 1 1,-2 1-2,-3-1-3,-3 1-3,-1-3 1,4-2 3,3-3 5,3-3 3,-1-6 1,-2-5 0,-3-7-1,-3-5-53,-2-6-5,0-3 0,0-3 0,0-2 0,3-14 0,6-21 0,7-22 0,6-22 0,-2-10 0,-9 4 0,-10 3 0,-8 3-99</inkml:trace>
</inkml:ink>
</file>

<file path=ppt/ink/ink75.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2-18T05:07:49"/>
    </inkml:context>
    <inkml:brush xml:id="br0">
      <inkml:brushProperty name="width" value="0.040922" units="cm"/>
      <inkml:brushProperty name="height" value="0.040922" units="cm"/>
      <inkml:brushProperty name="color" value="#F2385B"/>
      <inkml:brushProperty name="ignorePressure" value="0"/>
    </inkml:brush>
  </inkml:definitions>
  <inkml:trace contextRef="#ctx0" brushRef="#br0">108250 29700 203,'-49'3'0,"4"6"0	,3 7 0,3 6 0,-1 6 1,-2 6 3,-3 7 1,-3 6 3,-2 3 3,0 0 1,0 0 2,0 0 3,0 3 1,0 6 0,0 7 2,0 6 0,1 1 0,4-3 2,3-3 0,3-2 0,6-5 1,9-2 0,10-3 0,10-3 0,5-1 0,4 4 0,3 3 0,3 3 1,6-1-2,9-2 0,10-3 0,10-3-2,7-4-1,6-3-1,7-3-2,6-2-1,1-6-1,-3-6 0,-3-6 0,-2-6-2,-8-2 1,-8 3 0,-10 3-1,-9 4 0,-12 4 0,-11 6-1,-14 7 1,-11 6-1,-14 1 0,-11-3-1,-14-3 0,-11-2-1,-11-5-1,-5-2 0,-7-3-1,-5-3 0,-3-2-3,4 0-5,3 0-4,3 0-5,4-2-2,7-3 0,6-3 0,7-2 1,4-5-3,3-2-5,3-3-4,4-3-6,2-7-4,4-9-7,3-10-5,3-8-6,6-6-3,9 1-2,10-1 0,10 1-1</inkml:trace>
</inkml:ink>
</file>

<file path=ppt/ink/ink750.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30T06:37:29"/>
    </inkml:context>
    <inkml:brush xml:id="br0">
      <inkml:brushProperty name="width" value="0.041667" units="cm"/>
      <inkml:brushProperty name="height" value="0.041667" units="cm"/>
      <inkml:brushProperty name="color" value="#F2385B"/>
      <inkml:brushProperty name="ignorePressure" value="0"/>
    </inkml:brush>
  </inkml:definitions>
  <inkml:trace contextRef="#ctx0" brushRef="#br0">63350 36700 200,'-44'45'0,"13"-9"0	,12-10 0,13-8 0,4 0 0,-3 14 0,-3 11 0,-2 14 0,-3 2 3,1-6 9,-1-6 7,1-6 9,-1-6 2,1-2-1,-1-3-1,1-3-2,-1-2 0,1 0 0,-1 0 1,1 0 0,-3 3 0,-2 6 0,-3 7 0,-3 6 1,-1 1-1,4-3 0,3-3-1,3-2 0,1-5-1,1-2 0,-1-3-1,1-3-1,-3-10-13,-2-16-26,-3-15-25,-3-15-26,2-7-10,10 3 8,10 3 6,9 4 8,4 4 6,1 6 8,-1 7 6,1 6 7,-1 6 7,1 6 6,-1 7 7,1 6 7,-1 7 4,1 10 4,-1 10 2,1 9 3,1 6 6,3 3 9,3 3 10,4 4 9,1 1 4,0 0-1,0 0-1,0 0-2,1-2 0,4-3 0,3-3 0,3-2 1,-1-5-2,-2-2-1,-3-3-3,-3-3-1,-4-4-3,-3-3-1,-3-3-34,-2-2-2,0-9 0,7-12 0,6-13 0,7-12 0,-3-12 0,-8-8 0,-10-10 0,-9-9-39,-5-7-18,0-3-2,0-3-3,0-2-2,0 2 0,0 9 4,0 10 4,0 10 4,0 2 4,0-3 2,0-3 3,0-2 3</inkml:trace>
</inkml:ink>
</file>

<file path=ppt/ink/ink751.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30T06:37:29"/>
    </inkml:context>
    <inkml:brush xml:id="br0">
      <inkml:brushProperty name="width" value="0.034474" units="cm"/>
      <inkml:brushProperty name="height" value="0.034474" units="cm"/>
      <inkml:brushProperty name="color" value="#F2385B"/>
      <inkml:brushProperty name="ignorePressure" value="0"/>
    </inkml:brush>
  </inkml:definitions>
  <inkml:trace contextRef="#ctx0" brushRef="#br0">63600 37700 241,'-2'23'-1,"-3"-3"-3	,-3-3-4,-2-2-2,-1-1-1,3 3-1,3 3 0,4 4 10,-1 2 2,-3 4 0,-3 3 0,-2 3 0,-3 3 0,1 3 0,-1 3 0,1 4 8,1-4 40,3-9-2,3-10-3,4-8-2,-1-4 0,-3 3 0,-3 3 1,-2 4 0,-5 4 1,-2 6 0,-3 7-1,-3 6 1,-1-1-1,4-5-2,3-7-1,3-5-1,-1-4-3,-2 0-4,-3 0-3,-3 0-4,-7-4-8,-9-5-13,-10-7-14,-8-5-12,-4-8-15,3-5-15,3-7-15,4-5-15</inkml:trace>
</inkml:ink>
</file>

<file path=ppt/ink/ink752.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30T06:37:29"/>
    </inkml:context>
    <inkml:brush xml:id="br0">
      <inkml:brushProperty name="width" value="0.033612" units="cm"/>
      <inkml:brushProperty name="height" value="0.033612" units="cm"/>
      <inkml:brushProperty name="color" value="#F2385B"/>
      <inkml:brushProperty name="ignorePressure" value="0"/>
    </inkml:brush>
  </inkml:definitions>
  <inkml:trace contextRef="#ctx0" brushRef="#br0">62250 38550 247,'-46'-44'0,"10"13"0	,10 12 0,9 13 0,4 4 6,1-3 11,-1-3 12,1-2 11,4-1 8,9 3 6,10 3 4,10 4 6,7 1-1,6 0-4,7 0-6,6 0-5,6-2-4,6-3-4,7-3-3,6-2-3,3-3-6,0 1-9,0-1-9,0 1-9,0-1-5,0 1-5,0-1-4,0 1-4,-5-1-11,-9 1-18,-10-1-19,-8 1-18</inkml:trace>
</inkml:ink>
</file>

<file path=ppt/ink/ink753.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30T06:37:29"/>
    </inkml:context>
    <inkml:brush xml:id="br0">
      <inkml:brushProperty name="width" value="0.036787" units="cm"/>
      <inkml:brushProperty name="height" value="0.036787" units="cm"/>
      <inkml:brushProperty name="color" value="#F2385B"/>
      <inkml:brushProperty name="ignorePressure" value="0"/>
    </inkml:brush>
  </inkml:definitions>
  <inkml:trace contextRef="#ctx0" brushRef="#br0">64200 36500 226,'-2'25'2,"-3"0"5	,-3 0 5,-2 0 5,-3 0 3,1 0 2,-1 0 3,1 0 3,-1 3 1,1 6 1,-1 7 1,1 6 0,-3 3 1,-2 0-2,-3 0-1,-3 0-1,-1-2 1,4-3 4,3-3 3,3-2 4,1-5 1,1-2-1,-1-3-1,1-3-2,-1-1-3,1 4-5,-1 3-5,1 3-5</inkml:trace>
</inkml:ink>
</file>

<file path=ppt/ink/ink754.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30T06:37:29"/>
    </inkml:context>
    <inkml:brush xml:id="br0">
      <inkml:brushProperty name="width" value="0.031460" units="cm"/>
      <inkml:brushProperty name="height" value="0.031460" units="cm"/>
      <inkml:brushProperty name="color" value="#F2385B"/>
      <inkml:brushProperty name="ignorePressure" value="0"/>
    </inkml:brush>
  </inkml:definitions>
  <inkml:trace contextRef="#ctx0" brushRef="#br0">63550 37450 264,'-47'1'0,"6"4"0	,7 3 0,6 3 0,6 1 5,6 1 9,7-1 9,6 1 9,4-3 8,4-2 3,3-3 4,3-3 4,6-2 2,9 0-3,10 0-1,10 0-2,5 0-2,4 0-3,3 0-2,3 0-2,1 0-5,1 0-7,-1 0-7,1 0-7,-3-4-4,-2-5-1,-3-7-1,-3-5 0,-4-3-8,-3 4-11,-3 3-13,-2 3-13,-5-1-10,-2-2-10,-3-3-9,-3-3-11</inkml:trace>
</inkml:ink>
</file>

<file path=ppt/ink/ink755.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30T06:37:29"/>
    </inkml:context>
    <inkml:brush xml:id="br0">
      <inkml:brushProperty name="width" value="0.027776" units="cm"/>
      <inkml:brushProperty name="height" value="0.027776" units="cm"/>
      <inkml:brushProperty name="color" value="#F2385B"/>
      <inkml:brushProperty name="ignorePressure" value="0"/>
    </inkml:brush>
  </inkml:definitions>
  <inkml:trace contextRef="#ctx0" brushRef="#br0">64450 36950 300,'-22'25'-7,"6"0"1	,7 0 1,6 0-1,3-2 1,0-3 1,0-3 0,0-2 1,0-3 4,0 1 10,0-1 8,0 1 10,0 1 7,0 3 4,0 3 4,0 4 4,0 1 3,0 0 1,0 0 2,0 0 2,3 1-2,6 4-2,7 3-2,6 3-3,1-1-7,-3-2-10,-3-3-12,-2-3-11,-6-2-14,-6 0-18,-6 0-20,-6 0-17,-6-4-10,-2-5 1,-3-7-1,-3-5 0</inkml:trace>
</inkml:ink>
</file>

<file path=ppt/ink/ink756.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30T06:37:29"/>
    </inkml:context>
    <inkml:brush xml:id="br0">
      <inkml:brushProperty name="width" value="0.041667" units="cm"/>
      <inkml:brushProperty name="height" value="0.041667" units="cm"/>
      <inkml:brushProperty name="color" value="#F2385B"/>
      <inkml:brushProperty name="ignorePressure" value="0"/>
    </inkml:brush>
  </inkml:definitions>
  <inkml:trace contextRef="#ctx0" brushRef="#br0">64100 37700 200,'-24'71'0,"4"-5"0	,3-7 0,3-5 0,1-6 4,1-3 11,-1-3 10,1-2 9,-1-1 5,1 3-1,-1 3-1,1 4-1,1 1 2,3 0 4,3 0 3,4 0 5,1-2 0,0-3 0,0-3-2,0-2 0,0-3-3,0 1-2,0-1-2,0 1-3,4-6-6,10-8-31,10-10-1,9-9 0,-1-10 0,-8-9 0,-10-10-1,-9-8-28,-5-6-4,0 1-2,0-1-1,0 1-1,-2-1 0,-3 1-1,-3-1 1,-2 1-1,-1-1 1,3 1-2,3-1 0,4 1 0,1 1 0,0 3 1,0 3 3,0 4 2,1 2 0,4 4 2,3 3 0,3 3 1,-1 1 1,-2 1 3,-3-1 3,-3 1 2,-1-1 16,4 1 5,3-1 0,3 1 0,1 2 0,1 7 0,-1 6 24,1 7 55,1 4 13,3 3 0,3 3 1,4 4 0,4 1 0,6 0-1,7 0 0,6 0-1,3 0-83,0 0-8,0 0 0,0 0 0,-5 1 0,-9 4 0,-10 3 0,-8 3 0,-9 1 0,-6 1 0,-6-1 0,-6 1 0,-7 1 0,-6 3 0,-6 3 0,-6 4 0,-6-3 0,-2-5 0,-3-7 0,-3-5 0,-1-8 0,4-5 0,3-7 0,3-5 0,14-4 0,25 0 0,25 0 0,25 0 0,9-4 0,-6-5 0,-6-7 0,-6-5 0,-2-1 0,3 6 0,3 7 0,4 6 0,2 1 0,4-3 0,3-3 0,3-2 0,-1-5 0,-2-2-67,-3-3-19,-3-3-6</inkml:trace>
</inkml:ink>
</file>

<file path=ppt/ink/ink757.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30T06:37:29"/>
    </inkml:context>
    <inkml:brush xml:id="br0">
      <inkml:brushProperty name="width" value="0.020468" units="cm"/>
      <inkml:brushProperty name="height" value="0.020468" units="cm"/>
      <inkml:brushProperty name="color" value="#F2385B"/>
      <inkml:brushProperty name="ignorePressure" value="0"/>
    </inkml:brush>
  </inkml:definitions>
  <inkml:trace contextRef="#ctx0" brushRef="#br0">65550 38750 407,'23'1'0,"-3"4"0	,-3 3 0,-2 3 0,-5 1 0,-2 1 0,-3-1 0,-3 1 0,-2-1 5,0 1 10,0-1 11,0 1 10,-2-3 9,-3-2 8,-3-3 7,-2-3 8,-3-4 1,1-3-4,-1-3-4,1-2-5,2-5-23,7-2-39,6-3-41,7-3-40</inkml:trace>
</inkml:ink>
</file>

<file path=ppt/ink/ink758.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30T06:37:29"/>
    </inkml:context>
    <inkml:brush xml:id="br0">
      <inkml:brushProperty name="width" value="0.034309" units="cm"/>
      <inkml:brushProperty name="height" value="0.034309" units="cm"/>
      <inkml:brushProperty name="color" value="#F2385B"/>
      <inkml:brushProperty name="ignorePressure" value="0"/>
    </inkml:brush>
  </inkml:definitions>
  <inkml:trace contextRef="#ctx0" brushRef="#br0">82750 35550 242,'-22'4'5,"6"10"10	,7 10 10,6 9 9,3 10 5,0 14-1,0 11 0,0 14-2,-4 8 0,-5 7 0,-7 6 0,-5 7 0,-4-3 1,0-8 1,0-10 0,0-9 2,0-7-2,0-3 0,0-3-3,0-2-1,0-6-4,0-6-6,0-6-7,0-6-5,0-12-9,0-15-12,0-15-12,0-16-10,1-8-10,4 0-5,3 0-5,3 0-7,-1-2-2,-2-3-1,-3-3-1,-3-2 0</inkml:trace>
</inkml:ink>
</file>

<file path=ppt/ink/ink759.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30T06:37:29"/>
    </inkml:context>
    <inkml:brush xml:id="br0">
      <inkml:brushProperty name="width" value="0.041667" units="cm"/>
      <inkml:brushProperty name="height" value="0.041667" units="cm"/>
      <inkml:brushProperty name="color" value="#F2385B"/>
      <inkml:brushProperty name="ignorePressure" value="0"/>
    </inkml:brush>
  </inkml:definitions>
  <inkml:trace contextRef="#ctx0" brushRef="#br0">83000 36100 200,'1'-22'0,"4"6"0	,3 7 0,3 6 0,1 3 2,1 0 7,-1 0 6,1 0 5,1 0 5,3 0 2,3 0 3,4 0 2,1 0 3,0 0 1,0 0 2,0 0 2,1 0-1,4 0-2,3 0-2,3 0-2,3 1-1,3 4 1,3 3 0,4 3 1,-9 7-13,-18 14-26,-19 11-26,-18 14-25,-10 0-12,0-8 6,0-10 4,0-9 5,-2-4 4,-3 4 5,-3 3 5,-2 3 5,-3-1 4,1-2 5,-1-3 5,1-3 4,1-2 3,3 0 3,3 0 1,4 0 3,1 0 2,0 0 2,0 0 2,0 0 2,1 0 2,4 0-1,3 0 1,3 0 0,1-4 5,1-5 8,-1-7 10,1-5 8,2-3 9,7 4 10,6 3 10,7 3 9,4-1 4,3-2-4,3-3-3,4-3-3,2-2-4,4 0-4,3 0-5,3 0-30,1-2-24,1-3 0,-1-3 0,1-2 0,1-3 0,3 1 0,3-1 0,4 1 0,-1 1 0,-3 3 0,-3 3 0,-2 4 0,-11 5 0,-15 10 0,-15 10 0,-16 9 0,-12 7 0,-5 7 0,-7 6 0,-5 7 0,-3 0 0,4-2 0,3-3 0,3-3-34,1-7-8,1-9 3,-1-10 2,1-8 2,-1-4 1,1 3 1,-1 3-1,1 4 1,-1-1 2,1-3 4,-1-3 4,1-2 3,1-1 3,3 3 3,3 3 2,4 4 2,1-1 1,0-3 1,0-3 2,0-2 0,1-1 2,4 3 2,3 3 4,3 4 1,-1-1 3,-2-3 1,-3-3 2,-3-2 2,-2-1 2,0 3 4,0 3 4,0 4 4,6-1 5,13-3 5,12-3 5,13-2 5,7-5 1,4-2-4,3-3-3,3-3-3,1-2-4,1 0-2,-1 0-9,1 0-21,-1-2 0,1-3 0,-1-3 0,1-2 0,1 0 0,3 7 0,3 6 0,4 7 0,-3 5 0,-5 7 0,-7 6 0,-5 7 0,-6 4 0,-3 3 0,-3 3 0,-2 4 0,-3 1 0,1 0 0,-1 0 0,1 0 0,-3 1 0,-2 4 0,-3 3 0,-3 3 0,-2-1 0,0-2 0,0-3 0,0-3 0,0-4 0,0-3 0,0-3 0,0-2 0,1-3 0,4 1 0,3-1 0,3 1 0,1-12 0,1-21 0,-1-22 0,1-22 0,-1-10 0,1 4 0,-1 3 0,1 3 0,-1 1 0,1 1 0,-1-1 0,1 1 0,-3-1 0,-2 1 0,-3-1 0,-3 1 0,-1-4 0,4-6-33,3-6-13,3-6-2,1-2-1,1 3 1,-1 3 1,1 4 0,-3-1 0,-2-3 1,-3-3-1,-3-2 1,-1 2 0,4 9 2,3 10 1,3 10 2</inkml:trace>
</inkml:ink>
</file>

<file path=ppt/ink/ink76.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2-18T05:07:49"/>
    </inkml:context>
    <inkml:brush xml:id="br0">
      <inkml:brushProperty name="width" value="0.020948" units="cm"/>
      <inkml:brushProperty name="height" value="0.020948" units="cm"/>
      <inkml:brushProperty name="color" value="#F2385B"/>
      <inkml:brushProperty name="ignorePressure" value="0"/>
    </inkml:brush>
  </inkml:definitions>
  <inkml:trace contextRef="#ctx0" brushRef="#br0">107850 30400 397,'-68'-22'0,"17"6"0	,15 7 0,16 6 0,7 3 4,1 0 6,-1 0 7,1 0 7,-1 0 4,1 0 0,-1 0 2,1 0 0,1 1 1,3 4 2,3 3 0,4 3 2,2 1-1,4 1-2,3-1-2,3 1-2,4-3-3,7-2-1,6-3-2,7-3-2,4-1-2,3 4-3,3 3-2,4 3-3,4-1-1,6-2-2,7-3 0,6-3-1,3-1-7,0 4-9,0 3-11,0 3-9,0-1-6,0-2 3,0-3 1,0-3 3,-2-2-2,-3 0-4,-3 0-4,-2 0-3,-8 1-4,-8 4-3,-10 3-3,-9 3-4</inkml:trace>
</inkml:ink>
</file>

<file path=ppt/ink/ink760.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30T06:37:29"/>
    </inkml:context>
    <inkml:brush xml:id="br0">
      <inkml:brushProperty name="width" value="0.041667" units="cm"/>
      <inkml:brushProperty name="height" value="0.041667" units="cm"/>
      <inkml:brushProperty name="color" value="#F2385B"/>
      <inkml:brushProperty name="ignorePressure" value="0"/>
    </inkml:brush>
  </inkml:definitions>
  <inkml:trace contextRef="#ctx0" brushRef="#br0">84300 36900 200,'21'-19'22,"-5"13"18	,-7 12 16,-5 13 17,-4 6 6,0 0-7,0 0-6,0 0-6,3 7-6,6 17-5,7 15-4,6 16-6,1 1-4,-3-12-7,-3-13-5,-2-12-7,-1-5-4,3 3-6,3 3-4,4 4-5,-1-1-4,-3-3-3,-3-3-2,-2-2-4,-3-3 1,1 1 2,-1-1 2,1 1 3,-3 1 5,-2 3 8,-3 3 7,-3 4 8,-1-1 4,4-3 1,3-3 1,3-2-18,-1-1-8,-2 3 0,-3 3 0,-3 4 0,-6 1 0,-5 0 0,-7 0 0,-5 0 0,-8-5 0,-5-9 0,-7-10 0,-5-8 0,-4-8 0,0-2 0,0-3 0,0-3 0,1-1 0,4 4-34,3 3-13,3 3 3,1-1 3,1-2 3,-1-3 3,1-3 4,8 1 17,20 6 29,18 7 29,20 6 30,13 3 12,9 0-21,10 0-65,10 0 0,2 1 0,-3 4 0,-3 3 0,-2 3 0,0 3 0,7 3 0,6 3 0,7 4 0,-4-4 0,-12-9 0,-13-10 0,-12-8 0,-5-4 0,3 3 0,3 3 0,4 4 0,7 1 0,13 0 0,12 0 0,13 0 0,-1-4 0,-11-5 0,-14-7 0,-11-5 0,-7-4 0,0 0 0,0 0 0,0 0 0,4 0 0,10 0 0,10 0 0,9 0 0,2 0 0,-2 0 0,-3 0 0,-3 0 0,-6-2 0,-5-3 0,-7-3 0,-5-2 0,-6-3 0,-3 1 0,-3-1 0,-2 1 0,-5-7 0,-2-12 0,-3-13 0,-3-12 0,-9-7 0,-11 1 0,-14-1 0,-11 1 0,-9 1 0,-3 3 0,-3 3 0,-2 4-109</inkml:trace>
</inkml:ink>
</file>

<file path=ppt/ink/ink761.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30T06:37:29"/>
    </inkml:context>
    <inkml:brush xml:id="br0">
      <inkml:brushProperty name="width" value="0.033683" units="cm"/>
      <inkml:brushProperty name="height" value="0.033683" units="cm"/>
      <inkml:brushProperty name="color" value="#F2385B"/>
      <inkml:brushProperty name="ignorePressure" value="0"/>
    </inkml:brush>
  </inkml:definitions>
  <inkml:trace contextRef="#ctx0" brushRef="#br0">85600 36650 247,'-19'0'6,"13"0"14	,12 0 13,13 0 13,6 0 7,0 0-1,0 0-1,0 0 0,3 1-1,6 4-2,7 3-2,6 3-1,3-1-2,0-2-3,0-3-1,0-3-3,0-2-5,0 0-6,0 0-6,0 0-6,-2 0-7,-3 0-7,-3 0-6,-2 0-6,-3 0-6,1 0-6,-1 0-7,1 0-5</inkml:trace>
</inkml:ink>
</file>

<file path=ppt/ink/ink762.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30T06:37:29"/>
    </inkml:context>
    <inkml:brush xml:id="br0">
      <inkml:brushProperty name="width" value="0.041667" units="cm"/>
      <inkml:brushProperty name="height" value="0.041667" units="cm"/>
      <inkml:brushProperty name="color" value="#F2385B"/>
      <inkml:brushProperty name="ignorePressure" value="0"/>
    </inkml:brush>
  </inkml:definitions>
  <inkml:trace contextRef="#ctx0" brushRef="#br0">86450 35450 200,'-2'-22'1,"-3"6"2	,-3 7 2,-2 6 3,-1 7 6,3 10 11,3 10 11,4 9 10,1 4 5,0 1-4,0-1-4,0 1-3,-2 4-3,-3 9 1,-3 10-1,-2 10 0,-5 4-1,-2 0-2,-3 0-2,-3 0-1,-4 3-1,-3 6-1,-3 7 0,-2 6-1,-3-1 0,1-5-1,-1-7-1,1-5-25,-1-3-1,1 4 0,-1 3 0,1 3 0,-1-2 0,1-6 0,-1-6 0,1-6 0,2-7 0,7-6 0,6-6 0,7-6 0,11-12 0,20-15 0,18-15 0,20-16 0,5-7 0,-6 4 0,-6 3 0,-6 3 0,-4 1 0,1 1 0,-1-1 0,1 1 0,-1 2 0,1 7 0,-1 6 0,1 7 0,-4 5 0,-6 7 0,-6 6 0,-6 7 0,-4 5 0,1 7 0,-1 6 0,1 7 0,-3 4 0,-2 3 0,-3 3 0,-3 4 0,-2 2 0,0 4 0,0 3 0,0 3 0,-2-1 0,-3-2 0,-3-3 0,-2-3 0,-5-6 0,-2-5 0,-3-7 0,-3-5 0,-1-6 0,4-3 0,3-3 0,3-2 0,1-14 0,1-21 0,-1-22 0,1-22 0,-3-10 0,-2 4 0,-3 3 0,-3 3 0,-2 3-7,0 3-44,0 3 0,0 4 1,0 1 1,0 0 3,0 0 4,0 0 2,-2 0 1,-3 0-2,-3 0 0,-2 0-2,-1 1 2,3 4 4,3 3 5,4 3 5,-1 3 3,-3 3 3,-3 3 3,-2 4 2,0 1 3,7 0 1,6 0 1,7 0 2,2 0 4,1 0 5,-1 0 6,1 0 6,-3 1 4,-2 4 1,-3 3 3,-3 3 0,-1 1 9,4 1 12,3-1 13,3 1 13,10-3 7,20-2-1,18-3 1,20-3 0,8-4-4,1-3-5,-1-3-11,1-2-54,-1-5 0,1-2 0,-1-3 0,1-3 0,-1-2 0,1 0 0,-1 0 0,1 0 0,-1 0 0,1 0 0,-1 0 0,1 0 0,-3 0 0,-2 0 0,-3 0 0,-3 0 0,-4 1 0,-3 4 0,-3 3-20,-2 3-33,-3-1-3,1-2-1,-1-3-1,1-3-1,-3-2-1,-2 0 1,-3 0 1,-3 0 0</inkml:trace>
</inkml:ink>
</file>

<file path=ppt/ink/ink763.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30T06:37:29"/>
    </inkml:context>
    <inkml:brush xml:id="br0">
      <inkml:brushProperty name="width" value="0.040652" units="cm"/>
      <inkml:brushProperty name="height" value="0.040652" units="cm"/>
      <inkml:brushProperty name="color" value="#F2385B"/>
      <inkml:brushProperty name="ignorePressure" value="0"/>
    </inkml:brush>
  </inkml:definitions>
  <inkml:trace contextRef="#ctx0" brushRef="#br0">87900 36900 204,'-24'21'0,"4"-5"0	,3-7 0,3-5 0,3-3 0,3 4-1,3 3 0,4 3-1,1 1 3,0 1 8,0-1 9,0 1 7,1-3 5,4-2 1,3-3 1,3-3 2,3-2-1,3 0 0,3 0-1,4 0 0,1 1-2,0 4-1,0 3-1,0 3-1,0-1-1,0-2-3,0-3-2,0-3-2,6-2-1,13 0 2,12 0 1,13 0 1,2-2-1,-5-3 0,-7-3-3,-5-2-1,-4-3-1,0 1-1,0-1 0,0 1-1,0-1-1,0 1-2,0-1-3,0 1-1,-2 1-1,-3 3-1,-3 3 1,-2 4-1,-3-1-1,1-3-1,-1-3-2,1-2-2,-9 3-7,-15 14-11,-15 11-13,-16 14-11,-10 2-6,-3-6 0,-3-6 0,-2-6-1,-1-6 1,3-2 3,3-3 2,4-3 2,1-2 1,0 0-1,0 0-1,0 0 0,0 0 1,0 0 5,0 0 4,0 0 5</inkml:trace>
</inkml:ink>
</file>

<file path=ppt/ink/ink764.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30T06:37:29"/>
    </inkml:context>
    <inkml:brush xml:id="br0">
      <inkml:brushProperty name="width" value="0.041667" units="cm"/>
      <inkml:brushProperty name="height" value="0.041667" units="cm"/>
      <inkml:brushProperty name="color" value="#F2385B"/>
      <inkml:brushProperty name="ignorePressure" value="0"/>
    </inkml:brush>
  </inkml:definitions>
  <inkml:trace contextRef="#ctx0" brushRef="#br0">88400 37650 200,'-2'28'0,"-3"6"0	,-3 7 0,-2 6 0,-3 1 1,1-3 2,-1-3 3,1-2 2,-1 0 2,1 7 1,-1 6 3,1 7 0,-1 2 3,1 1 2,-1-1 3,1 1 2,-1-1 2,1 1 0,-1-1 1,1 1 0,1-4 1,3-6 0,3-6 1,4-6 0,1-6 0,0-2-1,0-3-1,0-3 0,4-4-3,10-3-2,10-3-3,9-2-2,4-6-3,1-6-3,-1-6-5,1-6-3,-9 1 9,-15 9 21,-15 10 22,-16 10 21,-10 0-49,-3-5-27,-3-7 0,-2-5 0,2-11 0,9-11 0,10-14 0,10-11 0,4-6 0,0 4 0,0 3 0,0 3 0,1-2 0,4-6 0,3-6 0,3-6 0,-1-2-1,-2 3-65,-3 3-2,-3 4-3,-6 4 0,-5 6 2,-7 7 2,-5 6 1</inkml:trace>
</inkml:ink>
</file>

<file path=ppt/ink/ink765.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30T06:37:29"/>
    </inkml:context>
    <inkml:brush xml:id="br0">
      <inkml:brushProperty name="width" value="0.041232" units="cm"/>
      <inkml:brushProperty name="height" value="0.041232" units="cm"/>
      <inkml:brushProperty name="color" value="#F2385B"/>
      <inkml:brushProperty name="ignorePressure" value="0"/>
    </inkml:brush>
  </inkml:definitions>
  <inkml:trace contextRef="#ctx0" brushRef="#br0">87900 38050 202,'26'1'119,"4"4"-21	,3 3-22,3 3-23,-1 1-12,-2 1-3,-3-1-4,-3 1-3,-2-1-2,0 1-3,0-1-3,0 1-2,-2 5-4,-3 14-5,-3 11-5,-2 14-6,-5 2-6,-2-6-5,-3-6-6,-3-6-7,-4-2-2,-3 3 0,-3 3 0,-2 4 1,-5-1 0,-2-3-1,-3-3-1,-3-2 0,-2-5-1,0-2 1,0-3 1,0-3 0,1-2 2,4 0 3,3 0 5,3 0 3,1-2 5,1-3 6,-1-3 7,1-2 6,8-5 11,20-2 16,18-3 15,20-3 16,6-6 4,-2-5-7,-3-7-6,-3-5-7,-2-3-8,0 4-8,0 3-10,0 3-8,1-2-9,4-6-7,3-6-9,3-6-6,-2-2-6,-6 3-3,-6 3-2,-6 4-3,-6-1-4,-2-3-2,-3-3-3,-3-2-4,-2-3-5,0 1-7,0-1-8,0 1-7</inkml:trace>
</inkml:ink>
</file>

<file path=ppt/ink/ink766.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30T06:37:29"/>
    </inkml:context>
    <inkml:brush xml:id="br0">
      <inkml:brushProperty name="width" value="0.041667" units="cm"/>
      <inkml:brushProperty name="height" value="0.041667" units="cm"/>
      <inkml:brushProperty name="color" value="#F2385B"/>
      <inkml:brushProperty name="ignorePressure" value="0"/>
    </inkml:brush>
  </inkml:definitions>
  <inkml:trace contextRef="#ctx0" brushRef="#br0">88850 37250 200,'-25'-52'0,"0"-3"0	,0-3 0,0-2 0,1-1 0,4 3 0,3 3 0,3 4 0,1 5 1,1 10 3,-1 10 2,1 9 3,1 2 2,3-2 0,3-3 1,4-3 0,1-1 1,0 4 1,0 3 1,0 3 1,0 9 7,0 16 13,0 15 14,0 17 13,1 5 4,4-3-5,3-3-5,3-2-5,3 0-5,3 7-1,3 6-3,4 7-3,-1 7-1,-3 9-3,-3 10-22,-2 10-14,-1 0 0,3-5 0,3-7 0,4-5 0,1 0 0,0 10 0,0 10 0,0 9 0,1 1 0,4-6 0,3-6 0,3-6 0,1-1 0,1 7 0,-1 6 0,1 7 0,-1-1 0,1-6 0,-1-6 0,1-6 0,-1-4 0,1 1 0,-1-1 0,1 1 0,-1-6 0,1-8 0,-1-10 0,1-9 0,-1-5 0,1 0 0,-1 0 0,1 0 0,1-2 0,3-3 0,3-3 0,4-2 0,-6-15 0,-11-25 0,-14-25 0,-11-25 0,-9-15 0,-3-2 0,-3-3 0,-2-3 0,-6-6 0,-6-5 0,-6-7 0,-6-5 0,-2-6 0,3-3 0,3-3 0,4-2 0,-1-9 0,-3-12 0,-3-13 0,-2-12-47,-3-7-17,1 1 2,-1-1 1,1 1 2,2 1 2,7 3 1,6 3 3,7 4 1,2 7 3,1 13 3,-1 12 3,1 13 2,-1 12 5,1 13 3,-1 12 4,1 13 3,1 9 4,3 6 9,3 7 13,4 6 0,-1 6 0,-3 6 0,-3 7 0,-2 6 0,-5 4 0,-2 4 0,-3 3 0,-3 3 7,-1 1 35,4 1 6,3-1 5,3 1 4,1-1 4,1 1 0,-1-1-1,1 1 1,10-3-6,22-2-10,22-3-10,23-3-11</inkml:trace>
</inkml:ink>
</file>

<file path=ppt/ink/ink767.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30T06:37:29"/>
    </inkml:context>
    <inkml:brush xml:id="br0">
      <inkml:brushProperty name="width" value="0.025619" units="cm"/>
      <inkml:brushProperty name="height" value="0.025619" units="cm"/>
      <inkml:brushProperty name="color" value="#F2385B"/>
      <inkml:brushProperty name="ignorePressure" value="0"/>
    </inkml:brush>
  </inkml:definitions>
  <inkml:trace contextRef="#ctx0" brushRef="#br0">91650 37350 325,'-46'134'0,"10"-31"0	,10-31 0,9-31 0,4-18 7,1-3 13,-1-3 15,1-2 13,1-3 10,3 1 5,3-1 5,4 1 6,2-6-1,4-8-4,3-10-5,3-9-5,3-5-22,3 0-42,3 0-41,4 0-42</inkml:trace>
</inkml:ink>
</file>

<file path=ppt/ink/ink768.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30T06:37:29"/>
    </inkml:context>
    <inkml:brush xml:id="br0">
      <inkml:brushProperty name="width" value="0.041667" units="cm"/>
      <inkml:brushProperty name="height" value="0.041667" units="cm"/>
      <inkml:brushProperty name="color" value="#F2385B"/>
      <inkml:brushProperty name="ignorePressure" value="0"/>
    </inkml:brush>
  </inkml:definitions>
  <inkml:trace contextRef="#ctx0" brushRef="#br0">93850 37000 200,'-24'0'2,"4"0"5	,3 0 5,3 0 5,4 0 4,7 0 2,6 0 2,7 0 3,2 1 1,1 4-2,-1 3-1,1 3-1,1 4-2,3 7-1,3 6-1,4 7-2,-1 5 0,-3 7 1,-3 6 2,-2 7 0,-5 0 1,-2-2-1,-3-3-1,-3-3 0,-1-2 0,4 0 2,3 0 2,3 0 2,-1 0 0,-2 0 1,-3 0 0,-3 0 0,-1-11-10,4-22-19,3-22-19,3-21-20,1-14-9,1-2 2,-1-3 2,1-3 1,-1-2 1,1 0 1,-1 0 0,1 0 2,1-2 1,3-3 2,3-3 2,4-2 3,-1 0 2,-3 7 3,-3 6 2,-2 7 4,-3 5 2,1 7 1,-1 6 0,1 7 2,-1 2 2,1 1 5,-1-1 3,1 1 5,-3 4 2,-2 9 3,-3 10 1,-3 10 2,-1 11 2,4 17 0,3 15 0,3 16 2,-1 5 3,-2-2 7,-3-3 8,-3-3 6,-2-4 4,0-3-1,0-3 0,0-2 0,0-3-1,0 1 2,0-1 0,0 1 1,0-4-1,0-6-1,0-6-3,0-6-1,0-4-3,0 1-3,0-1-3,0 1-5,6-4-2,13-6-5,12-6-4,13-6-3,2-9-4,-5-8-3,-7-10-2,-5-9-3,-3-9-1,4-5-1,3-7-1,3-5-1,-1-6-3,-2-3-5,-3-3-5,-3-2-6,-4-3-3,-3 1-3,-3-1-3,-2 1-2,-3-1-1,1 1 0,-1-1 0,1 1 1,-3-3 1,-2-2 2,-3-3 2,-3-3 2,-2-1 3,0 4 5,0 3 4,0 3 4,1 4 3,4 7 1,3 6 1,3 7 2,-1 5 2,-2 7 5,-3 6 5,-3 7 5,-2 10 6,0 16 9,0 15 9,0 17 9,1 13 4,4 13 0,3 12 1,3 13-1,1 6 0,1 0-1,-1 0-2,1 0-1,-3 3-1,-2 6 1,-3 7-1,-3 6 1,-1-1-2,4-5-1,3-7-3,3-5-1,-1-6-2,-2-3-13,-3-3-18,-3-2 0,-1-6 0,4-6 0,3-6 0,3-6 0,-1-6 0,-2-2 0,-3-3 0,-3-3 0,-1-18 0,4-31 0,3-31 0,3-31 0,-4-10 0,-8 13-73,-10 12-19,-9 13 0</inkml:trace>
</inkml:ink>
</file>

<file path=ppt/ink/ink769.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30T06:37:29"/>
    </inkml:context>
    <inkml:brush xml:id="br0">
      <inkml:brushProperty name="width" value="0.041667" units="cm"/>
      <inkml:brushProperty name="height" value="0.041667" units="cm"/>
      <inkml:brushProperty name="color" value="#F2385B"/>
      <inkml:brushProperty name="ignorePressure" value="0"/>
    </inkml:brush>
  </inkml:definitions>
  <inkml:trace contextRef="#ctx0" brushRef="#br0">96050 36400 200,'-47'0'0,"6"0"0	,7 0 0,6 0 0,6 1 2,6 4 5,7 3 4,6 3 6,6-1 7,6-2 10,7-3 11,6-3 11,3-2 5,0 0-1,0 0-1,0 0 0,3 0-3,6 0-2,7 0-2,6 0-3,3 0-3,0 0-3,0 0-5,0 0-12,0 0-26,0 0 0,0 0 0,0 0 0,0 1 0,0 4 0,0 3 0,0 3 0,-2-1 0,-3-2 0,-3-3 0,-2-3 0,-3-2 0,1 0 0,-1 0 0,1 0 0,-6 4 0,-8 10 0,-10 10 0,-9 9 0,-10-1-81,-9-8-17,-10-10 7,-8-9 7,-4-5 7,3 0 9,3 0 7,4 0 9,1 0 6,0 0 5,0 0 4,0 0 6</inkml:trace>
</inkml:ink>
</file>

<file path=ppt/ink/ink77.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2-18T05:07:49"/>
    </inkml:context>
    <inkml:brush xml:id="br0">
      <inkml:brushProperty name="width" value="0.023309" units="cm"/>
      <inkml:brushProperty name="height" value="0.023309" units="cm"/>
      <inkml:brushProperty name="color" value="#F2385B"/>
      <inkml:brushProperty name="ignorePressure" value="0"/>
    </inkml:brush>
  </inkml:definitions>
  <inkml:trace contextRef="#ctx0" brushRef="#br0">110400 30700 357,'0'29'0,"0"10"0	,0 10 0,0 9 0,-7 6 0,-11 3 0,-14 3 0,-11 4 0,-7 1 0,0 0 0,0 0 0,0 0 0,1 0 5,4 0 9,3 0 10,3 0 9,4-2 6,7-3-1,6-3-1,7-2 1,2-9 0,1-12 1,-1-13 0,1-12 1,1-4 1,3 7 0,3 6 1,4 7 0,1 0-5,0-2-9,0-3-9,0-3-11,0-2-17,0 0-26,0 0-26,0 0-27</inkml:trace>
</inkml:ink>
</file>

<file path=ppt/ink/ink770.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30T06:37:29"/>
    </inkml:context>
    <inkml:brush xml:id="br0">
      <inkml:brushProperty name="width" value="0.041667" units="cm"/>
      <inkml:brushProperty name="height" value="0.041667" units="cm"/>
      <inkml:brushProperty name="color" value="#F2385B"/>
      <inkml:brushProperty name="ignorePressure" value="0"/>
    </inkml:brush>
  </inkml:definitions>
  <inkml:trace contextRef="#ctx0" brushRef="#br0">96800 36550 200,'21'1'6,"-5"4"14	,-7 3 12,-5 3 14,-6 1 5,-3 1-2,-3-1-3,-2 1-1,-1 1-3,3 3 1,3 3 0,4 4-1,-4 2 2,-9 4 4,-10 3 3,-8 3 4,-6-1-3,1-2-9,-1-3-9,1-3-27,-1-2-7,1 0 0,-1 0 0,1 0 0,-1-2 0,1-3 0,-1-3 0,1-2 0,-3-3 0,-2 1 0,-3-1-27,-3 1-14,8-1-6,23 1-5,22-1-4,22 1-4,8 4 2,-2 9 11,-3 10 10,-3 10 9,-6 5 9,-5 4 4,-7 3 6,-5 3 4,-3 1 5,4 1 6,3-1 6,3 1 4,-1-1 4,-2 1 1,-3-1 1,-3 1 1,-2-1 2,0 1 4,0-1 4,0 1 5,-2-4 2,-3-6-1,-3-6-1,-2-6 0,-1-4-1,3 1-1,3-1-8,4 1-28,-1-10 0,-3-19 0,-3-18 0,-2-19 0,-1-10-16,3 1-22,3-1 1,4 1 1,2-1-2,4 1-3,3-1-2,3 1-3,3-3-1,3-2 4,3-3 2,4-3 4,1-1 2,0 4 3,0 3 3,0 3 2,0-1 4,0-2 5,0-3 5,0-3 6,0 1 4,0 6 2,0 7 2,0 6 3,0 4 3,0 4 5,0 3 6,0 3 4,1 4 9,4 7 11,3 6 12,3 7 12,-1 5 3,-2 7-3,-3 6-5,-3 7-3,-4 4-4,-3 3-1,-3 3-20,-2 4-33,-3 2 0,1 4 0,-1 3 0,1 3 0,-3-1 0,-2-2 0,-3-3 0,-3-3 0,-2-4 0,0-3 0,0-3 0,0-2 0,0-3 0,0 1 0,0-1 0,0 1 0,-2-10 0,-3-19 0,-3-18 0,-2-19 0,-1-10 0,3 1 0,3-1 0,4 1 0,-3-4-12,-5-6-67,-7-6-2,-5-6 1,-3 1 2,4 9 7,3 10 6,3 10 7,1 4 6,1 0 4,-1 0 5,1 0 4</inkml:trace>
</inkml:ink>
</file>

<file path=ppt/ink/ink771.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30T06:37:29"/>
    </inkml:context>
    <inkml:brush xml:id="br0">
      <inkml:brushProperty name="width" value="0.041667" units="cm"/>
      <inkml:brushProperty name="height" value="0.041667" units="cm"/>
      <inkml:brushProperty name="color" value="#F2385B"/>
      <inkml:brushProperty name="ignorePressure" value="0"/>
    </inkml:brush>
  </inkml:definitions>
  <inkml:trace contextRef="#ctx0" brushRef="#br0">96650 37950 200,'0'23'0,"0"-3"2	,0-3 1,0-2 1,1-5 7,4-2 12,3-3 13,3-3 13,-1 1 4,-2 6-2,-3 7-3,-3 6-2,-2 3-4,0 0-2,0 0-3,0 0-3,0 1-2,0 4-2,0 3-1,0 3-1,-4 6-1,-5 9 0,-7 10 2,-5 10 1,-8 2 0,-5-3 0,-7-3-2,-5-2-28,-3-6 0,4-6 0,3-6 0,3-6 0,1-6 0,1-2 0,-1-3 0,1-3 0,-1-6 0,1-5 0,-1-7 0,1-5 0,-1-6 0,1-3 0,-1-3-64,1-2-6,2-5-1,7-2 3,6-3 2,7-3 3,2-1 3,1 4 3,-1 3 4,1 3 4</inkml:trace>
</inkml:ink>
</file>

<file path=ppt/ink/ink772.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30T06:37:29"/>
    </inkml:context>
    <inkml:brush xml:id="br0">
      <inkml:brushProperty name="width" value="0.037065" units="cm"/>
      <inkml:brushProperty name="height" value="0.037065" units="cm"/>
      <inkml:brushProperty name="color" value="#F2385B"/>
      <inkml:brushProperty name="ignorePressure" value="0"/>
    </inkml:brush>
  </inkml:definitions>
  <inkml:trace contextRef="#ctx0" brushRef="#br0">96400 38700 224,'50'1'0,"0"4"0	,0 3 0,0 3 0,-4 1 2,-5 1 2,-7-1 4,-5 1 3,-6-1 1,-3 1 1,-3-1 0,-2 1 2,0 1 2,7 3 6,6 3 7,7 4 5,0 1 4,-2 0 1,-3 0 3,-3 0 1,-2 0 0,0 0 1,0 0 0,0 0 1,-2 0 0,-3 0 5,-3 0 3,-2 0 3,-1-10-19,3-18-41,3-19-42,4-18-42</inkml:trace>
</inkml:ink>
</file>

<file path=ppt/ink/ink773.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30T06:37:29"/>
    </inkml:context>
    <inkml:brush xml:id="br0">
      <inkml:brushProperty name="width" value="0.020453" units="cm"/>
      <inkml:brushProperty name="height" value="0.020453" units="cm"/>
      <inkml:brushProperty name="color" value="#F2385B"/>
      <inkml:brushProperty name="ignorePressure" value="0"/>
    </inkml:brush>
  </inkml:definitions>
  <inkml:trace contextRef="#ctx0" brushRef="#br0">99000 35750 407,'-22'1'7,"6"4"16	,7 3 14,6 3 15,3 3 5,0 3-6,0 3-6,0 4-5,1-1-4,4-3-3,3-3-2,3-2-2,1-1-3,1 3-2,-1 3-3,1 4-3,-1 1-1,1 0-3,-1 0 0,1 0-2,-1 0-7,1 0-11,-1 0-13,1 0-12,-3 0-12,-2 0-13,-3 0-12,-3 0-13</inkml:trace>
</inkml:ink>
</file>

<file path=ppt/ink/ink774.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30T06:37:29"/>
    </inkml:context>
    <inkml:brush xml:id="br0">
      <inkml:brushProperty name="width" value="0.041667" units="cm"/>
      <inkml:brushProperty name="height" value="0.041667" units="cm"/>
      <inkml:brushProperty name="color" value="#F2385B"/>
      <inkml:brushProperty name="ignorePressure" value="0"/>
    </inkml:brush>
  </inkml:definitions>
  <inkml:trace contextRef="#ctx0" brushRef="#br0">98800 36650 200,'-24'0'0,"4"0"0	,3 0 0,3 0 0,1 0-1,1 0 1,-1 0-1,1 0 0,1 1 4,3 4 9,3 3 7,4 3 8,-1-1 7,-3-2 2,-3-3 4,-2-3 4,2-1 4,9 4 5,10 3 6,10 3 6,10 1 2,13 1 2,12-1 0,13 1 2,1-3-3,-9-2-50,-10-3-18,-8-3 0,-3-2 0,7 0 0,6 0 0,7 0 0,0 0 0,-2 0 0,-3 0 0,-3 0 0,-4 0 0,-3 0 0,-3 0 0,-2 0 0,-1 0 0,3 0 0,3 0 0,4 0 0,-12-2 0,-24-3 0,-26-3 0,-24-2 0,-15-3 0,-3 1-98,-3-1-3,-2 1 8,2-1 9,9 1 9,10-1 9,10 1 8</inkml:trace>
</inkml:ink>
</file>

<file path=ppt/ink/ink775.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30T06:37:29"/>
    </inkml:context>
    <inkml:brush xml:id="br0">
      <inkml:brushProperty name="width" value="0.041667" units="cm"/>
      <inkml:brushProperty name="height" value="0.041667" units="cm"/>
      <inkml:brushProperty name="color" value="#F2385B"/>
      <inkml:brushProperty name="ignorePressure" value="0"/>
    </inkml:brush>
  </inkml:definitions>
  <inkml:trace contextRef="#ctx0" brushRef="#br0">98800 36500 200,'-24'3'0,"4"6"0	,3 7 0,3 6 0,1 3 0,1 0 0,-1 0 0,1 0 0,1 4 0,3 10 3,3 10 1,4 9 3,1 4 0,0 1 0,0-1 1,0 1 0,0 1 1,0 3 0,0 3 1,0 4 2,0 1-1,0 0 2,0 0 1,0 0 0,-2 1 0,-3 4 1,-3 3 1,-2 3-1,-1-2 2,3-6 1,3-6 2,4-6 1,-1-4 1,-3 1 1,-3-1 1,-2 1 0,-3-4 1,1-6 2,-1-6 2,1-6 2,1-4 2,3 1-1,3-1-1,4 1 1,-1-13-9,-3-25-16,-3-25-17,-2-25-16,-3-11-10,1 3-2,-1 3-2,1 4-2,1 1 0,3 0 0,3 0 1,4 0 1,1-2 0,0-3 2,0-3-1,0-2 2,0-5 1,0-2 3,0-3 3,0-3 4,3-2 2,6 0 3,7 0 17,6 0 4,4 3 0,4 6 0,3 7 0,3 6 0,1 4 0,1 4 0,-1 3 0,1 3 0,-1 4 0,1 7 0,-1 6 0,1 7 0,-1 4 0,1 3 0,-1 3 0,1 4 0,-3 1 0,-2 0 0,-3 0 0,-3 0 0,-2 1 0,0 4 0,0 3 0,0 3 0,-2 1 0,-3 1 17,-3-1 9,-2 1 2,-5-1 0,-2 1-1,-3-1-2,-3 1-2,-1-1-2,4 1-2,3-1-2,3 1-3,-2 2-1,-6 7 0,-6 6-1,-6 7 1,-6 0-2,-2-2-1,-3-3 0,-3-3-3,-2-4 0,0-3 0,0-3 0,0-2-1,6-1 6,13 3 12,12 3 12,13 4 12,7-3 4,4-5-7,3-7-6,3-5-6,1-4-8,1 0-12,-1 0-11,1 0-12,-10 0-13,-19 0-16,-18 0-17,-19 0-16,-8 1-4,3 4 8,3 3 8,4 3 8,1 1 6,0 1 5,0-1 5,0 1 5,-2-1 4,-3 1 2,-3-1 4,-2 1 14,-1-3 7,3-2 0,3-3 0,4-3 0,1-1 0,0 4 0,0 3 0,0 3 0,1 1 0,4 1 0,3-1 0,3 1 0,-2-1 0,-6 1 0,-6-1 0,-6 1 0,-1-3 0,7-2 0,6-3 0,7-3 0,2-1 0,1 4 0,-1 3 0,1 3 0,-1-1 0,1-2 0,-1-3 0,1-3 3,-1-1 19,1 4 2,-1 3 2,1 3 1,4-1 4,9-2 6,10-3 4,10-3 5,5-2 1,4 0-2,3 0-4,3 0-2,3 0-3,3 0-2,3 0-3,4 0-2,4 0-2,6 0 1,7 0-2,6 0 0,-1 0-1,-5 0-2,-7 0-3,-5 0-2,-6 0-2,-3 0 0,-3 0-1,-2 0-1,-3 0 0,1 0-2,-1 0-2,1 0-10,2 0 0,7 0 0,6 0 0,7 0 0,-1 0 0,-6 0 0,-6 0 0,-6 0 0,-4-2 0,1-3 0,-1-3 0,1-2 0,-12-5 0,-21-2 0,-22-3 0,-22-3 0,-11 2 0,0 10 0,0 10 0,0 9 0,3 7 0,6 7-2,7 6-4,6 7 3,4 7 2,4 9 5,3 10 4,3 10-8,4 4 0,7 0 0,6 0 0,7 0 0,4 3 0,3 6 0,3 7 0,4 6 0,-1 4 0,-3 4 0,-3 3 0,-2 3 0,-5 1 0,-2 1 0,-3-1 0,-3 1 0,-2-4 0,0-6 0,0-6 0,0-6 0,-2-6 0,-3-2 0,-3-3 0,-2-3 0,-3-4 0,1-3 0,-1-3 0,1-2 0,-3-6 0,-2-6 0,-3-6 0,-3-6 0,-4-6 0,-3-2 0,-3-3 0,-2-3 0,-5-7 0,-2-9 0,-3-10 0,-3-8 0,2-11 0,10-8 0,10-10 0,9-9 0,2-9 0,-2-5 0,-3-7 0,-3-5 0,-1-4 0,4 0 0,3 0 0,3 0 0,3 4 0,3 10 0,3 10-26,4 9-32</inkml:trace>
</inkml:ink>
</file>

<file path=ppt/ink/ink776.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30T06:37:29"/>
    </inkml:context>
    <inkml:brush xml:id="br0">
      <inkml:brushProperty name="width" value="0.011121" units="cm"/>
      <inkml:brushProperty name="height" value="0.011121" units="cm"/>
      <inkml:brushProperty name="color" value="#F2385B"/>
      <inkml:brushProperty name="ignorePressure" value="0"/>
    </inkml:brush>
  </inkml:definitions>
  <inkml:trace contextRef="#ctx0" brushRef="#br0">100450 39400 749,'-25'23'0,"0"-3"0	,0-3 0,0-2 0,3-3 0,6 1 0,7-1 0,6 1 0,3-6 8,0-8 17,0-10 15,0-9 18,0-4-2,0 4-17,0 3-18,0 3-17,1-2-22,4-6-22,3-6-24,3-6-23</inkml:trace>
</inkml:ink>
</file>

<file path=ppt/ink/ink777.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30T06:37:29"/>
    </inkml:context>
    <inkml:brush xml:id="br0">
      <inkml:brushProperty name="width" value="0.041667" units="cm"/>
      <inkml:brushProperty name="height" value="0.041667" units="cm"/>
      <inkml:brushProperty name="color" value="#F2385B"/>
      <inkml:brushProperty name="ignorePressure" value="0"/>
    </inkml:brush>
  </inkml:definitions>
  <inkml:trace contextRef="#ctx0" brushRef="#br0">15150 48700 200,'-19'1'4,"13"4"11	,12 3 8,13 3 11,6 3 2,0 3-2,0 3-3,0 4-2,0 1-3,0 0-2,0 0-1,0 0-3,-2 1 0,-3 4-1,-3 3-1,-2 3 0,-1-1-2,3-2-1,3-3-2,4-3-1,2-2-2,4 0-2,3 0 0,3 0-2,-1-2-1,-2-3 1,-3-3 0,-3-2 0,-1-3-1,4 1-1,3-1 0,3 1-2,1-3 0,1-2 0,-1-3 0,1-3 0,2-2 1,7 0-2,6 0 1,7 0-1,-1 0 0,-6 0 0,-6 0 1,-6 0-1,-6-2 0,-2-3 1,-3-3-1,-3-2 0,-1-3 1,4 1-1,3-1 0,3 1 1,-1-1-1,-2 1 0,-3-1 0,-3 1-1,-2-3 1,0-2 0,0-3-1,0-3 1,0-1 0,0 4 0,0 3 0,0 3 0,0-1 0,0-2 0,0-3-1,0-3 1,0-2 0,0 0 0,0 0 0,0 0 0,0 1 0,0 4 0,0 3 0,0 3 0,1 3 1,4 3 0,3 3 0,3 4 0,1 4 0,1 6 1,-1 7-1,1 6 0,-3 6 1,-2 6 1,-3 7 0,-3 6 1,-2 1 1,0-3 1,0-3 0,0-2 1,1-6 0,4-6 0,3-6-1,3-6-1,1-6 0,1-2 0,-1-3-2,1-3 0,-1-2 0,1 0-1,-1 0 0,1 0 1,-1-2-2,1-3 0,-1-3 0,1-2-2,-1-3 0,1 1 0,-1-1 0,1 1 0,2-3 0,7-2 0,6-3-1,7-3 1,-1-1-1,-6 4 1,-6 3-1,-6 3 1,-2-1 0,3-2 0,3-3 0,4-3 1,-1-2 0,-3 0 1,-3 0 0,-2 0 0,-3 3 0,1 6 0,-1 7 1,1 6-1,-1 4 1,1 4-1,-1 3 0,1 3-1,-3 3 1,-2 3-1,-3 3 0,-3 4 1,-2 4-1,0 6 1,0 7 0,0 6 1,0 3 0,0 0 0,0 0 0,0 0 1,1-4-1,4-5 1,3-7 1,3-5 0,1-8-1,1-5 0,-1-7-1,1-5 0,1-6-2,3-3 1,3-3-1,4-2 0,-1-5-1,-3-2 1,-3-3 0,-2-3-1,-1-6 1,3-5-1,3-7-1,4-5 1,-3-3-1,-5 4 0,-7 3 0,-5 3 1,-1-1-1,6-2 0,7-3-1,6-3 1,1 2-1,-3 10 0,-3 10 0,-2 9 0,-1 2 0,3-2 0,3-3 1,4-3 0,1 1-1,0 6 1,0 7 1,0 6-1,-2 9 0,-3 13 1,-3 12-1,-2 13 1,-5 2 0,-2-5-1,-3-7 1,-3-5 0,-1-1 0,4 6 2,3 7 1,3 6 0,1-1 2,1-5-1,-1-7 0,1-5 0,-1-4-1,1 0 0,-1 0 0,1 0 0,-1-4-1,1-5 0,-1-7 0,1-5 0,1-4 0,3 0 0,3 0-1,4 0-1,1-4 1,0-5-1,0-7 0,0-5 0,0-4 0,0 0-1,0 0 1,0 0 0,0-2-1,0-3 1,0-3 0,0-2 0,1-5-1,4-2 1,3-3-1,3-3 0,1 1 0,1 6 0,-1 7 1,1 6-1,-1 6 0,1 6 1,-1 7 0,1 6 1,-3 7 0,-2 10 1,-3 10 0,-3 9 1,-7 4 0,-9 1 0,-10-1-1,-8 1-2,-3 2 0,7 7 0,6 6 0,7 7 0,0-1 0,-2-6 0,-3-6 0,-3-6 0,-1-7 0,4-6 0,3-6 0,3-6 0,1-6 0,1-2 0,-1-3 0,1-3 0,-1-2 0,1 0 0,-1 0 0,1 0 0,-1-4 0,1-5 0,-1-7 0,1-5 0,1-6 0,3-3 0,3-3 0,4-2 0,1-3 0,0 1 0,0-1 0,0 1 0,0 1 0,0 3 0,0 3 0,0 4 0,0 1 0,0 0 0,0 0 0,0 0 0,0 0 0,0 0 0,0 0 0,0 0 0,0 1 0,0 4 0,0 3 0,0 3 0,0 1 0,0 1 0,0-1 0,0 1 0,-2 1 0,-3 3 0,-3 3 0,-2 4 0,-3 1 0,1 0 0,-1 0 0,1 0 0,1 4 0,3 10 0,3 10 0,4 9 0,-3 4 0,-5 1 0,-7-1 0,-5 1 0,-3 1 0,4 3 0,3 3 0,3 4 0,3-3 0,3-5 0,3-7 0,4-5 0,-1-6 0,-3-3 0,-3-3 0,-2-2 0,0-5 0,7-2 0,6-3 0,7-3 0,2-7 0,1-9 0,-1-10 0,1-8 0,-3-4 0,-2 3 0,-3 3 0,-3 4 0,-4 1 0,-3 0 0,-3 0 0,-2 0 0,-1 0 0,3 0 0,3 0 0,4 0 0,1 0 0,0 0 0,0 0 0,0 0 0,0 0 0,0 0 0,0 0 0,0 0 0,0 1 0,0 4 0,0 3 0,0 3 0,-2 1 0,-3 1 0,-3-1 0,-2 1 0,-1 2 0,3 7 0,3 6 0,4 7 0,1 5 0,0 7 0,0 6 0,0 7 0,-4 4 0,-5 3 0,-7 3 0,-5 4 0,-3-1 0,4-3 0,3-3 0,3-2 0,3-6 0,3-6 0,3-6 0,4-6 0,-1-6 0,-3-2 0,-3-3 0,-2-3 0,2-6 0,9-5 0,10-7 0,10-5 0,0-4 0,-5 0 0,-7 0 0,-5 0 0,-4 1 0,0 4 0,0 3 0,0 3 0,0-1 0,0-2 0,0-3 0,0-3 0,-2-2 0,-3 0 0,-3 0 0,-2 0 0,-3 0 0,1 0 0,-1 0 0,1 0 0,1 1 0,3 4 0,3 3 0,4 3 0,-1 1 0,-3 1 0,-3-1 0,-2 1 0,0 1 0,7 3 0,6 3 0,7 4 0,0 4 0,-2 6 0,-3 7 0,-3 6 0,-1 6 0,4 6 0,3 7 0,3 6 0,1 4 0,1 4 0,-1 3 0,1 3 0,-3-2 0,-2-6 0,-3-6 0,-3-6 0,-4-9 0,-3-8 0,-3-10 0,-2-9 0,0-4 0,7 4 0,6 3 0,7 3 0,-1-1 0,-6-2 0,-6-3 0,-6-3 0,-2-6 0,3-5 0,3-7 0,4-5 0,1-4 0,0 0 0,0 0 0,0 0 0,0-2 0,0-3 0,0-3 0,0-2 0,1-3 0,4 1 0,3-1 0,3 1 0,1-1 0,1 1 0,-1-1 0,1 1 0,-1 2 0,1 7 0,-1 6 0,1 7 0,-1 2 0,1 1 0,-1-1 0,1 1 0,-4 1 0,-6 3 0,-6 3 0,-6 4 0,-4 2 0,1 4 0,-1 3 0,1 3 0,-1 4 0,1 7 0,-1 6 0,1 7 0,-4 2 0,-6 1 0,-6-1 0,-6 1 0,1 2 0,9 7 0,10 6 0,10 7 0,2-3 0,-3-8 0,-3-10 0,-2-9 0,2-7 0,9-3 0,10-3 0,10-2 0,0-6 0,-5-6 0,-7-6 0,-5-6 0,-1-6 0,6-2 0,7-3 0,6-3 0,1-1 0,-3 4 0,-3 3 0,-2 3 0,-3 1 0,1 1 0,-1-1 0,1 1 0,-3 1 0,-2 3 0,-3 3 0,-3 4 0,-2 2 0,0 4 0,0 3 0,0 3 0,-2 1 0,-3 1 0,-3-1 0,-2 1 0,-1-1 0,3 1 0,3-1 0,4 1 0,2-4 0,4-6 0,3-6 0,3-6 0,6-9 0,9-8 0,10-10 0,10-9 0,10-10 0,13-9-10,12-10-29,13-8-5,9-8-1,6-2 1,7-3 3,6-3 1,-12 4 1,-27 13-1,-28 12 0,-28 13-1,-12 4-1,7-3-3,6-3-1,7-2-2</inkml:trace>
</inkml:ink>
</file>

<file path=ppt/ink/ink778.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30T06:37:29"/>
    </inkml:context>
    <inkml:brush xml:id="br0">
      <inkml:brushProperty name="width" value="0.041667" units="cm"/>
      <inkml:brushProperty name="height" value="0.041667" units="cm"/>
      <inkml:brushProperty name="color" value="#F2385B"/>
      <inkml:brushProperty name="ignorePressure" value="0"/>
    </inkml:brush>
  </inkml:definitions>
  <inkml:trace contextRef="#ctx0" brushRef="#br0">93250 49750 200,'0'-24'1,"0"4"3	,0 3 4,0 3 2,1 3 3,4 3-1,3 3 2,3 4-1,1 1 1,1 0-2,-1 0-1,1 0 0,2 0-1,7 0 1,6 0 2,7 0 1,0 3 1,-2 6-1,-3 7 2,-3 6-1,-2 1 1,0-3 0,0-3 0,0-2 0,0-1 0,0 3 1,0 3-1,0 4 0,0-1 0,0-3 0,0-3-2,0-2 0,1-1 0,4 3-1,3 3 0,3 4 0,1-1 0,1-3-1,-1-3 0,1-2-1,-1-3 0,1 1 0,-1-1-1,1 1-1,2-1 1,7 1 0,6-1 0,7 1 1,-1-3 1,-6-2-2,-6-3 0,-6-3-1,-1-2 0,7 0 0,6 0-1,7 0 1,-1-2-1,-6-3-1,-6-3-1,-6-2 0,-4-5-1,1-2 0,-1-3 1,1-3-1,-1-2 1,1 0-1,-1 0 0,1 0 0,-1 0 0,1 0-1,-1 0-1,1 0 0,-1 1 0,1 4-1,-1 3 0,1 3-1,-1 1 0,1 1 0,-1-1-1,1 1 1,2-3-1,7-2 0,6-3 0,7-3 0,0-1 0,-2 4 0,-3 3 1,-3 3-1,-2 4 1,0 7 0,0 6 2,0 7-1,1 7 2,4 9 0,3 10 1,3 10-1,-2 2-4,-6-3 0,-6-3 0,-6-2 0,-4-5 0,1-2 0,-1-3 0,1-3 0,-1-4 0,1-3 0,-1-3 0,1-2 0,-1-1 0,1 3 0,-1 3 0,1 4 0,-1-1 0,1-3 0,-1-3 0,1-2 0,-1-3 0,1 1 0,-1-1 0,1 1 0,-1-3 0,1-2 0,-1-3 0,1-3 0,2-2 0,7 0 0,6 0 0,7 0 0,-1 0 0,-6 0 0,-6 0 0,-6 0 0,-4-4 0,1-5 0,-1-7 0,1-5 0,1-3 0,3 4 0,3 3 0,4 3 0,-1-1 0,-3-2 0,-3-3 0,-2-3 0,0-2 0,7 0 0,6 0 0,7 0 0,0 0 0,-2 0 0,-3 0 0,-3 0 0,-2 1 0,0 4 0,0 3 0,0 3 0,-2 1 0,-3 1 0,-3-1 0,-2 1 0,-3 1 0,1 3 0,-1 3 0,1 4 0,1 1 0,3 0 0,3 0 0,4 0 0,2 3 0,4 6 0,3 7 0,3 6 0,1 6 0,1 6 0,-1 7 0,1 6 0,-4-1 0,-6-5 0,-6-7 0,-6-5 0,-4-3 0,1 4 0,-1 3 0,1 3 0,1-2 0,3-6 0,3-6 0,4-6 0,-1-2 0,-3 3 0,-3 3 0,-2 4 0,-3-1 0,1-3 0,-1-3 0,1-2 0,-1-5 0,1-2 0,-1-3 0,1-3 0,-1-2 0,1 0 0,-1 0 0,1 0 0,-1 0 0,1 0 0,-1 0 0,1 0 0,-1-2 0,1-3 0,-1-3 0,1-2 0,-1-5 0,1-2 0,-1-3 0,1-3 0,-1-2 0,1 0 0,-1 0 0,1 0 0,-1-2 0,1-3 0,-1-3 0,1-2 0,1-3 0,3 1 0,3-1 0,4 1 0,-1 1 0,-3 3 0,-3 3 0,-2 4 0,-1 1 0,3 0 0,3 0 0,4 0 0,-1 1 0,-3 4 0,-3 3 0,-2 3 0,-3 3 0,1 3 0,-1 3 0,1 4 0,-1 2 0,1 4 0,-1 3 0,1 3 0,2 6 0,7 9 0,6 10 0,7 10 0,0 5 0,-2 4 0,-3 3 0,-3 3 0,-2-1 0,0-2 0,0-3 0,0-3 0,-2-6 0,-3-5 0,-3-7 0,-2-5 0,-1-8 0,3-5 0,3-7 0,4-5 0,-1-4 0,-3 0 0,-3 0 0,-2 0 0,0-2 0,7-3 0,6-3 0,7-2 0,2-5 0,1-2 0,-1-3 0,1-3 0,1-1 0,3 4 0,3 3 0,4 3 0,2-1 0,4-2 0,3-3 0,3-3 0,-1-1 0,-2 4 0,-3 3 0,-3 3 0,-2 3 0,0 3 0,0 3 0,0 4 0,1 2 0,4 4 0,3 3 0,3 3 0,-1 1 0,-2 1 0,-3-1 0,-3 1 0,-2 1 0,0 3 0,0 3 0,0 4 0,0-1 0,0-3 0,0-3 0,0-2 0,3-1 0,6 3 0,7 3 0,6 4 0,3-1 0,0-3 0,0-3 0,0-2 0,1-5 0,4-2 0,3-3 0,3-3 0,-1-2 0,-2 0 0,-3 0 0,-3 0 0,-1-2 0,4-3 0,3-3 0,3-2 0,-1-3 0,-2 1 0,-3-1 0,-3 1 0,-6 1 0,-5 3 0,-7 3 0,-5 4 0,-4 1 0,0 0 0,0 0 0,0 0 0,-4 0 0,-5 0 0,-7 0 0,-5 0 0,-3 0 0,4 0 0,3 0 0,3 0 0,1 0 0,1 0 0,-1 0 0,1 0 0,2 0 0,7 0 0,6 0 0,7 0-32,-1-5-17,-6-9-11,-6-10-11,-6-8-12</inkml:trace>
</inkml:ink>
</file>

<file path=ppt/ink/ink779.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30T06:37:29"/>
    </inkml:context>
    <inkml:brush xml:id="br0">
      <inkml:brushProperty name="width" value="0.041667" units="cm"/>
      <inkml:brushProperty name="height" value="0.041667" units="cm"/>
      <inkml:brushProperty name="color" value="#F2385B"/>
      <inkml:brushProperty name="ignorePressure" value="0"/>
    </inkml:brush>
  </inkml:definitions>
  <inkml:trace contextRef="#ctx0" brushRef="#br0">14950 54950 200,'-24'-25'0,"4"0"0	,3 0 0,3 0 0,3 1 1,3 4 3,3 3 4,4 3 2,1 1 2,0 1 0,0-1 1,0 1 1,1-3 0,4-2-1,3-3 0,3-3 0,4-6-1,7-5-1,6-7-1,7-5 0,4-4-1,3 0 0,3 0-1,4 0 1,2 0-1,4 0 0,3 0 1,3 0 0,1 1 1,1 4 0,-1 3 0,1 3 0,-1 4 0,1 7 1,-1 6 1,1 7-1,1 2 1,3 1 0,3-1 0,4 1-1,-3 1 0,-5 3 1,-7 3 1,-5 4 1,-4 4-1,0 6 1,0 7 0,0 6 0,-2 4-1,-3 4 0,-3 3 0,-2 3 0,-3 1-1,1 1 1,-1-1-1,1 1 2,-3-3-1,-2-2-1,-3-3 1,-3-3-1,-2-2-1,0 0 1,0 0-2,0 0 0,1 1 0,4 4 1,3 3 1,3 3 1,1-2 1,1-6-1,-1-6 0,1-6 0,2-6-2,7-2-1,6-3-2,7-3-8,-1-4 0,-6-3 0,-6-3 0,-6-2 0,-4-5 0,1-2 0,-1-3 0,1-3 0,1-2 0,3 0 0,3 0 0,4 0 0,-1-2 0,-3-3 0,-3-3 0,-2-2 0,-3-3 0,1 1 0,-1-1 0,1 1 0,-1 1 0,1 3 0,-1 3 0,1 4 0,-1 1 0,1 0-2,-1 0 0,1 0 0,-1 0 0,1 0 1,-1 0 0,1 0-1,2-4 2,7-5-1,6-7 2,7-5 0,0 2 0,-2 13 1,-3 12 0,-3 13 1,-1 10 0,4 10-3,3 10 0,3 9 0,-2 2 0,-6-2 0,-6-3 0,-6-3 0,-4-1 0,1 4 0,-1 3 0,1 3 0,-1-1 0,1-2 0,-1-3 0,1-3 0,-1-1 0,1 4 0,-1 3 0,1 3 0,-1-1 0,1-2 0,-1-3 0,1-3 0,1-2 0,3 0 0,3 0 0,4 0 0,-1-2 0,-3-3 0,-3-3 0,-2-2 0,-3-5 0,1-2 0,-1-3 0,1-3 0,-1-1 0,1 4 0,-1 3 0,1 3 0,-1-1 0,1-2 0,-1-3 0,1-3 0,-1-2 0,1 0 0,-1 0 0,1 0 0,-1-4 0,1-5 0,-1-7 0,1-5 0,1-6 0,3-3 0,3-3 0,4-2 0,1-5 0,0-2 0,0-3 0,0-3 0,1-2 0,4 0 0,3 0 0,3 0 0,1 0 0,1 0 0,-1 0 0,1 0 0,-3 1 0,-2 4 0,-3 3 0,-3 3 0,-2 3 0,0 3 0,0 3 0,0 4 0,0 4 0,0 6 0,0 7 0,0 6 0,0 4 0,0 4 0,0 3 0,0 3 0,-2 3 0,-3 3 0,-3 3 0,-2 4 0,-1 1 0,3 0 0,3 0 0,4 0 0,1 0 0,0 0 0,0 0 0,0 0 0,0-2 0,0-3 0,0-3 0,0-2 0,3-5 0,6-2 0,7-3 0,6-3 0,3-2 0,0 0 0,0 0 0,0 0 0,3-2 0,6-3 0,7-3 0,6-2 0,3-6 0,0-6 0,0-6 0,0-6 0,0-7 0,0-6 0,0-6 0,0-6 0,1-4 0,4 1 0,3-1 0,3 1 0,1 1 0,1 3 0,-1 3 0,1 4 0,-1 4 0,1 6 0,-1 7 0,1 6 0,-4 3 0,-6 0 0,-6 0 0,-6 0 0,-1 1 0,7 4 0,6 3 0,7 3 0,7-4 0,9-8 0,10-10 0,10-9 0,8-9 0,10-5 0,10-7-9,9-5-40,-8-1-6,-25 6-9,-25 7-8,-25 6-8</inkml:trace>
</inkml:ink>
</file>

<file path=ppt/ink/ink78.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2-18T05:07:49"/>
    </inkml:context>
    <inkml:brush xml:id="br0">
      <inkml:brushProperty name="width" value="0.008333" units="cm"/>
      <inkml:brushProperty name="height" value="0.008333" units="cm"/>
      <inkml:brushProperty name="color" value="#F2385B"/>
      <inkml:brushProperty name="ignorePressure" value="0"/>
    </inkml:brush>
  </inkml:definitions>
  <inkml:trace contextRef="#ctx0" brushRef="#br0">114250 33150 1000,'-115'-47'-13,"23"6"-24	,22 7-26,22 6-25</inkml:trace>
</inkml:ink>
</file>

<file path=ppt/ink/ink780.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2-18T14:36:34"/>
    </inkml:context>
    <inkml:brush xml:id="br0">
      <inkml:brushProperty name="width" value="0.041667" units="cm"/>
      <inkml:brushProperty name="height" value="0.041667" units="cm"/>
      <inkml:brushProperty name="color" value="#F2385B"/>
      <inkml:brushProperty name="ignorePressure" value="0"/>
    </inkml:brush>
  </inkml:definitions>
  <inkml:trace contextRef="#ctx0" brushRef="#br0">22450 16100 200,'-21'-2'-1,"10"-3"0	,10-3-2,9-2 0,4-1-1,1 3 1,-1 3 0,1 4 0,4-1 4,9-3 5,10-3 5,10-2 7,-1-1 2,-9 3-2,-10 3 0,-8 4-1,-4-1-2,3-3 0,3-3-2,4-2-1,2-1 0,4 3-1,3 3 0,3 4 0,1-1 0,1-3-1,-1-3 1,1-2 0,-3-1-1,-2 3-1,-3 3-1,-3 4-1,2 1 0,10 0 1,10 0 1,9 0 1,-1 0 0,-8 0 0,-10 0-1,-9 0 0,-5 0 0,0 0-1,0 0 0,0 0 0,1 0-1,4 0 0,3 0 0,3 0-1,-1-2 0,-2-3-1,-3-3 0,-3-2-1,-1-1-1,4 3 1,3 3 0,3 4 0,1 1 0,1 0 0,-1 0 1,1 0-1,4 0 0,9 0 1,10 0-1,10 0 0,4 0 0,0 0 1,0 0 0,0 0 1,0 0-1,0 0 0,0 0 0,0 0-2,0 0 1,0 0 0,0 0 0,0 0 1,1 0 0,4 0 0,3 0-1,3 0 0,-1 0 0,-2 0 1,-3 0-1,-3 0 1,1 0 0,6 0 0,7 0 0,6 0-1,1 0 1,-3 0 0,-3 0-1,-2 0 1,-3 0 0,1 0 0,-1 0-1,1 0 0,-3 1 0,-2 4-1,-3 3 0,-3 3-1,-2-1 1,0-2-1,0-3 1,0-3 0,1-2 0,4 0-1,3 0 0,3 0 0,-1 0-1,-2 0 1,-3 0-1,-3 0 1,-1 0 0,4 0 1,3 0-1,3 0-1,-1 0 1,-2 0 0,-3 0 1,-3 0-1,-1 0 0,4 0 1,3 0-1,3 0 1,1 0 0,1 0-1,-1 0 1,1 0 0,-3 0-1,-2 0 0,-3 0 0,-3 0 0,1 0 0,6 0 0,7 0 1,6 0-1,4 0 1,4 0-1,3 0 1,3 0 0,1 0-1,1 0 1,-1 0-1,1 0 0,-3-2 0,-2-3 0,-3-3 0,-3-2 1,-1-1-1,4 3-1,3 3 0,3 4 0,1-1 0,1-3-1,-1-3 1,1-2 0,1-3 0,3 1 0,3-1-1,4 1 0,1 1-1,0 3 1,0 3 1,0 4-1,-2-1 1,-3-3 0,-3-3 0,-2-2 0,-3-1 0,1 3 0,-1 3 0,1 4 0,1 1 0,3 0 0,3 0 0,4 0 0,1-2 0,0-3 0,0-3 0,0-2 1,-2-1-1,-3 3 0,-3 3 1,-2 4-1,-1 1 0,3 0 0,3 0-1,4 0 1,1-2-1,0-3 1,0-3-1,0-2 1,0-1-1,0 3 1,0 3-1,0 4 1,-2 1 0,-3 0-1,-3 0 1,-2 0-1,-1-2 1,3-3 0,3-3-1,4-2 1,1-1 0,0 3 0,0 3 0,0 4-1,-2 1 1,-3 0-1,-3 0 1,-2 0-1,0 0 1,7 0 0,6 0 0,7 0 0,-1 0 1,-6 0-1,-6 0 0,-6 0 1,-4 0-1,1 0 1,-1 0 0,1 0-2,1 0 0,3 0 0,3 0 0,4 0 0,-1 0 0,-3 0 0,-3 0 0,-2 0 0,-5 0 0,-2 0 0,-3 0 0,-3 0 0,-4 0 0,-3 0 0,-3 0 0,-2 0 0,-5 0 0,-2 0 0,-3 0 0,-3 0 0,-4 0 0,-3 0 0,-3 0 0,-2 0 0,-5 0 0,-2 0 0,-3 0 0,-3 0 0,-2 0 0,0 0 0,0 0 0,0 0 0,-2 0 0,-3 0 0,-3 0 0,-2 0 0</inkml:trace>
</inkml:ink>
</file>

<file path=ppt/ink/ink781.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2-18T14:36:34"/>
    </inkml:context>
    <inkml:brush xml:id="br0">
      <inkml:brushProperty name="width" value="0.041667" units="cm"/>
      <inkml:brushProperty name="height" value="0.041667" units="cm"/>
      <inkml:brushProperty name="color" value="#F2385B"/>
      <inkml:brushProperty name="ignorePressure" value="0"/>
    </inkml:brush>
  </inkml:definitions>
  <inkml:trace contextRef="#ctx0" brushRef="#br0">23100 16550 200,'-46'0'0,"10"0"0	,10 0 0,9 0 0,7 0 3,7 0 7,6 0 7,7 0 6,2 0 3,1 0-1,-1 0-1,1 0-2,-1-2-1,1-3-2,-1-3-1,1-2-2,2-1-2,7 3 1,6 3-1,7 4 0,4-1-1,3-3 2,3-3-1,4-2 1,2-3 0,4 1 0,3-1 0,3 1 0,3-1-1,3 1 0,3-1 0,4 1 0,2-1-1,4 1-1,3-1 1,3 1-1,-4 1-1,-8 3 0,-10 3-1,-9 4 0,-4-1-1,4-3-1,3-3 0,3-2 0,-1-1-1,-2 3-1,-3 3 0,-3 4-1,-2-1 0,0-3 0,0-3 0,0-2 0,7-1 0,17 3 0,15 3 2,16 4-1,-1 1 1,-15 0-1,-15 0-1,-16 0 0,-7-2-1,4-3 0,3-3-1,3-2 1,-1-1-1,-2 3 0,-3 3 0,-3 4 1,1 1 0,6 0 0,7 0 0,6 0 0,-1-2 0,-5-3-1,-7-3 0,-5-2-1,-3-1-1,4 3 1,3 3-1,3 4-1,7 1 1,14 0 0,11 0 0,14 0 0,-3 0 1,-15 0-1,-15 0 0,-16 0 0,-8 0 0,0 0 0,0 0 0,0 0 1,7 0-1,17 0 2,15 0-1,16 0 2,5 0-1,-2 0 1,-3 0 0,-3 0 0,-7 0 0,-9 0 0,-10 0-1,-8 0 0,-6 0 1,1 0-1,-1 0 0,1 0 0,4 1 0,9 4-2,10 3-1,10 3 0,-3-1 0,-11-2 0,-14-3 0,-11-3 0,-7-2 0,0 0 0,0 0 0,0 0 0,9 1 0,19 4 0,19 3 0,19 3 0,1-1 0,-16-2 0,-15-3 0,-15-3 0,-9-2 0,1 0 0,-1 0 0,1 0 0,5 1 0,14 4 0,11 3 0,14 3 0,0-1 0,-8-2 0,-10-3 0,-9-3 0,-9-2 0,-5 0 0,-7 0 0,-5 0 0,5 0 0,19 0 0,19 0 0,19 0 0,9 0 0,0 0 0,0 0 0,0 0 0,-8 0 0,-16 0 0,-15 0 0,-15 0 0,-7 0 0,3 0 0,3 0 0,4 0 0,7 0 0,13 0 0,12 0 0,13 0 0,-2 0 0,-16 0 0,-15 0 0,-15 0 0,-11 1 0,-2 4 0,-3 3 0,-3 3 0,8-1 0,23-2 0,22-3 0,22-3 0,2-2 0,-15 0 0,-15 0 0,-16 0 0,-10 0 0,-3 0 0,-3 0 0,-2 0 0,3 0 0,14 0 0,11 0 0,14 0 0,8 0 0,7 0 0,6 0 0,7 0 0,0 1 0,-2 4 0,-3 3 0,-3 3 0,-9-1 0,-11-2 0,-14-3 0,-11-3 0,-9-2 0,-3 0 0,-3 0 0,-2 0 0,-3 0 0,1 0 0,-1 0 0,1 0 0,-1 0 0,1 0 0,-1 0 0,1 0 0,-1 0 0,1 0 0,-1 0 0,1 0 0,1 0 0,3 0 0,3 0 0,4 0 0,-1 0 0,-3 0 0,-3 0 0,-2 0 0,-1 0 0,3 0 0,3 0 0,4 0 0,1 0 0,0 0 0,0 0 0,0 0 0,-2 0 0,-3 0 0,-3 0 0,-2 0 0,-1 0 0,3 0 0,3 0 0,4 0 0,1 0 0,0 0 0,0 0 0,0 0 0,7 0 0,17 0 0,15 0 0,16 0 0,9 0 0,3 0 0,3 0 0,4 0 0,-9 0 0,-18 0 0,-19 0 0,-18 0 0,-12 0 0,-3 0 0,-3 0 0,-2 0 0,-1 0 0,3 0 0,3 0 0,4 0 0,-3 0 0,-5 0 0,-7 0 0,-5 0 0,-3 0 0,4 0 0,3 0 0,3 0 0,7 0 0,14 0 0,11 0 0,14 0 0,5 0 0,1 0 0,-1 0 0,1 0 0,-9 0 0,-15 0 0,-15 0 0,-16 0 0,-4 0 0,10 0 0,10 0 0,9 0 0,-2 0 0,-12 0 0,-13 0 0,-12 0 0,-7-2 0,1-3 0,-1-3 0,1-2 0,-1-1 0,1 3 0,-1 3 0,1 4 0,-1 1 0,1 0 0,-1 0 0,1 0 0,-10-2 0,-19-3 0,-18-3 0,-19-2 0,-10-3-13,1 1-66,-1-1-5,1 1-5</inkml:trace>
</inkml:ink>
</file>

<file path=ppt/ink/ink782.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2-18T14:36:34"/>
    </inkml:context>
    <inkml:brush xml:id="br0">
      <inkml:brushProperty name="width" value="0.041667" units="cm"/>
      <inkml:brushProperty name="height" value="0.041667" units="cm"/>
      <inkml:brushProperty name="color" value="#F2385B"/>
      <inkml:brushProperty name="ignorePressure" value="0"/>
    </inkml:brush>
  </inkml:definitions>
  <inkml:trace contextRef="#ctx0" brushRef="#br0">59700 15850 200,'-22'-2'0,"6"-3"0	,7-3 0,6-2 0,1-1 0,-3 3 0,-3 3 0,-2 4 0,0 1 2,7 0 4,6 0 4,7 0 4,2 0 2,1 0-1,-1 0-1,1 0-1,-1 0-3,1 0-2,-1 0-5,1 0-2,1 0-3,3 0-3,3 0-2,4 0-1,1 0 0,0 0 4,0 0 3,0 0 5,3-2 3,6-3 1,7-3 2,6-2 2,3-1 1,0 3 1,0 3 0,0 4 0,-2 1 0,-3 0 0,-3 0-2,-2 0 0,0 0-1,7 0 0,6 0 0,7 0 0,2-2-1,1-3 0,-1-3-1,1-2 0,-6-1 0,-8 3-1,-10 3-1,-9 4 0,-4 1 0,4 0 0,3 0 0,3 0 0,6-2 1,9-3-1,10-3 1,10-2 0,2-1 1,-3 3 0,-3 3 0,-2 4 0,0-1 1,7-3-1,6-3 0,7-2-1,-4-3 0,-12 1 0,-13-1 0,-12 1 0,-7 1 0,1 3-1,-1 3 0,1 4 0,5-1-1,14-3 1,11-3 0,14-2 1,0-1-1,-8 3 0,-10 3-1,-9 4-1,-5 1 0,0 0-1,0 0 1,0 0 0,7-2 0,17-3-1,15-3 1,16-2-1,5-3 1,-2 1 0,-3-1 0,-3 1-1,-7 1 1,-9 3 0,-10 3 0,-8 4-1,-6-1 0,1-3 0,-1-3-1,1-2-1,5-1-1,14 3 1,11 3 0,14 4-1,-1-1 0,-12-3 1,-13-3-1,-12-2 1,-7-1 0,1 3-1,-1 3 1,1 4-1,7 1 0,16 0 0,15 0 0,17 0 1,7 0 0,0 0 0,0 0 1,0 0-1,0-2 0,0-3 1,0-3-1,0-2 1,-8-1 0,-16 3 0,-15 3-1,-15 4 1,-9 1-1,1 0 0,-1 0 0,1 0 0,-1 0 0,1 0 1,-1 0-1,1 0 0,1-2 0,3-3-1,3-3 0,4-2 0,5-1 0,10 3 1,10 3-1,9 4 1,-1 1 0,-8 0 0,-10 0 0,-9 0 0,-7-2 0,-3-3-1,-3-3 0,-2-2-1,5-1 1,16 3-1,15 3 1,17 4 0,-1 1 1,-16 0-1,-15 0 0,-15 0 1,-9 0-1,1 0 0,-1 0 0,1 0-1,5-2 0,14-3 1,11-3-1,14-2 1,-1-1 0,-12 3 0,-13 3 0,-12 4 0,-7 1 0,1 0 0,-1 0 0,1 0 0,-3 0 0,-2 0 0,-3 0 0,-3 0 0,-1 0 0,4 0 0,3 0-1,3 0 1,7 0 0,14 0 0,11 0 0,14 0 0,5 0 0,1 0 0,-1 0-1,1 0 0,-3 0 0,-2 0 0,-3 0 0,-3 0 0,-7 0 0,-9 0 0,-10 0 0,-8 0 0,-6 0 0,1 0 0,-1 0 0,1 0 0,5 0 0,14 0 0,11 0 0,14 0 0,3 0 0,-2 0 0,-3 0 0,-3 0 0,1 0 0,6 0 0,7 0 0,6 0 0,-1 0 0,-5 0 0,-7 0 0,-5 0 0,-4 0 0,0 0 0,0 0 0,0 0 0,-5 0 0,-9 0 0,-10 0 0,-8 0 0,-8 0 0,-2 0 0,-3 0 0,-3 0 0,-1 0 0,4 0 0,3 0 0,3 0 0,-1 0 0,-2 0 0,-3 0 0,-3 0 0,4 1 0,13 4 0,12 3 0,13 3 0,-1-1 0,-11-2 0,-14-3 0,-11-3 0,-7-2 0,0 0 0,0 0 0,0 0 0,7 0 0,17 0 0,15 0 0,16 0 0,-1 0 0,-15 0 0,-15 0 0,-16 0 0,-8 0 0,0 0 0,0 0 0,0 0 0,6 0 0,13 0 0,12 0 0,13 0 0,-1 0 0,-11 0 0,-14 0-1,-11 0-1,-7 0-1,0 0 1,0 0 0,0 0 0,4 1 0,10 4 0,10 3 0,9 3 0,6-1 0,3-2 1,3-3-1,4-3 1,-6-2 1,-11 0-1,-14 0 0,-11 0 1,-7 0-1,0 0 1,0 0 0,0 0 1,4 0 0,10 0 1,10 0-1,9 0 1,-1 0 0,-8 0 0,-10 0-1,-9 0 1,-5 0-1,0 0 1,0 0 0,0 0 0,4 0 0,10 0 0,10 0 1,9 0-2,2 0-1,-2 0 0,-3 0 0,-3 0 0,-1 0 0,4 0 0,3 0 0,3 0 0,1 1 0,1 4 0,-1 3 0,1 3 0,-1-1 0,1-2 0,-1-3 0,1-3 0,-3-2 0,-2 0 0,-3 0 0,-3 0 0,-7 0 0,-9 0 0,-10 0 0,-8 0 0,-4 0 0,3 0 0,3 0 0,4 0 0,4 0 0,6 0 0,7 0 0,6 0 0,-2 0 0,-9 0 0,-10 0 0,-8 0 0,-6 1 0,1 4 0,-1 3 0,1 3 0,4-1 0,9-2 0,10-3 0,10-3 0,-1-2 0,-9 0 0,-10 0 0,-8 0 0,-4 0 0,3 0 0,3 0 0,4 0 0,4 0 0,6 0 0,7 0 0,6 0 0,-1 0 0,-5 0 0,-7 0 0,-5 0 0,-6 0 0,-3 0 0,-3 0 0,-2 0 0,3 0 0,14 0 0,11 0 0,14 0 0,3 0 0,-2 0 0,-3 0 0,-3 0 0,-1 0 0,4 0 0,3 0 0,3 0 0,1 0 0,1 0 0,-1 0 0,1 0 0,-1 0 0,1 0 0,-1 0 0,1 0 0,-1 0 0,1 0 0,-1 0 0,1 0 0,-6 0 0,-8 0 0,-10 0 0,-9 0 0,-7 0 0,-3 0 0,-3 0 0,-2 0 0,2 0 0,9 0 0,10 0 0,10 0 0,-1 0 0,-9 0 0,-10 0 0,-8 0 0,-6 0 0,1 0 0,-1 0 0,1 0 0,-1 0 0,1 0 0,-1 0 0,1 0 0,-1 0 0,1 0 0,-1 0 0,1 0 0,2 0 0,7 0 0,6 0 0,7 0 0,2 0 0,1 0 0,-1 0 0,1 0 0,-1 0 0,1 0 0,-1 0 0,1 0 0,-4 0 0,-6 0 0,-6 0 0,-6 0 0,-4 1 0,1 4 0,-1 3 0,1 3 0,1-1 0,3-2 0,3-3 0,4-3 0,-10-4 0,-22-3 0,-22-3-46,-21-2-48</inkml:trace>
</inkml:ink>
</file>

<file path=ppt/ink/ink783.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2-18T14:36:34"/>
    </inkml:context>
    <inkml:brush xml:id="br0">
      <inkml:brushProperty name="width" value="0.037430" units="cm"/>
      <inkml:brushProperty name="height" value="0.037430" units="cm"/>
      <inkml:brushProperty name="color" value="#F2385B"/>
      <inkml:brushProperty name="ignorePressure" value="0"/>
    </inkml:brush>
  </inkml:definitions>
  <inkml:trace contextRef="#ctx0" brushRef="#br0">66250 16050 222,'25'0'31,"0"0"-9	,0 0-9,0 0-8,0 0-4,0 0-2,0 0 0,0 0-2,-2 0 1,-3 0-1,-3 0 0,-2 0-1,0 0 3,7 0 3,6 0 4,7 0 4,5 0 2,7 0 2,6 0 2,7 0 2,-1 1 0,-6 4 0,-6 3-1,-6 3 0,4-1 0,16-2-1,15-3 1,17-3 0,7-2 0,0 0-2,0 0-1,0 0-1,0 0 0,0 0-1,0 0-1,0 0 1,-5 0-1,-9 0-1,-10 0 0,-8 0-2,-8 0 1,-2 0-1,-3 0 0,-3 0-1,-1 0 0,4 0-1,3 0 1,3 0-1,-1 0 0,-2 0 1,-3 0 1,-3 0 0,1 0 0,6 0-1,7 0-1,6 0-1,9 0 0,13 0 0,12 0 0,13 0 1,-1-2-1,-11-3 1,-14-3-2,-11-2 1,-1-1 0,13 3 0,12 3 0,13 4 1,7-1-1,4-3 1,3-3-1,3-2 0,-8-1 0,-19 3 0,-18 3-1,-19 4 1,1 1-1,22 0 1,22 0-1,23 0 0,-3 0 0,-24 0 0,-26 0 1,-24 0-1,-10 0 0,6 0 0,7 0 0,6 0 0,10-2-1,17-3 1,15-3-1,16-2 0,9-1 1,3 3-1,3 3 1,4 4 0,-1 1 0,-3 0 0,-3 0 0,-2 0-1,-3 0 0,1 0 0,-1 0-1,1 0 0,-9 0 0,-15 0 0,-15 0 0,-16 0 0,-7 0 0,4 0-1,3 0 0,3 0-1,9 0 1,16 0-1,15 0 0,17 0-1,-3 0 1,-18 0-1,-19 0 0,-18 0 0,-12 0 0,-3 0 0,-3 0 0,-2 0 0,8 0 1,22 0 0,22 0 1,23 0-1,0 0 1,-18 0-2,-19 0 1,-18 0-2,-1 0 1,19 0 0,19 0 0,19 0 0,-1-2 1,-18-3-1,-19-3 0,-18-2-1,-3-1 1,17 3 0,15 3 0,16 4 0,9 1 1,3 0-1,3 0 1,4 0-1,1 0 1,0 0-1,0 0 1,0 0 0,-2-2 0,-3-3 0,-3-3-1,-2-2 1,-3-1 0,1 3-1,-1 3 1,1 4 0,-9 1 0,-15 0 0,-15 0 1,-16 0-1,-1 0 1,17 0 0,15 0 0,16 0-1,16 0 1,20 0 1,18 0-1,20 0 2,-1 0-1,-19 0 1,-18 0-1,-19 0 1,-19 0-1,-19 0 1,-18 0-1,-19 0 0,-8 0 0,3 0-1,3 0 1,4 0-1,-1 0 0,-3 0 1,-3 0-1,-2 0 0,-3-2 0,1-3 0,-1-3 0,1-2 0,7-1-1,16 3 1,15 3 0,17 4 0,5 1 0,-3 0-1,-3 0 1,-2 0-1,-3 0 1,1 0 0,-1 0-1,1 0 1,-7 0 0,-12 0 0,-13 0 0,-12 0 0,-9 0-1,-2 0 0,-3 0 0,-3 0 0,4 0-1,13 0 1,12 0-1,13 0 1,-1 0 0,-11 0-1,-14 0 1,-11 0-1,-9 0 0,-3 0 0,-3 0 1,-2 0-1,-1 0 0,3 0 1,3 0 0,4 0-1,-1 0 1,-3 0 0,-3 0-1,-2 0 1,0 0 0,7 0-1,6 0 1,7 0 0,2 0 0,1 0-1,-1 0 1,1 0-1,-3 0 0,-2 0 1,-3 0-1,-3 0 1,-2 0-1,0 0 0,0 0-1,0 0 0,-11-2-12,-22-3-25,-22-3-22,-21-2-25</inkml:trace>
</inkml:ink>
</file>

<file path=ppt/ink/ink784.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2-18T14:36:34"/>
    </inkml:context>
    <inkml:brush xml:id="br0">
      <inkml:brushProperty name="width" value="0.041667" units="cm"/>
      <inkml:brushProperty name="height" value="0.041667" units="cm"/>
      <inkml:brushProperty name="color" value="#F2385B"/>
      <inkml:brushProperty name="ignorePressure" value="0"/>
    </inkml:brush>
  </inkml:definitions>
  <inkml:trace contextRef="#ctx0" brushRef="#br0">60100 46450 200,'-21'-2'8,"10"-3"17	,10-3 17,9-2 16,4-3 6,1 1-6,-1-1-6,1 1-5,1-1-5,3 1-4,3-1-3,4 1-4,5 1-1,10 3-2,10 3 0,9 4-1,1 1-1,-6 0-2,-6 0-3,-6 0-1,-2 3-2,3 6-1,3 7-1,4 6-2,1 1-1,0-3-2,0-3-5,0-2-6,3-1 0,6 3 0,7 3 0,6 4 0,-4 2 0,-11 4 0,-14 3 0,-11 3 0,-7 4 0,0 7 0,0 6 0,0 7 0,-2 0 0,-3-2 0,-3-3 0,-2-3 0,-5-4 0,-2-3 0,-3-3 0,-3-2 0,-1 0 0,4 7 0,3 6 0,3 7 0,-2 2 0,-6 1 0,-6-1 0,-6 1 0,-9-1 0,-8 1 0,-10-1 0,-9 1 0,-4-3 0,4-2 0,3-3 0,3-3 0,-4-2 0,-8 0 0,-10 0 0,-9 0 0,-2-2 0,6-3 0,7-3 0,6-2 0,3-3 0,0 1 0,0-1 0,0 1 0,0-3 0,0-2 0,0-3 0,0-3 0,0-1 0,0 4 0,0 3 0,0 3 0,1-2 0,4-6 0,3-6 0,3-6 0,12-4 0,22 1 0,22-1 0,23 1 0,10-3 0,0-2 0,0-3 0,0-3 0,1-1 0,4 4 0,3 3 0,3 3 0,1-1 0,1-2 0,-1-3 0,1-3 0,2-2 0,7 0 0,6 0 0,7 0 0,-3 0 0,-8 0 0,-10 0 0,-9 0 0,-7 0 0,-3 0 0,-3 0 0,-2 0 0,0 0 0,7 0 0,6 0 0,7 0 0,-1 0 0,-6 0 0,-6 0 0,-6 0 0,-4 0 0,1 0 0,-1 0 0,1 0 0</inkml:trace>
</inkml:ink>
</file>

<file path=ppt/ink/ink785.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2-18T14:36:34"/>
    </inkml:context>
    <inkml:brush xml:id="br0">
      <inkml:brushProperty name="width" value="0.041667" units="cm"/>
      <inkml:brushProperty name="height" value="0.041667" units="cm"/>
      <inkml:brushProperty name="color" value="#F2385B"/>
      <inkml:brushProperty name="ignorePressure" value="0"/>
    </inkml:brush>
  </inkml:definitions>
  <inkml:trace contextRef="#ctx0" brushRef="#br0">63500 45200 200,'0'-24'26,"0"4"-5	,0 3-6,0 3-6,0 1-2,0 1-2,0-1 0,0 1-2,1-1 1,4 1-2,3-1 1,3 1-2,-1-1 2,-2 1 4,-3-1 2,-3 1 3,-1-4 3,4-6 3,3-6 3,3-6 2,-1-4 1,-2 1-1,-3-1-1,-3 1-1,-1-3-2,4-2-1,3-3-1,3-3-2,-1 1-1,-2 6-1,-3 7-1,-3 6-1,-2 3-1,0 0-1,0 0 0,0 0-1,0 0 0,0 0-1,0 0 0,0 0-1,-2 0 1,-3 0 1,-3 0 1,-2 0 1,-6 3 1,-6 6 0,-6 7 1,-6 6-1,-4 3 0,1 0 1,-1 0-1,1 0 0,-1 0 0,1 0-2,-1 0 0,1 0-1,-3 3 0,-2 6 0,-3 7 0,-3 6 0,1 3-1,6 0 0,7 0-1,6 0 0,1 1-1,-3 4 1,-3 3 0,-2 3 0,2 1 1,9 1-1,10-1-1,10 1 0,7-3 0,6-2 0,7-3 1,6-3 0,4 1 0,4 6-1,3 7 1,3 6-2,6 9 2,9 13-3,10 12-3,10 13 0,-1-1 0,-9-11 0,-10-14 0,-8-11 0,-6-6 0,1 4 0,-1 3 0,1 3 0,-4-2 0,-6-6 0,-6-6 0,-6-6 0,-6-4 0,-2 1 0,-3-1 0,-3 1 0,-1 2 0,4 7 0,3 6 0,3 7 0,-5-1 0,-12-6 0,-13-6 0,-12-6 0,-10-10 0,-6-12 0,-6-13 0,-6-12 0,1-10 0,9-6 0,10-6 0,10-6 0,5-12 0,4-15 0,3-15 0,3-16 0,4-1 0,7 17 0,6 15 0,7 16 0,7 2 0,9-8 0,10-10 0,10-9 0,2-2 0,-3 6 0,-3 7 0,-2 6 0,-3 4 0,1 4 0,-1 3 0,1 3 0,-1 1 0,1 1 0,-1-1 0,1 1 0,1-4 0,3-6 0,3-6 0,4-6 0,-3-2 0,-5 3 0,-7 3 0,-5 4 0</inkml:trace>
</inkml:ink>
</file>

<file path=ppt/ink/ink786.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2-18T14:36:34"/>
    </inkml:context>
    <inkml:brush xml:id="br0">
      <inkml:brushProperty name="width" value="0.023718" units="cm"/>
      <inkml:brushProperty name="height" value="0.023718" units="cm"/>
      <inkml:brushProperty name="color" value="#F2385B"/>
      <inkml:brushProperty name="ignorePressure" value="0"/>
    </inkml:brush>
  </inkml:definitions>
  <inkml:trace contextRef="#ctx0" brushRef="#br0">42200 24100 351,'1'-24'-1,"4"4"-3	,3 3-2,3 3-3,-1 1 0,-2 1 0,-3-1 1,-3 1 1,-1 1 1,4 3 0,3 3 1,3 4 0,1 1 1,1 0 2,-1 0 2,1 0 2,-1 0 0,1 0 0,-1 0 0,1 0-1,-1 1 1,1 4-1,-1 3 2,1 3-1,-3 1 1,-2 1-1,-3-1 1,-3 1-1,-1 1 1,4 3 0,3 3 0,3 4 0,-1-1 1,-2-3 0,-3-3 1,-3-2 0,-2-3 1,0 1-1,0-1 0,0 1-1,0 1 1,0 3-1,0 3 0,0 4-1,1-1 1,4-3 0,3-3 1,3-2 0,-1-1 0,-2 3-1,-3 3 1,-3 4-1,-2-1 0,0-3 0,0-3 0,0-2 0,1-1-1,4 3 1,3 3-1,3 4 0,-1-1 1,-2-3-1,-3-3 1,-3-2-1,1-3 1,6 1 1,7-1-1,6 1 1,1 1 0,-3 3-1,-3 3 0,-2 4-1,-1-3 1,3-5-1,3-7 1,4-5 0,1-4 0,0 0 0,0 0 0,0 0 0,-2 0 0,-3 0 0,-3 0 1,-2 0-1,0 0 1,7 0 0,6 0 0,7 0 0,0-2 0,-2-3 0,-3-3 0,-3-2-1,-2-1 1,0 3-1,0 3 1,0 4-2,1-3 1,4-5 0,3-7 1,3-5-1,-1-1 1,-2 6-1,-3 7 0,-3 6 1,1-1-1,6-5 0,7-7 1,6-5 0,4-4-1,4 0 0,3 0 0,3 0-2,-1 0 1,-2 0-1,-3 0 0,-3 0 0,-4 0-1,-3 0 1,-3 0 0,-2 0 0,-5 1 1,-2 4 0,-3 3-1,-3 3 1,-2 1-1,0 1-1,0-1 0,0 1-1,3-3 0,6-2 0,7-3 1,6-3-1,-1-1 1,-5 4 0,-7 3-1,-5 3-1,-4 1 1,0 1 0,0-1 0,0 1 0,1-3 0,4-2 0,3-3 1,3-3-1,-1-1 1,-2 4-1,-3 3 0,-3 3-1,-2 3 1,0 3-1,0 3 1,0 4 0,1-1 0,4-3 0,3-3 0,3-2 0,1-1 1,1 3-1,-1 3 1,1 4 0,-1 1 0,1 0-1,-1 0 0,1 0 0,-3 3 0,-2 6 0,-3 7 0,-3 6 0,-2 3 1,0 0 0,0 0 1,0 0 0,0 0 1,0 0-1,0 0 1,0 0-1,-2 0 0,-3 0 0,-3 0 0,-2 0 0,-1 0 0,3 0-1,3 0 1,4 0 0,-1-2 0,-3-3 0,-3-3 1,-2-2 0,-3-3 0,1 1 0,-1-1 0,1 1 0,-1-1-1,1 1 0,-1-1 0,1 1 0,1-1 0,3 1 0,3-1-1,4 1 1,1-3 1,0-2-2,0-3 1,0-3 0,0-2 0,0 0 0,0 0 0,0 0 0,0 0 0,0 0 1,0 0-1,0 0 0,0 0 0,0 0-1,0 0 1,0 0 0,0-2 0,0-3 0,0-3 0,0-2 0,1-3 0,4 1 1,3-1-2,3 1 1,1-1-1,1 1 1,-1-1-1,1 1 1,-3 1-1,-2 3 1,-3 3 0,-3 4-1,-2-1 0,0-3-1,0-3 0,0-2-1,3-5-1,6-2 1,7-3 1,6-3-1,3-2 1,0 0-2,0 0 1,0 0-2,1 0 0,4 0 1,3 0 0,3 0 0,-4 1 0,-8 4 0,-10 3 1,-9 3 0,-5 1 0,0 1-1,0-1 0,0 1-1,3-3 0,6-2 1,7-3-1,6-3 1,-1-1-1,-5 4 1,-7 3-1,-5 3 1,-4 3-1,0 3 1,0 3 0,0 4 0,1-1 0,4-3 0,3-3 0,3-2 0,-1-1 0,-2 3 0,-3 3 1,-3 4-1,-2 1 1,0 0 1,0 0 0,0 0 0,-2 1 0,-3 4 1,-3 3-1,-2 3 0,-3 1-1,1 1 1,-1-1 0,1 1-1,-1 2 1,1 7 1,-1 6 1,1 7 0,-1 2 1,1 1 1,-1-1 1,1 1 0,-1-3 1,1-2-1,-1-3 0,1-3-1,-1-2 0,1 0 0,-1 0 1,1 0 0,1 0-1,3 0 1,3 0 0,4 0-1,1-2 0,0-3-1,0-3 0,0-2-1,1-5 0,4-2 0,3-3 1,3-3-1,-1-2 0,-2 0 0,-3 0-1,-3 0 1,-1 0-1,4 0 0,3 0 1,3 0-1,1-2 0,1-3 0,-1-3 0,1-2-1,-1-3 0,1 1 1,-1-1-1,1 1 0,-3-1 1,-2 1-1,-3-1 0,-3 1-1,-2-1 1,0 1-1,0-1 1,0 1 0,0 1 0,0 3 0,0 3-1,0 4 1,0-3 0,0-5 0,0-7 0,0-5-1,1-3 1,4 4 0,3 3-1,3 3 1,3-1 0,3-2 0,3-3 0,4-3 0,-1-2 0,-3 0 0,-3 0 0,-2 0 0,-5 1 0,-2 4 0,-3 3 0,-3 3 0,-2 1 0,0 1 0,0-1 0,0 1-1,1-1 1,4 1-1,3-1 1,3 1 0,-1 1-1,-2 3 1,-3 3-1,-3 4 1,-2 1 0,0 0 0,0 0-1,0 0 1,1-2 0,4-3 0,3-3-1,3-2 1,-1-1 0,-2 3 0,-3 3 0,-3 4 0,2 2 0,10 4 0,10 3 1,9 3 0,-2 1 0,-12 1-1,-13-1 1,-12 1 0,-5-1-1,3 1 1,3-1 0,4 1-1,1 1 1,0 3 0,0 3 1,0 4 0,1 2 1,4 4-1,3 3 0,3 3 0,1-1 0,1-2 0,-1-3-1,1-3 1,-3-4-1,-2-3 0,-3-3 1,-3-2-1,-2-3 0,0 1 0,0-1 1,0 1-1,3 1 0,6 3 2,7 3 0,6 4 0,-1-3 1,-5-5-1,-7-7-1,-5-5-1,-4-4-1,0 0 1,0 0 0,0 0 0,0 0 0,0 0 0,0 0-1,0 0 0,0 0 0,0 0 0,0 0 0,0 0 0,3 0 0,6 0 1,7 0-2,6 0 1,1-2 0,-3-3-1,-3-3 0,-2-2 1,-3-3-1,1 1 0,-1-1 1,1 1-1,-3-1 1,-2 1-1,-3-1 0,-3 1 0,-1-1 0,4 1 0,3-1 0,3 1 1,1-1-2,1 1 1,-1-1-1,1 1-1,-3 1-1,-2 3 2,-3 3-1,-3 4 1,-2 1-1,0 0 1,0 0 0,0 0-1,0 0 0,0 0 1,0 0-1,0 0 0,0 0 0,0 0 1,0 0-1,0 0 1,0 0 0,0 0 1,0 0 0,0 0-1,0 3 1,0 6 0,0 7 0,0 6-1,0 1 1,0-3 0,0-3 0,0-2 0,0-3 1,0 1-1,0-1 1,0 1-1,-2-1 1,-3 1 0,-3-1 1,-2 1 1,-3-1 0,1 1 0,-1-1 0,1 1 0,2-1-1,7 1 0,6-1 0,7 1 0,-1-1 0,-6 1 0,-6-1 0,-6 1 0,-2 1 1,3 3-1,3 3 0,4 4 0,2 1 0,4 0 1,3 0-1,3 0 1,-1-2-1,-2-3 1,-3-3-1,-3-2 1,-1-3-1,4 1 0,3-1 0,3 1 1,-1-1-1,-2 1 1,-3-1 0,-3 1 0,-2-3 1,0-2-1,0-3 1,0-3-1,0-2 0,0 0 1,0 0 0,0 0 1,0 0 0,0 0-1,0 0 1,0 0-2,1 0 1,4 0-1,3 0 0,3 0 1,1-4-1,1-5 0,-1-7-1,1-5 0,1-4-1,3 0 1,3 0 0,4 0 0,-3 1 0,-5 4 0,-7 3 0,-5 3 0,-4-1 0,0-2-2,0-3 0,0-3-2,3-2 0,6 0-1,7 0 0,6 0-1,-1 1 0,-5 4 0,-7 3 2,-5 3-1,-4 1 1,0 1-1,0-1-1,0 1 0,1-3 0,4-2 0,3-3 0,3-3 0,-1-1 1,-2 4 1,-3 3 0,-3 3 0,-2 3 1,0 3-1,0 3 1,0 4-1,1-1 1,4-3 0,3-3-1,3-2 0,1-1 0,1 3 2,-1 3 1,1 4 1,-3 1 0,-2 0 0,-3 0-1,-3 0 0,-4 1 1,-3 4 1,-3 3 1,-2 3 1,0 1 1,7 1 1,6-1 0,7 1 1,2-1 1,1 1-1,-1-1 1,1 1 0,-1-1-1,1 1 1,-1-1 1,1 1 0,-3-1-1,-2 1 0,-3-1 0,-3 1-2,-1-1 1,4 1-1,3-1 0,3 1 0,1-3-1,1-2-1,-1-3-1,1-3 0,-3-2-2,-2 0 1,-3 0 0,-3 0 1,-2 0-2,0 0-1,0 0-4,0 0-2,0 0-1,0 0-2,0 0-1,0 0 0,1 0-5,4 0-7,3 0-6,3 0-8,-1 0-5,-2 0-2,-3 0-2,-3 0-3,-4 0-2,-3 0-3,-3 0-1,-2 0-3</inkml:trace>
</inkml:ink>
</file>

<file path=ppt/ink/ink787.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2-18T14:36:34"/>
    </inkml:context>
    <inkml:brush xml:id="br0">
      <inkml:brushProperty name="width" value="0.030468" units="cm"/>
      <inkml:brushProperty name="height" value="0.030468" units="cm"/>
      <inkml:brushProperty name="color" value="#F2385B"/>
      <inkml:brushProperty name="ignorePressure" value="0"/>
    </inkml:brush>
  </inkml:definitions>
  <inkml:trace contextRef="#ctx0" brushRef="#br0">67400 24200 273,'23'-2'-1,"-3"-3"-2	,-3-3-1,-2-2-3,-3-3 0,1 1-1,-1-1 1,1 1-1,-1-1 0,1 1 2,-1-1 0,1 1 3,-1 1 3,1 3 0,-1 3 0,1 4 0,-1-1 0,1-3 0,-1-3 0,1-2 0,-1-1 0,1 3 3,-1 3 3,1 4 1,-3-1 1,-2-3 1,-3-3 0,-3-2 1,-1-1 0,4 3-1,3 3 0,3 4-2,1 1 1,1 0-1,-1 0 2,1 0 0,-1 1 1,1 4 0,-1 3 0,1 3 2,-1-1-1,1-2-1,-1-3 0,1-3-1,-1-1-1,1 4-1,-1 3 0,1 3-1,-1-1 0,1-2-1,-1-3 1,1-3-1,1-2 0,3 0 0,3 0 0,4 0 0,1 0 1,0 0-2,0 0 1,0 0-1,0 0 0,0 0 1,0 0-1,0 0 0,1 0 1,4 0 0,3 0 0,3 0 1,-1 0-1,-2 0 0,-3 0 0,-3 0 0,2 0-1,10 0 1,10 0 0,9 0 0,-1-2 0,-8-3 0,-10-3 0,-9-2-1,-5-1 0,0 3 0,0 3 0,0 4-1,4-1 0,10-3 1,10-3 0,9-2 0,4-5 0,1-2-1,-1-3 0,1-3 0,-1-1 0,1 4 0,-1 3 1,1 3 0,-4-1-1,-6-2 0,-6-3-1,-6-3-1,-4-1 0,1 4 0,-1 3-1,1 3-1,2-1 1,7-2 0,6-3 0,7-3 1,-3-1-1,-8 4 0,-10 3 0,-9 3-1,-5 1-1,0 1 1,0-1-2,0 1 1,4-3-1,10-2 0,10-3 0,9-3 0,6-2 0,3 0 0,3 0-1,4 0 0,-6 1 1,-11 4-1,-14 3 2,-11 3-1,-6 1 1,4 1 0,3-1 0,3 1 0,3 1 0,3 3 0,3 3 0,4 4 0,2 1 1,4 0 0,3 0-1,3 0 2,-2 0-1,-6 0 0,-6 0 0,-6 0 0,-4 1 1,1 4 0,-1 3 2,1 3 1,-4 1 0,-6 1 0,-6-1 0,-6 1-1,-2 1 0,3 3 1,3 3 0,4 4 1,1 1 0,0 0-1,0 0 0,0 0 0,0 0 1,0 0-1,0 0 1,0 0 0,0 0 1,0 0-1,0 0 0,0 0 0,0 1-1,0 4 1,0 3-1,0 3 1,0-2-1,0-6 0,0-6 0,0-6 0,0-4 0,0 1 0,0-1-1,0 1-1,1-1 0,4 1 1,3-1-1,3 1 1,-1-1-1,-2 1 1,-3-1-1,-3 1 0,-1-3 0,4-2 0,3-3 0,3-3 0,1-2 0,1 0 1,-1 0 0,1 0 0,-3 0 0,-2 0 1,-3 0 1,-3 0-1,-1 1 1,4 4 0,3 3-1,3 3 1,-1-1-1,-2-2-1,-3-3 0,-3-3 0,-1-2 0,4 0-1,3 0 1,3 0 0,1 0-1,1 0 0,-1 0 0,1 0-1,-1 0 0,1 0 0,-1 0 0,1 0 0,-3-2 1,-2-3-1,-3-3-1,-3-2 0,-2-1 0,0 3 0,0 3 0,0 4 0,1-1 0,4-3-1,3-3 0,3-2-1,3-3 0,3 1 0,3-1 1,4 1 0,-1 1-1,-3 3 1,-3 3 0,-2 4 0,-1 1-1,3 0 1,3 0 0,4 0 0,-1 0 0,-3 0 1,-3 0 1,-2 0 0,-1 1 0,3 4 1,3 3-1,4 3 0,-1 3 0,-3 3 2,-3 3 0,-2 4 2,-3-1 0,1-3-1,-1-3 0,1-2 0,-1-1 0,1 3 0,-1 3 1,1 4-1,-1-1 1,1-3 0,-1-3-1,1-2 1,-3-1-2,-2 3 1,-3 3 0,-3 4 0,-1-1 0,4-3 0,3-3-1,3-2 0,-1-3 0,-2 1 0,-3-1 0,-3 1 0,-2-3 0,0-2-1,0-3-1,0-3 0,0-2 0,0 0-1,0 0 1,0 0 0,0 0 0,0 0 0,0 0-1,0 0 0,0 0 0,0 0 0,0 0 0,0 0 0,0-4 0,0-5 0,0-7 0,0-5 0,0-3 0,0 4 0,0 3 0,0 3 1,0-1-1,0-2 0,0-3 0,0-3 0,0-2 0,0 0 0,0 0-1,0 0 1,0 1-1,0 4 0,0 3 1,0 3-1,0 1 1,0 1-1,0-1 1,0 1-1,1 1 0,4 3 0,3 3 0,3 4 0,1-1 0,1-3 0,-1-3 0,1-2-1,-1-3 1,1 1-1,-1-1 1,1 1 0,-1 1 1,1 3-1,-1 3 0,1 4 1,-3 1-1,-2 0 0,-3 0 1,-3 0-1,-2 0 1,0 0 0,0 0 1,0 0 0,1-2 0,4-3 0,3-3 0,3-2-1,-1-1 1,-2 3 0,-3 3-1,-3 4 1,-2 1 0,0 0 0,0 0 1,0 0 1,1 0-1,4 0 1,3 0-1,3 0 0,3 1 0,3 4 1,3 3 0,4 3 1,-1 1 1,-3 1-1,-3-1-1,-2 1 1,-3-1 0,1 1 0,-1-1 0,1 1 1,-3-1 1,-2 1-1,-3-1 0,-3 1 0,1-1 0,6 1 0,7-1 0,6 1-1,1-3 1,-3-2-1,-3-3 1,-2-3-1,-1-1 1,3 4 0,3 3-1,4 3 1,-3-1-1,-5-2 0,-7-3-1,-5-3 0,-4-2 0,0 0 0,0 0 0,0 0-1,4 0 1,10 0 0,10 0 0,9 0 0,-1 0-1,-8 0 0,-10 0 0,-9 0-2,-5 0 1,0 0 0,0 0-1,0 0 2,1 0-1,4 0 0,3 0 0,3 0 1,-1 0-1,-2 0 0,-3 0 0,-3 0-1,1-4 0,6-5 1,7-7-1,6-5 1,1-1 0,-3 6 0,-3 7 0,-2 6 0,-5 1 0,-2-3 0,-3-3 0,-3-2-1,1-5 0,6-2 1,7-3-1,6-3 1,1-1 0,-3 4-1,-3 3 1,-2 3 0,-5 1 0,-2 1-1,-3-1 1,-3 1-1,2-3 1,10-2-1,10-3 1,9-3 0,1-1-1,-6 4 1,-6 3 0,-6 3-1,-4 1 1,1 1 0,-1-1 0,1 1 0,2-3-1,7-2 1,6-3 0,7-3 0,-1-1 0,-6 4-1,-6 3 1,-6 3-1,-4 1 0,1 1 0,-1-1 1,1 1-1,2-1 1,7 1-1,6-1 1,7 1-1,-3 1 1,-8 3-1,-10 3 0,-9 4 0,-5 1 0,0 0 1,0 0-1,0 0 0,0 0 0,0 0 1,0 0-1,0 0 0,0 0 1,0 0 0,0 0-1,0 0 1,3 0 0,6 0 0,7 0 0,6 0-1,-1 0 1,-5 0 0,-7 0-1,-5 0 1,-4 1 0,0 4 0,0 3 0,0 3 1,1 1 0,4 1-1,3-1 1,3 1-1,3-1 1,3 1-1,3-1 1,4 1 0,1 1 0,0 3 0,0 3-1,0 4 1,0 1 0,0 0 0,0 0 1,0 0 1,-4-2 0,-5-3 0,-7-3-1,-5-2 0,-3-5 0,4-2-1,3-3 1,3-3-1,1 1-1,1 6 1,-1 7 0,1 6 0,1 1 0,3-3-1,3-3 1,4-2-1,1-5 0,0-2 1,0-3-1,0-3 0,-2-2 1,-3 0-1,-3 0 1,-2 0-1,-3 0 1,1 0-1,-1 0 0,1 0 1,-3 0-1,-2 0 1,-3 0-1,-3 0 0,-2 0 1,0 0 0,0 0 0,0 0 1,3 0 0,6 0-1,7 0 1,6 0-1,3 0 1,0 0-1,0 0 1,0 0-1,0-2 0,0-3 1,0-3-1,0-2 0,0-3 1,0 1-1,0-1-1,0 1 1,-4 1-1,-5 3 1,-7 3-1,-5 4 1,2-3-1,13-5 0,12-7 0,13-5-1,2-3 0,-5 4-1,-7 3 1,-5 3-2,-6 1 1,-3 1-1,-3-1-1,-2 1 1,-1-1-1,3 1 0,3-1 1,4 1 1,1 1-1,0 3 1,0 3-1,0 4 1,-2 1 0,-3 0 0,-3 0 0,-2 0 0,-3 0 1,1 0 0,-1 0 1,1 0 0,-1 3 0,1 6 0,-1 7 0,1 6 0,-1 3 0,1 0 1,-1 0 0,1 0 0,-1 0 1,1 0 1,-1 0-1,1 0 2,-1 0 0,1 0 0,-1 0 1,1 0 0,-1 0 1,1 0-1,-1 0 0,1 0 0,-3 0-1,-2 0 0,-3 0-1,-3 0-1,-1 0 0,4 0 0,3 0 1,3 0-1,-1 0 0,-2 0 0,-3 0 0,-3 0-1,-2-2 0,0-3 0,0-3 1,0-2-1,1-5 0,4-2 0,3-3-2,3-3-2,-1-2 1,-2 0 0,-3 0 0,-3 0 1,-2 0-1,0 0 1,0 0 0,0 0 0,0-2 0,0-3 1,0-3-1,0-2 0,1-5 0,4-2 0,3-3 1,3-3-1,-1-2 0,-2 0 1,-3 0-1,-3 0 0,-1 0 0,4 0 0,3 0 0,3 0 0,3 0 0,3 0 0,3 0-1,4 0-1,1 0 1,0 0 0,0 0 0,0 0 0,0 0 0,0 0 1,0 0-1,0 0 1,1 0 0,4 0-1,3 0 1,3 0-1,-4 1 1,-8 4-1,-10 3 1,-9 3-1,-5-1 1,0-2 0,0-3-1,0-3 1,4-1 0,10 4 0,10 3-1,9 3 1,2 1-1,-2 1 1,-3-1-1,-3 1 1,-6 1-1,-5 3 1,-7 3 0,-5 4-1,-4 1 1,0 0 1,0 0-1,0 0 1,3 0 1,6 0-1,7 0-1,6 0 1,1 1 0,-3 4 0,-3 3 1,-2 3 0,-1 1 1,3 1-1,3-1-1,4 1 1,-1 1 0,-3 3 0,-3 3 1,-2 4 0,-1 1 1,3 0-1,3 0 0,4 0 0,-1 1 0,-3 4 0,-3 3 1,-2 3 0,-1-1 0,3-2 0,3-3-1,4-3 1,-1-2-1,-3 0 1,-3 0-1,-2 0 0,-6 0 0,-6 0 0,-6 0 0,-6 0 0,1-2-1,9-3-1,10-3 0,10-2-1,2-3 0,-3 1 0,-3-1 0,-2 1 0,-3-3 0,1-2 0,-1-3 1,1-3-1,-1-2 1,1 0-1,-1 0 1,1 0 0,-1 0-1,1 0 1,-1 0 0,1 0 0,-3-2 0,-2-3 0,-3-3 0,-3-2 0,-1-3 0,4 1 0,3-1 0,3 1 0,1-1 1,1 1-1,-1-1 0,1 1 0,1-1 1,3 1-1,3-1 1,4 1-1,-1-3 1,-3-2 0,-3-3 0,-2-3-1,-1-2 1,3 0-1,3 0 0,4 0-1,1 1 0,0 4 0,0 3 0,0 3 1,1-1-1,4-2-1,3-3 0,3-3-1,-1-1 0,-2 4 0,-3 3 0,-3 3 0,-2 3 0,0 3 1,0 3-1,0 4 1,-2 1 0,-3 0 1,-3 0 0,-2 0 1,-3 0 0,1 0 0,-1 0-1,1 0 1,-3 0 0,-2 0-1,-3 0 0,-3 0 1,1 3-1,6 6 2,7 7 1,6 6 2,3 3-1,0 0 1,0 0 1,0 0 0,-4-2-1,-5-3 1,-7-3-1,-5-2-1,0-1 1,10 3 0,10 3 0,9 4 0,1-1 1,-6-3-1,-6-3-1,-6-2 0,-2-1 0,3 3-1,3 3 1,4 4 0,-1-1-1,-3-3 1,-3-3-1,-2-2-1,-3-3 1,1 1 0,-1-1-1,1 1 1,-1-1-1,1 1 0,-1-1-1,1 1-1,-1-3 0,1-2 0,-1-3 1,1-3-1,-1-2 1,1 0-1,-1 0 1,1 0-1,-1 1 0,1 4 1,-1 3-1,1 3 1,-1-1 0,1-2 0,-1-3 0,1-3 0,1-2 1,3 0 0,3 0-1,4 0 1,1 0 0,0 0-1,0 0 1,0 0-1,-2-2 1,-3-3-1,-3-3 1,-2-2-1,0-3 0,7 1 1,6-1-1,7 1 1,-3-1-1,-8 1 0,-10-1 1,-9 1-1,-5-1 0,0 1 0,0-1 0,0 1 0,4-3 0,10-2 0,10-3 0,9-3 1,4-1-1,1 4-1,-1 3-1,1 3-1,-3 1 0,-2 1 1,-3-1-1,-3 1 1,-1-1 0,4 1 0,3-1 0,3 1-1,-1 1 1,-2 3-1,-3 3 1,-3 4 0,-1 1 0,4 0 1,3 0 0,3 0 0,-1 0 1,-2 0 1,-3 0-1,-3 0 2,-1 1-1,4 4 1,3 3-1,3 3 0,-1 1 0,-2 1 0,-3-1 1,-3 1 0,-2-1 0,0 1 0,0-1 0,0 1 0,0-1-1,0 1 1,0-1 1,0 1-1,-2-1 1,-3 1 0,-3-1 0,-2 1-1,-1-3 1,3-2 0,3-3 0,4-3 0,-1-2-1,-3 0 0,-3 0 0,-2 0-2,-1 0 1,3 0-1,3 0 1,4 0-1,-1 0 1,-3 0-1,-3 0 0,-2 0 0,-1 0-1,3 0 1,3 0 0,4 0 0,-1 0 0,-3 0-1,-3 0 1,-2 0 0,-1 0 0,3 0 0,3 0-1,4 0 1,-1-2 0,-3-3-1,-3-3 1,-2-2-1,-1-3 1,3 1-1,3-1 1,4 1-1,-1-3 1,-3-2 0,-3-3-1,-2-3 1,-3-1 0,1 4 0,-1 3-1,1 3 1,1-1 0,3-2-1,3-3 0,4-3 0,-1-1-1,-3 4 0,-3 3 0,-2 3 0,-1-1 0,3-2 0,3-3 0,4-3 0,1-1 0,0 4-1,0 3 0,0 3-1,-2 1 0,-3 1 0,-3-1 0,-2 1 1,-1-1-1,3 1 1,3-1-1,4 1 1,2-1-1,4 1 1,3-1-1,3 1 1,1 1 0,1 3 0,-1 3 1,1 4 0,-3-1 1,-2-3 0,-3-3 0,-3-2 2,-1-1-1,4 3 0,3 3 0,3 4-1,-1 1 1,-2 0 1,-3 0 0,-3 0 1,-2 1 0,0 4 0,0 3-1,0 3 1,0 1-1,0 1 1,0-1 0,0 1 1,-2-1 0,-3 1-1,-3-1 1,-2 1-1,-1-3 0,3-2 1,3-3-1,4-3 0,-1-1 0,-3 4 0,-3 3 0,-2 3 0,-3 1 0,1 1 0,-1-1 0,1 1 0,1-1 0,3 1 0,3-1 0,4 1 0,-1-3 0,-3-2 0,-3-3-1,-2-3 1,-1-2-1,3 0 0,3 0 1,4 0-1,-1 1 1,-3 4-1,-3 3 0,-2 3 0,0-1 1,7-2 0,6-3 0,7-3 1,2-2 1,1 0-1,-1 0-1,1 0 1,-1 0 0,1 0-1,-1 0 0,1 0-1,-3 0 0,-2 0 0,-3 0 0,-3 0-1,-4-2 0,-3-3 1,-3-3-1,-2-2 0,-3-3 0,1 1-1,-1-1-1,1 1-2,-1-1 0,1 1 1,-1-1-1,1 1 1,-1 1 1,1 3-1,-1 3 1,1 4 0,-1 1 1,1 0-1,-1 0 1,1 0-1,-1 0 1,1 0 0,-1 0 0,1 0-1,-1 1 1,1 4-1,-1 3 1,1 3-1,-3 1 1,-2 1 1,-3-1 2,-3 1 0,-1 1 1,4 3 0,3 3 0,3 4 1,1-1-1,1-3 1,-1-3 0,1-2 0,-1-3 0,1 1-1,-1-1-2,1 1 0,-1-3-1,1-2 0,-1-3 1,1-3-1,1-2-1,3 0-2,3 0-4,4 0-2,1-4-2,0-5 0,0-7 0,0-5 0,1-4-1,4 0-1,3 0-1,3 0-2,1 0-1,1 0-2,-1 0-3,1 0-1,-1 1-2,1 4 0,-1 3-1,1 3-1,1-1 0,3-2 0,3-3 0,4-3-1,-1-1 1,-3 4 1,-3 3 0,-2 3 1,-3 3 1,1 3 0,-1 3 1,1 4 1,-1 1 0,1 0 0,-1 0 0,1 0 1,-6 0 0,-8 0 2,-10 0 2,-9 0 1,-4 1 0,4 4 13,3 3 3,3 3 0</inkml:trace>
</inkml:ink>
</file>

<file path=ppt/ink/ink788.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2-18T14:36:34"/>
    </inkml:context>
    <inkml:brush xml:id="br0">
      <inkml:brushProperty name="width" value="0.032461" units="cm"/>
      <inkml:brushProperty name="height" value="0.032461" units="cm"/>
      <inkml:brushProperty name="color" value="#F2385B"/>
      <inkml:brushProperty name="ignorePressure" value="0"/>
    </inkml:brush>
  </inkml:definitions>
  <inkml:trace contextRef="#ctx0" brushRef="#br0">11850 29200 256,'1'-24'0,"4"4"0	,3 3 0,3 3 0,1 1-1,1 1-1,-1-1-1,1 1-3,-1-3 0,1-2-1,-1-3-2,1-3 0,-3-1 1,-2 4 1,-3 3 1,-3 3 6,-1 3 0,4 3 0,3 3 0,3 4 0,-1-1 0,-2-3 0,-3-3 0,-3-2 0,-1-3 0,4 1 1,3-1 2,3 1 0,3-1 1,3 1 0,3-1 0,4 1 0,1-3 0,0-2 0,0-3 0,0-3 1,1-1-1,4 4 1,3 3-1,3 3 1,-1 3 0,-2 3-1,-3 3 0,-3 4 0,-4 1-1,-3 0 0,-3 0 0,-2 0 0,0 0 0,7 0 0,6 0 1,7 0-1,0 0 1,-2 0-1,-3 0 1,-3 0-1,-1 3 0,4 6 0,3 7 1,3 6 0,1 4 0,1 4 0,-1 3 1,1 3 0,-1 1 1,1 1-1,-1-1 0,1 1 0,-4-3 0,-6-2 0,-6-3 0,-6-3-1,-1 1 1,7 6-1,6 7 1,7 6-1,0-2 0,-2-9 1,-3-10-1,-3-8 0,-4-4-1,-3 3 0,-3 3 0,-2 4-1,-1 1 0,3 0 1,3 0 0,4 0 1,1 0-1,0 0 0,0 0 0,0 0 0,0-2 0,0-3-1,0-3 1,0-2-2,1-5 1,4-2 0,3-3 0,3-3 0,-1-2 0,-2 0-1,-3 0 0,-3 0-1,-4-2 0,-3-3 0,-3-3 0,-2-2-1,-3-3 1,1 1-1,-1-1 1,1 1-1,-1-1 1,1 1 0,-1-1 0,1 1 0,1-3 0,3-2 0,3-3 0,4-3 0,-1-1-1,-3 4 1,-3 3 0,-2 3 0,-3 1-1,1 1 1,-1-1 0,1 1 0,2-1-1,7 1 1,6-1 0,7 1 1,-1-1-1,-6 1-1,-6-1 1,-6 1 0,-2-1-1,3 1 1,3-1-1,4 1 1,1-3 0,0-2 0,0-3-1,0-3 1,1-1-1,4 4 0,3 3 1,3 3 0,-1 1-1,-2 1 1,-3-1 0,-3 1-1,-1 1 1,4 3-1,3 3 1,3 4-1,-1 1 1,-2 0 0,-3 0 0,-3 0-1,-2 0 1,0 0 0,0 0 0,0 0 1,3 0-1,6 0 0,7 0 1,6 0-1,-1 0 0,-5 0 0,-7 0 1,-5 0-1,-4 0 0,0 0 1,0 0 0,0 0 1,3 3 0,6 6 0,7 7 1,6 6 0,-1 1 0,-5-3 0,-7-3 0,-5-2 0,-3 0-1,4 7 1,3 6 0,3 7-1,3 0 0,3-2 1,3-3 0,4-3 0,-4-2 0,-9 0 0,-10 0-1,-8 0 1,-6-2-1,1-3 0,-1-3 0,1-2 0,1-3 0,3 1 0,3-1 1,4 1-1,1 1 1,0 3-1,0 3 1,0 4-1,-2-1 1,-3-3-1,-3-3 1,-2-2-1,-3-3-1,1 1 1,-1-1-1,1 1-1,-1-1 0,1 1 1,-1-1 0,1 1 0,2-1 0,7 1 1,6-1 0,7 1 0,0-3 0,-2-2 0,-3-3-1,-3-3 1,-2-2-1,0 0 0,0 0 0,0 0 0,0 0 0,0 0 0,0 0 0,0 0 0,-2-2 0,-3-3 0,-3-3-1,-2-2 0,-1-3 0,3 1 0,3-1 0,4 1 1,1-1-1,0 1 0,0-1-1,0 1 1,1-3 0,4-2-1,3-3 1,3-3 0,-2-2 0,-6 0-1,-6 0 0,-6 0 0,-2 1 0,3 4 0,3 3 0,4 3 0,1 1 0,0 1 0,0-1 1,0 1-1,0-1 1,0 1-1,0-1 0,0 1 0,-2-3 0,-3-2 0,-3-3 0,-2-3 0,-1-1 1,3 4-1,3 3 1,4 3-1,4 1 1,6 1-1,7-1 0,6 1 1,-1-1-1,-5 1 1,-7-1-1,-5 1 0,-3 1 0,4 3 0,3 3 0,3 4 0,-1 1 0,-2 0 0,-3 0 1,-3 0 0,1 0-1,6 0 1,7 0 0,6 0-1,1 0 1,-3 0 0,-3 0 0,-2 0 1,-1 1-1,3 4 1,3 3-1,4 3 0,-3 1 1,-5 1 0,-7-1 1,-5 1 0,-4-1 1,0 1-1,0-1 0,0 1 0,4 1-1,10 3 1,10 3-1,9 4 0,-1-1 1,-8-3 0,-10-3 0,-9-2 1,-2 0 0,6 7-1,7 6 1,6 7-1,-1-1 1,-5-6-1,-7-6 1,-5-6 0,-1-1 0,6 7-1,7 6 1,6 7 0,-2-1-1,-9-6 1,-10-6-1,-8-6 0,-4-2 1,3 3-1,3 3-1,4 4 1,2 1-1,4 0 0,3 0 1,3 0 0,1 0 0,1 0 0,-1 0 0,1 0 0,-3 0 1,-2 0 0,-3 0-1,-3 0 1,-1-2 0,4-3-1,3-3 0,3-2 1,-1-5-2,-2-2 1,-3-3-2,-3-3 1,-2-2-2,0 0 2,0 0-1,0 0 0,0 0 1,0 0 0,0 0 0,0 0 0,0-2-1,0-3 0,0-3-1,0-2-1,1-6 0,4-6 0,3-6 0,3-6 0,-1-2 0,-2 3 0,-3 3 1,-3 4-1,-2 2 1,0 4 0,0 3 0,0 3-1,-2-1 1,-3-2 0,-3-3-1,-2-3 0,2-2 1,9 0-1,10 0 1,10 0-1,2 0 1,-3 0-1,-3 0 1,-2 0 0,-1 1 0,3 4 0,3 3 0,4 3 0,2 1 0,4 1 0,3-1 1,3 1-1,-1 2 1,-2 7 0,-3 6 0,-3 7 0,-6 0 0,-5-2 1,-7-3-1,-5-3 0,-4-1 1,0 4 0,0 3 0,0 3 0,0 1 1,0 1-1,0-1 1,0 1-1,0-1 0,0 1 0,0-1 0,0 1 0,0-1 0,0 1 0,0-1 0,0 1 0,1 1 1,4 3-1,3 3 0,3 4 1,-1-1-1,-2-3 0,-3-3 0,-3-2 0,-2-5 0,0-2 0,0-3 0,0-3 0,0-1 0,0 4 0,0 3 0,0 3 0,0 1 0,0 1 0,0-1 0,0 1 0,4-1 0,10 1 0,10-1 0,9 1 0,2 1 0,-2 3 0,-3 3 1,-3 4-1,-4-3 1,-3-5 0,-3-7-1,-2-5 0,-1-3 1,3 4-1,3 3 0,4 3 1,-1 1-1,-3 1 0,-3-1 0,-2 1-1,-3 1 1,1 3 0,-1 3-1,1 4 1,-3-3 0,-2-5 0,-3-7 0,-3-5 0,-2-4 0,0 0 0,0 0-1,0 0 0,0 1 0,0 4-1,0 3 0,0 3 0,0-2 0,0-6-1,0-6 1,0-6-1,0-7 0,0-6 0,0-6 0,0-6 0,0-2 0,0 3 1,0 3-1,0 4 0,0-1 1,0-3-1,0-3 1,0-2-1,3-3 1,6 1-1,7-1 1,6 1 0,1 1-1,-3 3 0,-3 3-1,-2 4 0,-1 2 0,3 4 0,3 3 0,4 3 0,-3 1 0,-5 1 1,-7-1-1,-5 1 1,-4 1 0,0 3 0,0 3 0,0 4 1,1 1-1,4 0 0,3 0 1,3 0-1,-1 0 1,-2 0 0,-3 0 0,-3 0 1,-2 0 0,0 0 1,0 0-2,0 0 1,0 1 0,0 4 0,0 3-1,0 3 1,0 1 0,0 1 0,0-1 2,0 1 0,1-1 0,4 1 0,3-1 0,3 1 0,-1-1-1,-2 1 0,-3-1 0,-3 1-1,-2-1 1,0 1 1,0-1-1,0 1 1,3 1 1,6 3-1,7 3 2,6 4-1,1 1 0,-3 0 1,-3 0-1,-2 0 0,-1 0 0,3 0 0,3 0 0,4 0 1,-3-2-1,-5-3-1,-7-3 1,-5-2 0,-1-3-1,6 1 0,7-1 1,6 1-1,-1-1 1,-5 1-2,-7-1 1,-5 1-2,-1-1 1,6 1 0,7-1 0,6 1 0,1-1 1,-3 1-2,-3-1 1,-2 1-1,-5-1 1,-2 1-1,-3-1 0,-3 1 1,-1-1-1,4 1 1,3-1-1,3 1-1,-1-3 1,-2-2 0,-3-3-1,-3-3 1,-2-2 0,0 0 0,0 0 0,0 0-1,0 0 1,0 0 0,0 0-1,0 0 1,1-4-1,4-5 1,3-7-1,3-5 1,1-3 0,1 4-1,-1 3 0,1 3 0,-4-1 0,-6-2 0,-6-3 0,-6-3 0,-2-1 0,3 4 0,3 3 0,4 3 0,-1-1 1,-3-2-1,-3-3 1,-2-3-1,-1-2 1,3 0-1,3 0 0,4 0 0,4-4 0,6-5 0,7-7-1,6-5 1,-1 0 0,-5 10 1,-7 10-1,-5 9 0,-4 2 0,0-2 0,0-3-1,0-3 1,6-6-1,13-5 0,12-7 1,13-5-1,4-3 0,-3 4 1,-3 3 0,-2 3 0,-3 4 0,1 7 0,-1 6 0,1 7 0,-4 2 0,-6 1 0,-6-1 0,-6 1 1,-6-1-1,-2 1 1,-3-1 0,-3 1-1,-1 1 1,4 3-1,3 3 1,3 4-1,-1 1 1,-2 0 0,-3 0 1,-3 0 0,2 0 0,10 0 0,10 0 0,9 0 0,-1 1-1,-8 4 1,-10 3-1,-9 3 0,-5 1 1,0 1 0,0-1 0,0 1 1,1 2 0,4 7 0,3 6 0,3 7 0,-1 0-1,-2-2 0,-3-3 1,-3-3-1,-2-4 0,0-3 0,0-3 1,0-2 0,3 0 1,6 7 0,7 6 1,6 7-1,-1-1 1,-5-6 0,-7-6-1,-5-6 0,-3-4-1,4 1 1,3-1 0,3 1 0,3 2 1,3 7-1,3 6 0,4 7 0,-3-1 0,-5-6 0,-7-6-1,-5-6 0,-4-6 0,0-2 0,0-3 0,0-3 0,1 1 0,4 6-1,3 7 0,3 6 0,1 1 0,1-3 0,-1-3 0,1-2 0,-1-5 0,1-2 0,-1-3-1,1-3 0,-1-2 0,1 0 0,-1 0 0,1 0 0,-3 0 0,-2 0 0,-3 0 0,-3 0-1,-1-2 0,4-3 1,3-3-1,3-2 1,-1-3-1,-2 1 1,-3-1-1,-3 1 1,-2-3-1,0-2 0,0-3 1,0-3-1,3-2 1,6 0 0,7 0-1,6 0 1,1 0-1,-3 0 1,-3 0-1,-2 0 0,-1-2 1,3-3-1,3-3 1,4-2-1,1-3 0,0 1 0,0-1 0,0 1-1,3-1-1,6 1 1,7-1 1,6 1-1,-4 2 0,-11 7 1,-14 6 0,-11 7 0,-6 0-1,4-2 1,3-3-2,3-3 0,4-2 0,7 0 1,6 0-1,7 0 0,2 1 1,1 4 0,-1 3 1,1 3-1,-1 3 1,1 3 0,-1 3 0,1 4-1,-1-1 1,1-3-1,-1-3 0,1-2 1,1 0-1,3 7 2,3 6 0,4 7 1,-4 2 0,-9 1 0,-10-1 0,-8 1 0,-8-1-1,-2 1 1,-3-1-1,-3 1 0,2 2 1,10 7 0,10 6 0,9 7 2,4 0 0,1-2 0,-1-3 1,1-3 1,-6-2-1,-8 0 1,-10 0-1,-9 0 0,-5-2-1,0-3 1,0-3 0,0-2 1,1-1-1,4 3 1,3 3 1,3 4-1,-1-1 1,-2-3-1,-3-3-1,-3-2 0,1-1-1,6 3 1,7 3 0,6 4 0,-1 1 0,-5 0-1,-7 0 0,-5 0-2,-4-4 1,0-5-1,0-7 0,0-5 0,1-4 1,4 0-1,3 0 0,3 0 0,1 0 0,1 0-1,-1 0 0,1 0-1,-1 0 0,1 0 0,-1 0 0,1 0 1,-1-4-1,1-5 1,-1-7-2,1-5 1,-1-4-1,1 0 0,-1 0 1,1 0 0,-3 1-1,-2 4 1,-3 3 0,-3 3 0,-1-2 0,4-6 0,3-6-1,3-6 0,-1-1 0,-2 7 0,-3 6 0,-3 7 0,-1-1 0,4-6 0,3-6 1,3-6-1,3-6 1,3-2-1,3-3 1,4-3 0,-3 2-1,-5 10 1,-7 10-1,-5 9 0,-4 2 0,0-2 0,0-3 0,0-3 0,3-6 1,6-5-1,7-7 0,6-5 0,3-1 0,0 6 0,0 7 0,0 6 0,-4 4 0,-5 4 0,-7 3 0,-5 3 0,-4 3 1,0 3-1,0 3 1,0 4 0,4-1-1,10-3 1,10-3 0,9-2-1,2-1 1,-2 3 0,-3 3 0,-3 4 1,-1 1-1,4 0 1,3 0 0,3 0-1,-1 3 1,-2 6 0,-3 7 1,-3 6 2,-6 3-1,-5 0 0,-7 0 0,-5 0 0,-4-2-1,0-3 2,0-3-1,0-2 2,3 0-1,6 7 0,7 6 0,6 7 0,3 2 0,0 1 0,0-1 0,0 1 1,-2-1 0,-3 1 0,-3-1 0,-2 1 0,-5-4-1,-2-6 0,-3-6 0,-3-6 0,-2-4 0,0 1 1,0-1-1,0 1 1,3 2-1,6 7 1,7 6-1,6 7 1,-1-1-1,-5-6 1,-7-6-1,-5-6 0,-4-6 0,0-2-1,0-3 0,0-3-1,0-1 0,0 4 1,0 3-1,0 3 0,0 1 0,0 1 0,0-1-1,0 1-1,3-3 0,6-2 1,7-3 0,6-3 0,-1-2 0,-5 0 1,-7 0 0,-5 0-1,-4 0 1,0 0-1,0 0 0,0 0 0,4 0 1,10 0-1,10 0 0,9 0 1,-1 0 0,-8 0-1,-10 0 1,-9 0-1,-5 0 1,0 0-1,0 0 0,0 0-1,3-4 0,6-5 1,7-7-1,6-5 1,3-4 0,0 0-1,0 0 0,0 0-1,0 0 1,0 0-1,0 0 1,0 0 0,0 0 0,0 0-1,0 0 0,0 0 0,1-2-1,4-3 0,3-3 1,3-2 0,3-3 0,3 1-1,3-1 0,4 1-1,-4 2 1,-9 7 0,-10 6 0,-8 7 0,-6 0 0,1-2 1,-1-3-1,1-3 0,5-2 0,14 0 1,11 0-1,14 0 0,-1 1 1,-12 4 0,-13 3-1,-12 3 1,-5 1 0,3 1 0,3-1 0,4 1 0,4-1 0,6 1 0,7-1 0,6 1 0,-4-1 0,-11 1 0,-14-1 0,-11 1 1,-4 1 1,6 3-1,7 3 0,6 4 0,6 1 0,6 0 0,7 0 0,6 0 0,-2 0-1,-9 0 1,-10 0 0,-8 0 0,-6 1 0,1 4 1,-1 3 0,1 3 1,5 1 0,14 1 0,11-1 1,14 1 0,-1-1 0,-12 1 1,-13-1 0,-12 1 1,-7-1 0,1 1 0,-1-1-1,1 1 0,-1-1-1,1 1 1,-1-1-1,1 1 0,-3-1-1,-2 1 2,-3-1-1,-3 1 1,2 1 1,10 3 0,10 3 0,9 4 1,-1-1-1,-8-3 0,-10-3 0,-9-2-1,-4-1 1,4 3-1,3 3 0,3 4 1,3-1-1,3-3 0,3-3 1,4-2-1,-3-3 1,-5 1-1,-7-1 0,-5 1 0,-4-1-1,0 1 0,0-1-2,0 1 1,3-1-1,6 1 0,7-1 0,6 1 1,3-1 0,0 1 0,0-1 0,0 1 0,0-3 1,0-2-1,0-3 0,0-3 1,0-2-1,0 0 0,0 0-1,0 0-1,-2 0 1,-3 0-1,-3 0 1,-2 0-1,-1 0 1,3 0 0,3 0 0,4 0-1,1-2 1,0-3-1,0-3 1,0-2 0,-2-3-1,-3 1 1,-3-1-1,-2 1 1,-3-1 0,1 1 0,-1-1 0,1 1 0,-1-3 1,1-2-1,-1-3 1,1-3-1,1-1 0,3 4 0,3 3-1,4 3-1,1 1 1,0 1-2,0-1 1,0 1-2,0 1 1,0 3 0,0 3 0,0 4 0,1-1 0,4-3 0,3-3 0,3-2 1,1-1 0,1 3 0,-1 3 0,1 4 1,-1 2 0,1 4 1,-1 3 0,1 3 2,-3-1-1,-2-2 0,-3-3 0,-3-3 0,-1 1 0,4 6 1,3 7 0,3 6 1,1 1 1,1-3-1,-1-3-1,1-2 1,-4-3-1,-6 1 1,-6-1 0,-6 1 0,4-1 1,16 1 0,15-1 0,17 1 1,3-1 0,-5 1 1,-7-1-1,-5 1 0,-9-3 1,-9-2-1,-10-3-1,-8-3 0,-6-1 0,1 4-1,-1 3 0,1 3 0,4-1 0,9-2-1,10-3 1,10-3 0,-1-2 0,-9 0-1,-10 0 1,-8 0 0,0 0-1,14 0-1,11 0 1,14 0-1,0 0-1,-8 0 0,-10 0-1,-9 0 0,-5 0 0,0 0 0,0 0 0,0 0 1,0 0 0,0 0-1,0 0-1,0 0 0,1-2 0,4-3-1,3-3 1,3-2 0,-1-3-1,-2 1 1,-3-1 1,-3 1-1,-2-1 0,0 1 1,0-1-1,0 1 1,-2-1 0,-3 1-1,-3-1 0,-2 1-1,-5-1 1,-2 1 0,-3-1 0,-3 1 0,1-3 0,6-2 0,7-3-1,6-3 0,3-2 0,0 0 0,0 0 0,0 0 1,1-2-1,4-3 0,3-3-1,3-2 0,-1 0 0,-2 7 0,-3 6 0,-3 7 1,-2 2-1,0 1 0,0-1 1,0 1-1,0 1 0,0 3 0,0 3 0,0 4 1,-2 1 0,-3 0 1,-3 0 1,-2 0 1,-5 0 0,-2 0 0,-3 0 0,-3 0 0,-2 1 0,0 4 0,0 3 1,0 3 1,1 4-1,4 7 0,3 6 0,3 7 0,1 2-1,1 1 2,-1-1 1,1 1 1,-1-3 1,1-2 1,-1-3 1,1-3 0,-3-2 1,-2 0-1,-3 0 0,-3 0-1,2 1 1,10 4 0,10 3 0,9 3 2,1-1-1,-6-2-1,-6-3 0,-6-3-2,-6-4 1,-2-3-1,-3-3 0,-3-2-1,1-3 0,6 1-1,7-1-1,6 1-1,1-1 0,-3 1 0,-3-1 1,-2 1-1,-1-4 1,3-6-2,3-6 1,4-6-2,1-4 0,0 1-1,0-1 0,0 1 0,1-3 0,4-2-1,3-3 1,3-3 0,1-4 0,1-3 0,-1-3 0,1-2-1,-1-1 1,1 3-1,-1 3 1,1 4 0,1-1-1,3-3 0,3-3 0,4-2-1,1-3-1,0 1 1,0-1 1,0 1-1,0-1 1,0 1-1,0-1 0,0 1 0,1-1-1,4 1 0,3-1 0,3 1-1,-1-1 1,-2 1-1,-3-1 1,-3 1 1,-1 2-1,4 7 1,3 6 0,3 7 0,1 2 1,1 1-1,-1-1 1,1 1-1,-7 1 1,-12 3-1,-13 3 1,-12 4 0,-9 1 0,-2 0 1,-3 0 0,-3 0 1,4 0 1,13 0 0,12 0 0,13 0 1,-1 0 0,-11 0 0,-14 0 1,-11 0 0,-7 1 1,0 4 0,0 3 0,0 3 0,4 1 1,10 1-1,10-1 0,9 1-1,-1-1 1,-8 1-1,-10-1 1,-9 1 0,-5 1 1,0 3-1,0 3 1,0 4 0,0-1 0,0-3 0,0-3-1,0-2 1,0-3-1,0 1 1,0-1 0,0 1 1,3 1 1,6 3-2,7 3 1,6 4-1,4 2 1,4 4-2,3 3 1,3 3 0,-2-1-1,-6-2 1,-6-3-1,-6-3 1,-6-4-1,-2-3 0,-3-3 1,-3-2-1,2 0 0,10 7-1,10 6 0,9 7-1,1-1 1,-6-6-2,-6-6 0,-6-6 0,-4-4-1,1 1 1,-1-1 0,1 1 0,1-1 0,3 1 0,3-1-2,4 1 1,-1-3-2,-3-2 1,-3-3-2,-2-3 1,-1-4-1,3-3 0,3-3-1,4-2 0,1-3 0,0 1-1,0-1 1,0 1-1,1-1-1,4 1 1,3-1-1,3 1 0,1-1 0,1 1 0,-1-1 0,1 1-1,-1-1 1,1 1-1,-1-1 1,1 1 1,-3-1-1,-2 1-1,-3-1-2,-3 1 0,-2 1-1,0 3 0,0 3 0,0 4 0,-4 1-1,-5 0-1,-7 0-2,-5 0-2,-1 3-1,6 6-3,7 7-1,6 6-3,-2 3-2,-9 0-1,-10 0-2,-8 0 0,-6-2-3,1-3-3,-1-3-4,1-2-3</inkml:trace>
</inkml:ink>
</file>

<file path=ppt/ink/ink789.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2-18T14:36:34"/>
    </inkml:context>
    <inkml:brush xml:id="br0">
      <inkml:brushProperty name="width" value="0.041667" units="cm"/>
      <inkml:brushProperty name="height" value="0.041667" units="cm"/>
      <inkml:brushProperty name="color" value="#F2385B"/>
      <inkml:brushProperty name="ignorePressure" value="0"/>
    </inkml:brush>
  </inkml:definitions>
  <inkml:trace contextRef="#ctx0" brushRef="#br0">57950 37650 200,'-24'23'0,"4"-3"0	,3-3 0,3-2 0,1 2 2,1 9 7,-1 10 5,1 10 7,-3 2 2,-2-3 0,-3-3 1,-3-2 0,-2-1-1,0 3 0,0 3-1,0 4 0,1-3-2,4-5-2,3-7-2,3-5-2,-5 2 0,-12 13-1,-13 12 0,-12 13-1,-4 2 1,7-5-2,6-7-1,7-5-1,2-6-1,1-3 0,-1-3-1,1-2 0,-1-3 0,1 1 0,-1-1 1,1 1 0,-1-3 0,1-2 2,-1-3 0,1-3 1,-1-1 1,1 4 0,-1 3 0,1 3 0,1-1 0,3-2 3,3-3 0,4-3 2,-1-2 1,-3 0 0,-3 0 0,-2 0-1,-1 0 1,3 0 0,3 0 0,4 0 1,1 1 0,0 4 2,0 3-5,0 3-16,9-2 0,19-6 0,19-6 0,19-6 0,9-6 0,0-2 0,0-3 0,0-3 0,0-2 0,0 0 0,0 0 0,0 0 0,0 1 0,0 4 0,0 3 0,0 3 0,0-1 0,0-2 0,0-3 0,0-3 0,1-2 0,4 0 0,3 0 0,3 0 0,3 1 0,3 4 0,3 3 0,4 3 0,2-1 0,4-2 0,3-3 0,3-3 0,1-4 0,1-3 0,-1-3 0,1-2 0,-4-3 0,-6 1 0,-6-1 0,-6 1 0,-4-1 0,1 1 0,-1-1 0,1 1 0,-3-1 0,-2 1 0,-3-1 0,-3 1 0,-6-4 0,-5-6 0,-7-6 0,-5-6 0,-8-4 0,-5 1 0,-7-1 0,-5 1-17,-8-3-36,-5-2-4,-7-3-3,-5-3-3,-3 1 1,4 6 4,3 7 5,3 6 5,-1-1 2,-2-5 1,-3-7 0,-3-5 2</inkml:trace>
</inkml:ink>
</file>

<file path=ppt/ink/ink79.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26T05:25:29"/>
    </inkml:context>
    <inkml:brush xml:id="br0">
      <inkml:brushProperty name="width" value="0.041667" units="cm"/>
      <inkml:brushProperty name="height" value="0.041667" units="cm"/>
      <inkml:brushProperty name="color" value="#F2385B"/>
      <inkml:brushProperty name="ignorePressure" value="0"/>
    </inkml:brush>
  </inkml:definitions>
  <inkml:trace contextRef="#ctx0" brushRef="#br0">21350 1200 200,'0'-24'-1,"0"4"0	,0 3-1,0 3-1,0 1 0,0 1-1,0-1 0,0 1-1,1 1 3,4 3 6,3 3 5,3 4 6,1 1 3,1 0 2,-1 0 2,1 0 2,-1 0 1,1 0-1,-1 0 1,1 0 0,-1 3 1,1 6 3,-1 7 2,1 6 4,-1 6 0,1 6-2,-1 7-1,1 6-1,-1 3 0,1 0 0,-1 0 2,1 0 1,-3-2-1,-2-3-1,-3-3-1,-3-2-2,-2-3-2,0 1-1,0-1-2,0 1-3,-2 1-12,-3 3-9,-3 3 0,-2 4 0,-3 1 0,1 0 0,-1 0 0,1 0 0,-1-2 0,1-3 0,-1-3-29,1-2-17,-3-1-8,-2 3-8,-3 3-9,-3 4-7</inkml:trace>
</inkml:ink>
</file>

<file path=ppt/ink/ink790.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2-18T14:36:34"/>
    </inkml:context>
    <inkml:brush xml:id="br0">
      <inkml:brushProperty name="width" value="0.041667" units="cm"/>
      <inkml:brushProperty name="height" value="0.041667" units="cm"/>
      <inkml:brushProperty name="color" value="#F2385B"/>
      <inkml:brushProperty name="ignorePressure" value="0"/>
    </inkml:brush>
  </inkml:definitions>
  <inkml:trace contextRef="#ctx0" brushRef="#br0">58750 38550 200,'-49'-44'0,"4"13"0	,3 12 0,3 13 0,3 12 2,3 13 6,3 12 5,4 13 5,2 12 3,4 13 4,3 12 2,3 13 2,-1 10 2,-2 10 0,-3 10 0,-3 9 1,-2 4 1,0 1 3,0-1 4,0 1 3,1-4 2,4-6 1,3-6 0,3-6 0,3-9 0,3-8 0,3-10 0,4-9-1,1-9-32,0-5-13,0-7 0,0-5 0,0-6 0,0-3 0,0-3 0,0-2 0</inkml:trace>
</inkml:ink>
</file>

<file path=ppt/ink/ink791.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2-18T14:36:34"/>
    </inkml:context>
    <inkml:brush xml:id="br0">
      <inkml:brushProperty name="width" value="0.041667" units="cm"/>
      <inkml:brushProperty name="height" value="0.041667" units="cm"/>
      <inkml:brushProperty name="color" value="#F2385B"/>
      <inkml:brushProperty name="ignorePressure" value="0"/>
    </inkml:brush>
  </inkml:definitions>
  <inkml:trace contextRef="#ctx0" brushRef="#br0">79050 38800 200,'-24'-22'0,"4"6"0	,3 7 0,3 6 0,4 3 7,7 0 17,6 0 16,7 0 15,4-2 7,3-3-5,3-3-4,4-2-5,2-1-3,4 3-2,3 3-2,3 4-2,1 1-2,1 0-4,-1 0-2,1 0-3,1 3-3,3 6-1,3 7-3,4 6-2,2 6-2,4 6-1,3 7-3,3 6-2,1 3-1,1 0-10,-1 0 0,1 0 0,-3-2 0,-2-3 0,-3-3 0,-3-2 0,-7-1 0,-9 3 0,-10 3 0,-8 4 0,-8 2 0,-2 4 0,-3 3 0,-3 3 0,-7-2 0,-9-6 0,-10-6 0,-8-6 0,-6-4 0,1 1 0,-1-1 0,1 1 0,-3 1 0,-2 3 0,-3 3 0,-3 4 0,-1-1 0,4-3 0,3-3 0,3-2 0,-1-3 0,-2 1 0,-3-1 0,-3 1 0,-2-1 0,0 1 0,0-1 0,0 1 0,10-4 0,23-6 0,22-6 0,22-6 0,10-6 0,1-2 0,-1-3 0,1-3 0,1-2 0,3 0 0,3 0 0,4 0 0,1 0 0,0 0 0,0 0 0,0 0 0,0 0 0,0 0 0,0 0 0,0 0 0,3-2 0,6-3 0,7-3 0,6-2 0,-1-5 0,-5-2 0,-7-3 0,-5-3 0,-4-2 0,0 0 0,0 0 0,0 0 0,0 0 0,0 0 0,0 0 0,0 0 0,-2 0 0,-3 0 0,-3 0 0,-2 0-43,-5-2-27,-2-3-3,-3-3-4,-3-2-3</inkml:trace>
</inkml:ink>
</file>

<file path=ppt/ink/ink792.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2-18T14:36:34"/>
    </inkml:context>
    <inkml:brush xml:id="br0">
      <inkml:brushProperty name="width" value="0.041667" units="cm"/>
      <inkml:brushProperty name="height" value="0.041667" units="cm"/>
      <inkml:brushProperty name="color" value="#F2385B"/>
      <inkml:brushProperty name="ignorePressure" value="0"/>
    </inkml:brush>
  </inkml:definitions>
  <inkml:trace contextRef="#ctx0" brushRef="#br0">81800 38100 200,'1'-22'0,"4"6"0	,3 7 0,3 6 0,1 3 2,1 0 4,-1 0 5,1 0 4,1-2 3,3-3 1,3-3 1,4-2 1,-1-5 1,-3-2 0,-3-3-1,-2-3 1,-3-2-1,1 0-2,-1 0 0,1 0-3,-1 0 0,1 0 0,-1 0-1,1 0-1,-3 0 0,-2 0 0,-3 0 0,-3 0-1,-2 0 1,0 0 1,0 0 2,0 0 1,-2 0 1,-3 0 1,-3 0 0,-2 0 2,-6 1-1,-6 4-1,-6 3-2,-6 3-1,-4 3-2,1 3-1,-1 3-2,1 4-1,-1 1-1,1 0 0,-1 0-2,1 0 1,-1 0-2,1 0 1,-1 0 0,1 0 0,1 3 0,3 6 2,3 7 0,4 6 2,4 7 0,6 10 0,7 10-8,6 9-4,3 2 0,0-2 0,0-3 0,0-3 0,1-2 0,4 0 0,3 0 0,3 0 0,3 1 0,3 4 0,3 3 0,4 3 0,2-1 0,4-2 0,3-3 0,3-3 0,-2-4 0,-6-3 0,-6-3 0,-6-2 0,-2-3 0,3 1 0,3-1 0,4 1 0,-4-1 0,-9 1 0,-10-1 0,-8 1 0,-11-6 0,-8-8 0,-10-10 0,-9-9 0,-5-4 0,0 4 0,0 3 0,0 3 0,1-1 0,4-2 0,3-3 0,3-3 0,1-4 0,1-3 0,-1-3 0,1-2 0,1-6 0,3-6 0,3-6 0,4-6 0,4-4 0,6 1 0,7-1 0,6 1 0,7-3 0,10-2 0,10-3 0,9-3 0,4-2 0,1 0 0,-1 0 0,1 0 0,1-2 0,3-3 0,3-3 0,4-2 0,-1 0 0,-3 7 0,-3 6 0,-2 7 0,-1 2 0,3 1 0,3-1 0,4 1 0,-1 1 0,-3 3-19,-3 3-23,-2 4 2</inkml:trace>
</inkml:ink>
</file>

<file path=ppt/ink/ink793.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2-18T14:36:34"/>
    </inkml:context>
    <inkml:brush xml:id="br0">
      <inkml:brushProperty name="width" value="0.041667" units="cm"/>
      <inkml:brushProperty name="height" value="0.041667" units="cm"/>
      <inkml:brushProperty name="color" value="#F2385B"/>
      <inkml:brushProperty name="ignorePressure" value="0"/>
    </inkml:brush>
  </inkml:definitions>
  <inkml:trace contextRef="#ctx0" brushRef="#br0">100750 39550 200,'-46'0'0,"10"0"0	,10 0 0,9 0 0,4 0 1,1 0 2,-1 0 3,1 0 2,-1 0 1,1 0 1,-1 0 0,1 0 1,1-2 3,3-3 3,3-3 5,4-2 4,2-3 1,4 1-1,3-1-2,3 1-2,1-1-1,1 1-2,-1-1-2,1 1-1,1 1-1,3 3-1,3 3 0,4 4 0,1-1-1,0-3 0,0-3-1,0-2 0,0-1-1,0 3 0,0 3 0,0 4 0,0 1-1,0 0-1,0 0-1,0 0 0,1 0 0,4 0 0,3 0 2,3 0 0,3 1 1,3 4 0,3 3 2,4 3-1,-3 3 1,-5 3-1,-7 3-1,-5 4-1,-3 1-1,4 0-1,3 0 1,3 0-1,-1 0-1,-2 0 1,-3 0-1,-3 0 1,-4 3-1,-3 6 1,-3 7 1,-2 6-1,-1 4 2,3 4 0,3 3 0,4 3 2,-1 1-1,-3 1 0,-3-1 0,-2 1-7,-3-4-4,1-6 0,-1-6 0,1-6 0,-3-4 0,-2 1 0,-3-1 0,-3 1 0,-2-1 0,0 1 0,0-1 0,0 1 0,-2-1 0,-3 1 0,-3-1 0,-2 1 0,-6-3 0,-6-2 0,-6-3 0,-6-3 0,-9 1 0,-8 6 0,-10 7 0,-9 6 0,-1-2 0,10-9 0,10-10 0,9-8 0,4-6 0,1 1 0,-1-1 0,1 1 0,-1-1 0,1 1 0,-1-1 0,1 1 0,8-3 0,20-2 0,18-3 0,20-3 0,8-2 0,1 0 0,-1 0 0,1 0 0,1 0 0,3 0 0,3 0 0,4 0 0,-1 0 0,-3 0 0,-3 0 0,-2 0 0,-3 1 0,1 4 0,-1 3 0,1 3 0,1-1 0,3-2 0,3-3 0,4-3 0,-1-2 0,-3 0 0,-3 0 0,-2 0 0,-1 0 0,3 0 0,3 0 0,4 0 0,1 0 0,0 0 0,0 0 0,0 0 0,0-4 0,0-5 0,0-7 0,0-5-52,-2-6-6,-3-3 1,-3-3 0,-2-2 1,-5-1-1,-2 3-1,-3 3-1,-3 4-1</inkml:trace>
</inkml:ink>
</file>

<file path=ppt/ink/ink794.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2-18T14:36:34"/>
    </inkml:context>
    <inkml:brush xml:id="br0">
      <inkml:brushProperty name="width" value="0.041667" units="cm"/>
      <inkml:brushProperty name="height" value="0.041667" units="cm"/>
      <inkml:brushProperty name="color" value="#F2385B"/>
      <inkml:brushProperty name="ignorePressure" value="0"/>
    </inkml:brush>
  </inkml:definitions>
  <inkml:trace contextRef="#ctx0" brushRef="#br0">103650 38500 200,'0'-24'1,"0"4"4	,0 3 3,0 3 4,0 1 1,0 1 1,0-1 2,0 1 0,0-3 0,0-2-1,0-3-1,0-3-2,1-4 0,4-3 1,3-3 0,3-2 0,-2-1 1,-6 3 3,-6 3 1,-6 4 3,-6 4 1,-2 6-1,-3 7 1,-3 6 0,-2 3 0,0 0-2,0 0-2,0 0-1,-4 0-1,-5 0 0,-7 0-1,-5 0 0,-1 1-1,6 4-1,7 3-1,6 3-1,3 1 0,0 1-1,0-1 0,0 1 0,-2-1 0,-3 1-1,-3-1 1,-2 1 0,-3 1-1,1 3 2,-1 3 0,1 4 0,2 4 2,7 6 0,6 7 1,7 6 1,4 1-1,3-3 0,3-3 0,4-2-2,2-1 0,4 3 0,3 3-7,3 4-5,1 1 0,1 0 0,-1 0 0,1 0 0,1 0 0,3 0 0,3 0 0,4 0 0,1 0 0,0 0 0,0 0 0,0 0 0,1-2 0,4-3 0,3-3 0,3-2 0,-2-3 0,-6 1 0,-6-1 0,-6 1 0,-4 1 0,1 3 0,-1 3 0,1 4 0,-7-3 0,-12-5 0,-13-7 0,-12-5 0,-7-8 0,1-5 0,-1-7 0,1-5 0,-3-4 0,-2 0 0,-3 0 0,-3 0 0,-2 0 0,0 0 0,0 0 0,0 0 0,1 0 0,4 0 0,3 0 0,3 0 0,3-5 0,3-9 0,3-10 0,4-8 0,4-6 0,6 1 0,7-1 0,6 1 0,4-4 0,4-6 0,3-6 0,3-6 0,6-2 0,9 3 0,10 3 0,10 4 0,2 1 0,-3 0 0,-3 0 0,-2 0 0,-3 3 0,1 6 0,-1 7 0,1 6 0,1 3 0,3 0 0,3 0 0,4 0 0,-1 3 0,-3 6 0,-3 7 0,-2 6 0,0 1-28,7-3-14,6-3-4,7-2-4,0-1-3,-2 3 1,-3 3 0,-3 4 0,-2 2 0,0 4 2,0 3 2,0 3 1,-4-1 3,-5-2 2,-7-3 4,-5-3 3</inkml:trace>
</inkml:ink>
</file>

<file path=ppt/ink/ink795.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2-18T14:36:34"/>
    </inkml:context>
    <inkml:brush xml:id="br0">
      <inkml:brushProperty name="width" value="0.034385" units="cm"/>
      <inkml:brushProperty name="height" value="0.034385" units="cm"/>
      <inkml:brushProperty name="color" value="#F2385B"/>
      <inkml:brushProperty name="ignorePressure" value="0"/>
    </inkml:brush>
  </inkml:definitions>
  <inkml:trace contextRef="#ctx0" brushRef="#br0">106700 39700 242,'-47'25'0,"6"0"0	,7 0 0,6 0 0,3 1 0,0 4 0,0 3 0,0 3 0,0 1 4,0 1 5,0-1 7,0 1 6,0-3 3,0-2 0,0-3 0,0-3 1,1-1 1,4 4 5,3 3 3,3 3 4,-1-1 2,-2-2 0,-3-3-2,-3-3 1,-1-2-2,4 0-1,3 0 0,3 0-2,-1 0-1,-2 0 0,-3 0-2,-3 0 0,-4-2-9,-3-3-13,-3-3-16,-2-2-14,-1-6-14,3-6-13,3-6-14,4-6-12,2-6-5,4-2 6,3-3 4,3-3 6</inkml:trace>
</inkml:ink>
</file>

<file path=ppt/ink/ink796.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2-18T14:36:34"/>
    </inkml:context>
    <inkml:brush xml:id="br0">
      <inkml:brushProperty name="width" value="0.031908" units="cm"/>
      <inkml:brushProperty name="height" value="0.031908" units="cm"/>
      <inkml:brushProperty name="color" value="#F2385B"/>
      <inkml:brushProperty name="ignorePressure" value="0"/>
    </inkml:brush>
  </inkml:definitions>
  <inkml:trace contextRef="#ctx0" brushRef="#br0">105750 39750 261,'21'48'3,"-5"-3"7	,-7-3 7,-5-2 6,-3-3 4,4 1 0,3-1 0,3 1-1,1-1 3,1 1 4,-1-1 3,1 1 4,-1-3 1,1-2-1,-1-3-2,1-3-2,1-2 0,3 0-1,3 0-1,4 0 0,1-2-2,0-3-5,0-3-3,0-2-6,0-3-3,0 1-2,0-1-3,0 1-3,4-1-6,10 1-12,10-1-11,9 1-11,-1-3-7,-8-2-1,-10-3-3,-9-3-1,-5-4-4,0-3-5,0-3-6,0-2-4</inkml:trace>
</inkml:ink>
</file>

<file path=ppt/ink/ink797.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2-18T14:36:34"/>
    </inkml:context>
    <inkml:brush xml:id="br0">
      <inkml:brushProperty name="width" value="0.041667" units="cm"/>
      <inkml:brushProperty name="height" value="0.041667" units="cm"/>
      <inkml:brushProperty name="color" value="#F2385B"/>
      <inkml:brushProperty name="ignorePressure" value="0"/>
    </inkml:brush>
  </inkml:definitions>
  <inkml:trace contextRef="#ctx0" brushRef="#br0">108650 39450 200,'-44'-24'0,"13"4"0	,12 3 0,13 3 0,4 3 0,-3 3 0,-3 3 0,-2 4 0,2 1 10,9 0 22,10 0 21,10 0 21,4 0 8,0 0-7,0 0-6,0 0-7,4 1-4,10 4-4,10 3-3,9 3-4,1 3-2,-6 3-4,-6 3-1,-6 4-34,-7 4-6,-6 6 0,-6 7 0,-6 6 0,-6 1 0,-2-3 0,-3-3 0,-3-2 0,-7-3 0,-9 1 0,-10-1 0,-8 1 0,-8 1 0,-2 3 0,-3 3 0,-3 4 0,-4-1 0,-3-3 0,-3-3 0,-2-2 0,-5-1 0,-2 3 0,-3 3 0,-3 4 0,1-3 0,6-5 0,7-7 0,6-5 0,4-4 0,4 0 0,3 0 0,3 0 0,3 1 0,3 4 0,3 3 0,4 3 0,8-2 0,17-6 0,15-6 0,16-6 0,7-6 0,1-2 0,-1-3 0,1-3 0,1-2 0,3 0 0,3 0 0,4 0 0,-1 0 0,-3 0 0,-3 0 0,-2 0 0,-1 0 0,3 0 0,3 0 0,4 0 0,-1 0 0,-3 0 0,-3 0 0,-2 0 0,-3 0 0,1 0 0,-1 0 0,1 0 0,1-4 0,3-5 0,3-7 0,4-5 0,-1-4 0,-3 0 0,-3 0-58,-2 0-40</inkml:trace>
</inkml:ink>
</file>

<file path=ppt/ink/ink798.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2-18T14:36:34"/>
    </inkml:context>
    <inkml:brush xml:id="br0">
      <inkml:brushProperty name="width" value="0.041667" units="cm"/>
      <inkml:brushProperty name="height" value="0.041667" units="cm"/>
      <inkml:brushProperty name="color" value="#F2385B"/>
      <inkml:brushProperty name="ignorePressure" value="0"/>
    </inkml:brush>
  </inkml:definitions>
  <inkml:trace contextRef="#ctx0" brushRef="#br0">111000 38750 200,'0'-24'1,"0"4"3	,0 3 4,0 3 2,0 1 2,0 1 0,0-1 0,0 1 0,1-3 2,4-2 1,3-3 3,3-3 3,1-4 0,1-3-1,-1-3 1,1-2-1,-1-3-1,1 1 0,-1-1-2,1 1 0,-1 1 0,1 3-1,-1 3 2,1 4-1,-4 1 2,-6 0 3,-6 0 3,-6 0 3,-7 3 0,-6 6-1,-6 7-2,-6 6-2,-4 3-2,1 0-2,-1 0-1,1 0-1,-1 0-2,1 0 0,-1 0-1,1 0-1,-3 3 1,-2 6 1,-3 7 1,-3 6 1,1 4 1,6 4-1,7 3-5,6 3-12,4 1 0,4 1 0,3-1 0,3 1 0,3-1 0,3 1 0,3-1 0,4 1 0,2 2 0,4 7 0,3 6 0,3 7 0,1 0 0,1-2 0,-1-3 0,1-3 0,-1-4 0,1-3 0,-1-3 0,1-2 0,1-3 0,3 1 0,3-1 0,4 1 0,1 1 0,0 3 0,0 3 0,0 4 0,-4-1 0,-5-3 0,-7-3 0,-5-2 0,-9-5 0,-9-2 0,-10-3 0,-8-3 0,-8-6 0,-2-5 0,-3-7 0,-3-5 0,2-12 0,10-16 0,10-15 0,9-15 0,6-6 0,3 7 0,3 6 0,4 7 0,4 2 0,6 1 0,7-1 0,6 1 0,3-3 0,0-2 0,0-3 0,0-3 0,3-4 0,6-3 0,7-3-27,6-2-12,-1 2-1,-5 9-2,-7 10 0,-5 10-1,-4 4-4,0 0-5,0 0-7,0 0-6</inkml:trace>
</inkml:ink>
</file>

<file path=ppt/ink/ink799.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2-18T14:36:34"/>
    </inkml:context>
    <inkml:brush xml:id="br0">
      <inkml:brushProperty name="width" value="0.041667" units="cm"/>
      <inkml:brushProperty name="height" value="0.041667" units="cm"/>
      <inkml:brushProperty name="color" value="#F2385B"/>
      <inkml:brushProperty name="ignorePressure" value="0"/>
    </inkml:brush>
  </inkml:definitions>
  <inkml:trace contextRef="#ctx0" brushRef="#br0">62600 39250 200,'1'-24'0,"4"4"0	,3 3 0,3 3 0,-1 1 0,-2 1 1,-3-1 2,-3 1 0,-2-1 2,0 1 3,0-1 2,0 1 2,-4 1 2,-5 3 0,-7 3 2,-5 4 0,-4 1 2,0 0 1,0 0 2,0 0 0,0 3 2,0 6 0,0 7 0,0 6 0,-2 4 0,-3 4 1,-3 3 1,-2 3 0,-3 1-1,1 1 0,-1-1-1,1 1-1,1-1 1,3 1 1,3-1 3,4 1 1,1-3 0,0-2 0,0-3-1,0-3-1,0-2-1,0 0-1,0 0 1,0 0-2,0 1-3,0 4-12,0 3-8,0 3 0,-2-7-2,-3-15-37,-3-15-25,-2-16-24</inkml:trace>
</inkml:ink>
</file>

<file path=ppt/ink/ink8.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26T05:25:29"/>
    </inkml:context>
    <inkml:brush xml:id="br0">
      <inkml:brushProperty name="width" value="0.025080" units="cm"/>
      <inkml:brushProperty name="height" value="0.025080" units="cm"/>
      <inkml:brushProperty name="color" value="#F2385B"/>
      <inkml:brushProperty name="ignorePressure" value="0"/>
    </inkml:brush>
  </inkml:definitions>
  <inkml:trace contextRef="#ctx0" brushRef="#br0">71750 15200 332,'-47'45'245,"6"-9"-52	,7-10-52,6-8-52</inkml:trace>
</inkml:ink>
</file>

<file path=ppt/ink/ink80.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26T05:25:29"/>
    </inkml:context>
    <inkml:brush xml:id="br0">
      <inkml:brushProperty name="width" value="0.041667" units="cm"/>
      <inkml:brushProperty name="height" value="0.041667" units="cm"/>
      <inkml:brushProperty name="color" value="#F2385B"/>
      <inkml:brushProperty name="ignorePressure" value="0"/>
    </inkml:brush>
  </inkml:definitions>
  <inkml:trace contextRef="#ctx0" brushRef="#br0">21450 2200 200,'1'-24'3,"4"4"8	,3 3 7,3 3 7,1 3 4,1 3-1,-1 3-1,1 4-1,1 1 1,3 0 0,3 0 1,4 0 1,2-2 0,4-3 0,3-3-1,3-2 0,3-3 0,3 1-2,3-1 0,4 1-2,2-1 0,4 1-3,3-1 0,3 1-2,1-1-1,1 1-3,-1-1-2,1 1-1,-3-1-2,-2 1 1,-3-1 0,-3 1 0,-4 1-2,-3 3-2,-3 3-3,-2 4-3,-3 1-2,1 0-1,-1 0 0,1 0-1,-3 4 0,-2 10-1,-3 10 1,-3 9-1,-4 6 0,-3 3 0,-3 3 1,-2 4-1,-5 2 3,-2 4 3,-3 3 2,-3 3 4,-4 3 2,-3 3 0,-3 3-1,-2 4 1,-3-1 2,1-3 4,-1-3 3,1-2 5,-3-5-14,-2-2-10,-3-3 0,-3-3 0,-1-4 0,4-3 0,3-3 0,3-2 0,-1-3 0,-2 1 0,-3-1 0,-3 1 0,-4-6 0,-3-8 0,-3-10 0,-2-9 0</inkml:trace>
</inkml:ink>
</file>

<file path=ppt/ink/ink800.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2-18T14:36:34"/>
    </inkml:context>
    <inkml:brush xml:id="br0">
      <inkml:brushProperty name="width" value="0.033072" units="cm"/>
      <inkml:brushProperty name="height" value="0.033072" units="cm"/>
      <inkml:brushProperty name="color" value="#F2385B"/>
      <inkml:brushProperty name="ignorePressure" value="0"/>
    </inkml:brush>
  </inkml:definitions>
  <inkml:trace contextRef="#ctx0" brushRef="#br0">61600 38950 251,'-22'1'1,"6"4"1	,7 3 1,6 3 2,3 3 0,0 3 2,0 3 0,0 4 0,3 1 3,6 0 3,7 0 4,6 0 2,3 1 4,0 4 0,0 3 3,0 3 1,1-1 2,4-2 2,3-3 1,3-3 1,1-2 0,1 0 0,-1 0-2,1 0-1,1 0-1,3 0 0,3 0 0,4 0 0,-3 0-2,-5 0-1,-7 0-2,-5 0-3,-4-2-1,0-3-2,0-3-1,0-2-3,1-1-2,4 3-6,3 3-6,3 4-4,1-3-14,1-5-23,-1-7-23,1-5-23</inkml:trace>
</inkml:ink>
</file>

<file path=ppt/ink/ink801.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2-18T14:36:34"/>
    </inkml:context>
    <inkml:brush xml:id="br0">
      <inkml:brushProperty name="width" value="0.041667" units="cm"/>
      <inkml:brushProperty name="height" value="0.041667" units="cm"/>
      <inkml:brushProperty name="color" value="#F2385B"/>
      <inkml:brushProperty name="ignorePressure" value="0"/>
    </inkml:brush>
  </inkml:definitions>
  <inkml:trace contextRef="#ctx0" brushRef="#br0">64100 38950 200,'1'28'0,"4"6"0	,3 7 0,3 6 0,-1 6 4,-2 6 11,-3 7 9,-3 6 11,-2 6 6,0 6 4,0 7 5,0 6 3,-2 1 3,-3-3-1,-3-3 0,-2-2-1,-3-8-2,1-8-4,-1-10-5,1-9-3,1-2 0,3 6 7,3 7-5,4 6-42,-1-1 0,-3-5 0,-3-7 0,-2-5 0</inkml:trace>
</inkml:ink>
</file>

<file path=ppt/ink/ink802.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2-18T14:36:34"/>
    </inkml:context>
    <inkml:brush xml:id="br0">
      <inkml:brushProperty name="width" value="0.034099" units="cm"/>
      <inkml:brushProperty name="height" value="0.034099" units="cm"/>
      <inkml:brushProperty name="color" value="#F2385B"/>
      <inkml:brushProperty name="ignorePressure" value="0"/>
    </inkml:brush>
  </inkml:definitions>
  <inkml:trace contextRef="#ctx0" brushRef="#br0">68250 39850 244,'-2'-22'0,"-3"6"0	,-3 7 0,-2 6 0,-3 3 0,1 0 0,-1 0 0,1 0 0,2-2 1,7-3 4,6-3 3,7-2 3,4-1 2,3 3 1,3 3 2,4 4 1,1 1 1,0 0-1,0 0 0,0 0-1,1 0 0,4 0 1,3 0 0,3 0-1,3 0 1,3 0 0,3 0-2,4 0 1,1 0 0,0 0 1,0 0 3,0 0 0,0 0 2,0 0 1,0 0 0,0 0 2,1 0-1,4 0 0,3 0 0,3 0 0,1 0-1,1 0-2,-1 0 0,1 0-3,-3 0 0,-2 0-1,-3 0 0,-3 0-1,-4 0-2,-3 0-1,-3 0-3,-2 0-2,-3 0-2,1 0-2,-1 0-1,1 0-2,-7-5-14,-12-9-25,-13-10-24,-12-8-26</inkml:trace>
</inkml:ink>
</file>

<file path=ppt/ink/ink803.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2-18T14:36:34"/>
    </inkml:context>
    <inkml:brush xml:id="br0">
      <inkml:brushProperty name="width" value="0.041058" units="cm"/>
      <inkml:brushProperty name="height" value="0.041058" units="cm"/>
      <inkml:brushProperty name="color" value="#F2385B"/>
      <inkml:brushProperty name="ignorePressure" value="0"/>
    </inkml:brush>
  </inkml:definitions>
  <inkml:trace contextRef="#ctx0" brushRef="#br0">69750 38850 202,'-46'25'0,"10"0"0	,10 0 0,9 0 0,2 4 0,-2 10 0,-3 10 0,-3 9 0,1 1 0,6-6 0,7-6 0,6-6 0,3 4 6,0 16 9,0 15 11,0 17 11,0 5 4,0-3 0,0-3-1,0-2-1,0-6 3,0-6 3,0-6 5,0-6 4,1-7 0,4-6-2,3-6-3,3-6-2,1-4-5,1 1-3,-1-1-5,1 1-5,1-12-13,3-21-25,3-22-24,4-22-24</inkml:trace>
</inkml:ink>
</file>

<file path=ppt/ink/ink804.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2-18T14:36:34"/>
    </inkml:context>
    <inkml:brush xml:id="br0">
      <inkml:brushProperty name="width" value="0.035279" units="cm"/>
      <inkml:brushProperty name="height" value="0.035279" units="cm"/>
      <inkml:brushProperty name="color" value="#F2385B"/>
      <inkml:brushProperty name="ignorePressure" value="0"/>
    </inkml:brush>
  </inkml:definitions>
  <inkml:trace contextRef="#ctx0" brushRef="#br0">85150 39400 236,'-24'0'0,"4"0"2	,3 0 0,3 0 1,1 1 1,1 4 0,-1 3 1,1 3 1,-1 1 1,1 1 4,-1-1 2,1 1 5,-1-1 1,1 1 0,-1-1 1,1 1 0,-3 2 1,-2 7 2,-3 6 2,-3 7 2,-2 2 1,0 1 0,0-1 0,0 1 1,0-3-1,0-2 2,0-3 0,0-3 1,0-2 1,0 0-1,0 0-1,0 0 0,0 1 1,0 4 1,0 3 2,0 3 1,-2-2-10,-3-6-22,-3-6-23,-2-6-23,0-9-11,7-8-3,6-10-2,7-9-3</inkml:trace>
</inkml:ink>
</file>

<file path=ppt/ink/ink805.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2-18T14:36:34"/>
    </inkml:context>
    <inkml:brush xml:id="br0">
      <inkml:brushProperty name="width" value="0.035643" units="cm"/>
      <inkml:brushProperty name="height" value="0.035643" units="cm"/>
      <inkml:brushProperty name="color" value="#F2385B"/>
      <inkml:brushProperty name="ignorePressure" value="0"/>
    </inkml:brush>
  </inkml:definitions>
  <inkml:trace contextRef="#ctx0" brushRef="#br0">84300 39250 233,'0'-46'1,"0"10"0	,0 10 0,0 9 1,1 6 1,4 3 0,3 3 0,3 4 1,-1 2 1,-2 4 3,-3 3 1,-3 3 3,-1 3 2,4 3 1,3 3 2,3 4 1,1 1 1,1 0-1,-1 0-1,1 0 0,-1 0 0,1 0 2,-1 0 3,1 0 2,1 1 1,3 4 2,3 3 1,4 3 1,-1-1 1,-3-2-1,-3-3-1,-2-3 0,0-2 0,7 0 0,6 0 0,7 0 0,0 0-2,-2 0-2,-3 0-4,-3 0-2,-1 0-2,4 0-1,3 0 0,3 0 0,1-2-5,1-3-7,-1-3-9,1-2-9</inkml:trace>
</inkml:ink>
</file>

<file path=ppt/ink/ink806.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2-18T14:36:34"/>
    </inkml:context>
    <inkml:brush xml:id="br0">
      <inkml:brushProperty name="width" value="0.041667" units="cm"/>
      <inkml:brushProperty name="height" value="0.041667" units="cm"/>
      <inkml:brushProperty name="color" value="#F2385B"/>
      <inkml:brushProperty name="ignorePressure" value="0"/>
    </inkml:brush>
  </inkml:definitions>
  <inkml:trace contextRef="#ctx0" brushRef="#br0">86950 39000 200,'-24'0'0,"4"0"0	,3 0 0,3 0 0,1 0 0,1 0 3,-1 0 1,1 0 2,-1 0 2,1 0 1,-1 0 2,1 0 2,2 0 4,7 0 6,6 0 7,7 0 5,4 0 2,3 0-1,3 0-4,4 0-2,2 0-1,4 0-2,3 0-2,3 0 0,-1 1-2,-2 4-1,-3 3-2,-3 3-1,1 1 0,6 1-1,7-1 0,6 1 0,1 1 1,-3 3-1,-3 3 0,-2 4-1,-5 1 0,-2 0-1,-3 0-1,-3 0-1,-4 3-2,-3 6 0,-3 7-1,-2 6-1,-6 4-1,-6 4-1,-6 3 1,-6 3-1,-6-2 0,-2-6 0,-3-6 0,-3-6-3,-4-4-5,-3 1 0,-3-1 0,-2 1 0,-6-1 0,-6 1 0,-6-1 0,-6 1 0,-2-1 0,3 1 0,3-1 0,4 1 0,2-3 0,4-2 0,3-3 0,3-3 0,12-4 0,22-3 0,22-3 0,23-2 0,13-5 0,6-2 0,7-3 0,6-3 0,1-4 0,-3-3 0,-3-3 0,-2-2 0,-5-3 0,-2 1 0,-3-1 0,-3 1 0,-2-1 0,0 1 0,0-1 0,0 1 0,-2-1 0,-3 1 0,-3-1 0,-2 1 0,-1-1 0,3 1 0,3-1 0,4 1 0,2-1 0,4 1 0,3-1 0,3 1 0,-1-3 0,-2-2-32,-3-3-17,-3-3-1,-2-1-3,0 4-7,0 3-7,0 3-6</inkml:trace>
</inkml:ink>
</file>

<file path=ppt/ink/ink807.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2-18T14:36:34"/>
    </inkml:context>
    <inkml:brush xml:id="br0">
      <inkml:brushProperty name="width" value="0.028466" units="cm"/>
      <inkml:brushProperty name="height" value="0.028466" units="cm"/>
      <inkml:brushProperty name="color" value="#F2385B"/>
      <inkml:brushProperty name="ignorePressure" value="0"/>
    </inkml:brush>
  </inkml:definitions>
  <inkml:trace contextRef="#ctx0" brushRef="#br0">112850 39400 292,'-24'21'0,"4"-5"0	,3-7 0,3-5 0,1-1 2,1 6 4,-1 7 4,1 6 3,-1 3 3,1 0 0,-1 0 1,1 0 1,-4 1 1,-6 4 0,-6 3 0,-6 3 1,-2-1 2,3-2 1,3-3 4,4-3 1,2-1 3,4 4 0,3 3 0,3 3 2,-1-1 0,-2-2 1,-3-3 0,-3-3 1,-1-2 0,4 0 0,3 0-2,3 0 0,-1-2-8,-2-3-16,-3-3-14,-3-2-15,-1-9-13,4-12-10,3-13-10,3-12-11,3-5-3,3 3 3,3 3 2,4 4 3,-1 2 4,-3 4 3,-3 3 5,-2 3 3</inkml:trace>
</inkml:ink>
</file>

<file path=ppt/ink/ink808.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2-18T14:36:34"/>
    </inkml:context>
    <inkml:brush xml:id="br0">
      <inkml:brushProperty name="width" value="0.024570" units="cm"/>
      <inkml:brushProperty name="height" value="0.024570" units="cm"/>
      <inkml:brushProperty name="color" value="#F2385B"/>
      <inkml:brushProperty name="ignorePressure" value="0"/>
    </inkml:brush>
  </inkml:definitions>
  <inkml:trace contextRef="#ctx0" brushRef="#br0">112000 39750 339,'21'-46'0,"-5"10"0	,-7 10 0,-5 9 0,-3 6-1,4 3 0,3 3-2,3 4 0,-1 2 2,-2 4 5,-3 3 6,-3 3 5,-2 3 4,0 3 1,0 3 1,0 4 2,1 1 2,4 0 2,3 0 2,3 0 3,-1 0 1,-2 0-1,-3 0 0,-3 0-1,1 0-1,6 0 1,7 0 1,6 0-1,1 0 1,-3 0-2,-3 0-2,-2 0 0,-1-2-4,3-3-5,3-3-5,4-2-4,1-3-5,0 1-2,0-1-4,0 1-1,1-3-2,4-2 0,3-3 0,3-3 0,-1-2-4,-2 0-8,-3 0-8,-3 0-8,-2 0-10,0 0-12,0 0-12,0 0-11</inkml:trace>
</inkml:ink>
</file>

<file path=ppt/ink/ink809.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2-18T14:36:34"/>
    </inkml:context>
    <inkml:brush xml:id="br0">
      <inkml:brushProperty name="width" value="0.038848" units="cm"/>
      <inkml:brushProperty name="height" value="0.038848" units="cm"/>
      <inkml:brushProperty name="color" value="#F2385B"/>
      <inkml:brushProperty name="ignorePressure" value="0"/>
    </inkml:brush>
  </inkml:definitions>
  <inkml:trace contextRef="#ctx0" brushRef="#br0">114600 38850 214,'-24'-22'1,"4"6"2	,3 7 1,3 6 2,1 3 2,1 0 2,-1 0 1,1 0 2,2 0 3,7 0 6,6 0 5,7 0 6,4 0 2,3 0-4,3 0-2,4 0-4,-1 3-2,-3 6-1,-3 7-2,-2 6-2,-5 3-2,-2 0-1,-3 0-1,-3 0-3,-2 1 0,0 4-2,0 3-1,0 3 0,0 3-1,0 3-1,0 3 0,0 4-1,-2-1 1,-3-3 2,-3-3 2,-2-2 1,-3-3 1,1 1 1,-1-1-1,1 1 1,4 1 0,9 3 0,10 3-1,10 4 0,4-3 0,0-5-2,0-7-2,0-5 0,1-4-3,4 0-1,3 0-2,3 0-2,-1 0-2,-2 0 0,-3 0-1,-3 0 0,-9 4-2,-11 10 0,-14 10-2,-11 9 0,-14 2 0,-11-2 3,-14-3 2,-11-3 2,-12-1 2,-9 4 0,-10 3-1,-8 3 1,-8-1 2,-2-2 4,-3-3 5,-3-3 5,5-4 2,17-3-3,15-3 0,16-2-2,9-5-1,3-2-1,3-3 0,4-3-2,4-2-5,6 0-12,7 0-10,6 0-10</inkml:trace>
</inkml:ink>
</file>

<file path=ppt/ink/ink81.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26T05:25:29"/>
    </inkml:context>
    <inkml:brush xml:id="br0">
      <inkml:brushProperty name="width" value="0.039486" units="cm"/>
      <inkml:brushProperty name="height" value="0.039486" units="cm"/>
      <inkml:brushProperty name="color" value="#F2385B"/>
      <inkml:brushProperty name="ignorePressure" value="0"/>
    </inkml:brush>
  </inkml:definitions>
  <inkml:trace contextRef="#ctx0" brushRef="#br0">21800 1100 211,'23'0'3,"-3"0"6	,-3 0 6,-2 0 6,-3 1 5,1 4 3,-1 3 3,1 3 2,1-1 4,3-2 4,3-3 3,4-3 5,2-1 1,4 4 1,3 3 0,3 3 0,1-1-2,1-2-3,-1-3-4,1-3-4,-1-2-8,1 0-11,-1 0-12,1 0-13,-6 6-16,-8 13-22,-10 12-21,-9 13-23</inkml:trace>
</inkml:ink>
</file>

<file path=ppt/ink/ink810.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2-18T14:36:34"/>
    </inkml:context>
    <inkml:brush xml:id="br0">
      <inkml:brushProperty name="width" value="0.041602" units="cm"/>
      <inkml:brushProperty name="height" value="0.041602" units="cm"/>
      <inkml:brushProperty name="color" value="#F2385B"/>
      <inkml:brushProperty name="ignorePressure" value="0"/>
    </inkml:brush>
  </inkml:definitions>
  <inkml:trace contextRef="#ctx0" brushRef="#br0">55500 41800 200,'-21'1'1,"10"4"2	,10 3 3,9 3 1,6-1 2,3-2 0,3-3 0,4-3 0,1-2-1,0 0 1,0 0-1,0 0 0,0 0 0,0 0-2,0 0 0,0 0-1,4 0 0,10 0 0,10 0 0,9 0 1,1 0 1,-6 0-1,-6 0-1,-6 0 1,-4 0-1,1 0 0,-1 0 0,1 0-1,5 0-1,14 0 1,11 0 1,14 0-1,0 0 1,-8 0 0,-10 0-1,-9 0 1,-5-2 0,0-3-1,0-3 0,0-2 0,6-1 1,13 3-1,12 3 1,13 4 1,7-1 0,4-3 0,3-3 1,3-2 0,-5-3 0,-12 1 0,-13-1-1,-12 1 0,-5 1 0,3 3 0,3 3 1,4 4-1,8-1 1,17-3 1,15-3 0,16-2 0,7-3 1,1 1 0,-1-1-1,1 1 1,1-1-1,3 1 1,3-1 0,4 1 0,2-1-1,4 1-1,3-1 0,3 1-2,-2-1 0,-6 1 1,-6-1 0,-6 1 0,-12 1 1,-15 3-2,-15 3-1,-16 4-1,-10 1 0,-3 0-1,-3 0 0,-2 0 0,6-2 0,20-3 0,18-3-1,20-2 1,10-1 0,3 3 0,3 3-1,4 4 0,-1 1 0,-3 0 0,-3 0 0,-2 0-1,-5 0 0,-2 0 0,-3 0 0,-3 0 0,-1 0 0,4 0 0,3 0 0,3 0 0,1 0 1,1 0 0,-1 0-1,1 0 1,-1 1 1,1 4-1,-1 3 0,1 3 1,-3-1 0,-2-2-1,-3-3 1,-3-3 0,1-2 0,6 0 1,7 0-1,6 0 1,1 1 0,-3 4 0,-3 3 0,-2 3 0,-1-1 0,3-2-1,3-3 1,4-3-1,-1-2 0,-3 0 0,-3 0 0,-2 0 0,-1 1 0,3 4 0,3 3 0,4 3 0,-1-1 0,-3-2-1,-3-3 0,-2-3-1,-1-2 0,3 0 1,3 0-1,4 0 1,-9 0-1,-18 0 1,-19 0 0,-18 0-1,-10 0 0,0 0 0,0 0 0,0 0-1,10 0-1,23 0 1,22 0 1,22 0-1,10 0 0,1 0 0,-1 0 0,1 0-2,-3-2 1,-2-3 0,-3-3 0,-3-2 1,-1-1-1,4 3 1,3 3-1,3 4 0,1-1 1,1-3 0,-1-3-1,1-2 2,-1-1-1,1 3 0,-1 3 0,1 4 0,-1 1 1,1 0 0,-1 0 0,1 0 1,1-2 1,3-3 0,3-3 0,4-2 0,-1-1 1,-3 3 0,-3 3 0,-2 4 0,-1 1-1,3 0 1,3 0-1,4 0 1,-1-2-1,-3-3-1,-3-3 1,-2-2-1,-3-1 0,1 3 1,-1 3-1,1 4 0,-1 1 0,1 0 0,-1 0-2,1 0 0,-10 0 0,-19 0 0,-18 0-1,-19 0 2,-10 0-1,1 0 0,-1 0 1,1 0 0,7 0-1,16 0 1,15 0 0,17 0 0,10 0 0,6 0 0,7 0 0,6 0 1,-1 0-1,-5 0 0,-7 0 0,-5 0 0,-4 0 0,0 0 1,0 0 0,0 0 0,-2 0 0,-3 0 1,-3 0 0,-2 0 0,-11 1 0,-15 4 1,-15 3-1,-16 3 1,-10-1-1,-3-2 0,-3-3 0,-2-3 0,6-1 0,20 4-1,18 3 1,20 3 0,8 3 0,1 3-1,-1 3 0,1 4 0,-3-1-1,-2-3 1,-3-3-1,-3-2 0,-1-3-1,4 1 1,3-1 0,3 1 0,-8-1 1,-19 1-1,-18-1 0,-19 1 1,-10-3-1,1-2-1,-1-3 1,1-3-1,8-1-1,20 4 1,18 3 1,20 3-1,6 1 0,-2 1 0,-3-1 0,-3 1-1,-1-3 0,4-2 0,3-3 1,3-3 0,1-1-1,1 4 1,-1 3 0,1 3 1,-1-1-1,1-2 0,-1-3 1,1-3-1,-1-2 1,1 0 0,-1 0 0,1 0 2,-1 0-1,1 0 1,-1 0 0,1 0 0,-1 1 0,1 4 1,-1 3-2,1 3 1,1-1 0,3-2-1,3-3 0,4-3 1,-1-2-2,-3 0 1,-3 0 0,-2 0 0,-1 0 0,3 0 0,3 0-1,4 0 0,-1 0 1,-3 0-1,-3 0 0,-2 0 1,-1 1-1,3 4 0,3 3-1,4 3 0,-1-1 0,-3-2-1,-3-3 0,-2-3-1,-1-1 1,3 4-1,3 3 1,4 3 0,1-1 0,0-2 1,0-3-1,0-3 1,0-1 0,0 4 0,0 3 0,0 3 0,1-1 1,4-2-1,3-3 1,3-3 1,1-2 0,1 0 0,-1 0 0,1 0 1,-10 0 0,-19 0 0,-18 0-1,-19 0 1,-12 1-1,-2 4 1,-3 3-1,-3 3 1,8-1-1,23-2 0,22-3 0,22-3 1,12-2-1,3 0 1,3 0-1,4 0 1,-1 0 0,-3 0 0,-3 0 0,-2 0 0,0 0 0,7 0 0,6 0 0,7 0 1,-10 0-1,-25 0 1,-25 0-1,-25 0 0,-11 0 0,3 0-1,3 0 0,4 0 0,11 0-1,23 0 0,22 0 1,22 0 0,10 0-1,1 0 0,-1 0 0,1 0 0,1 0-1,3 0 0,3 0 1,4 0 0,-3 0-1,-5 0 1,-7 0 0,-5 0-1,-1 0 0,6 0 1,7 0 0,6 0-1,1 1 1,-3 4 0,-3 3 0,-2 3 0,-5-1-1,-2-2 1,-3-3 0,-3-3 0,-1-1 0,4 4 1,3 3 2,3 3 0,-1 1 1,-2 1 0,-3-1 1,-3 1 0,-2-1 0,0 1-1,0-1 0,0 1 0,-2-1 0,-3 1 1,-3-1 0,-2 1 0,-3-1 0,1 1 0,-1-1 0,1 1-1,-4-1 0,-6 1 1,-6-1-2,-6 1 1,-6-1 0,-2 1 0,-3-1-1,-3 1 1,-2-1-1,0 1 0,0-1 0,0 1-1,-5-3 0,-9-2 0,-10-3 0,-8-3 1,-8-2-3,-2 0-2,-3 0-4,-3 0-3,-6 0-5,-5 0-4,-7 0-4,-5 0-5,-8-4-9,-5-5-13,-7-7-15,-5-5-13</inkml:trace>
</inkml:ink>
</file>

<file path=ppt/ink/ink811.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2-18T14:36:34"/>
    </inkml:context>
    <inkml:brush xml:id="br0">
      <inkml:brushProperty name="width" value="0.041667" units="cm"/>
      <inkml:brushProperty name="height" value="0.041667" units="cm"/>
      <inkml:brushProperty name="color" value="#F2385B"/>
      <inkml:brushProperty name="ignorePressure" value="0"/>
    </inkml:brush>
  </inkml:definitions>
  <inkml:trace contextRef="#ctx0" brushRef="#br0">43850 15850 200,'-44'-24'0,"13"4"1	,12 3 1,13 3 1,6 1 1,0 1 3,0-1 2,0 1 2,1 1 3,4 3 5,3 3 4,3 4 4,1 4 3,1 6-2,-1 7-1,1 6-2,1 1 0,3-3-3,3-3-1,4-2-2,-1-1-2,-3 3-2,-3 3-2,-2 4-1,-1-1-2,3-3-1,3-3-1,4-2-1,1-1 0,0 3-2,0 3 0,0 4 0,0-1-1,0-3-1,0-3 1,0-2-1,0-3 0,0 1 0,0-1 1,0 1-1,1 1 0,4 3 0,3 3 0,3 4-1,-1-3 1,-2-5-1,-3-7 1,-3-5-1,-1-4 1,4 0 0,3 0-1,3 0 1,3 0 0,3 0 1,3 0 0,4 0 0,-3-2 0,-5-3 0,-7-3 0,-5-2 0,-4-3-1,0 1 0,0-1 0,0 1 0,0-1 0,0 1-1,0-1 0,0 1 0,1-1-1,4 1 1,3-1-1,3 1 1,-1-3 0,-2-2 0,-3-3 0,-3-3 1,-1 1-1,4 6-1,3 7 1,3 6-1,4-1-1,7-5 1,6-7-1,7-5 0,0-3 1,-2 4-1,-3 3 1,-3 3 0,-2 1 1,0 1-1,0-1 1,0 1-1,-2 1 1,-3 3 0,-3 3 1,-2 4 0,-1 2 0,3 4 0,3 3 0,4 3 0,-3 3 1,-5 3-1,-7 3 1,-5 4 1,-3 2-1,4 4 1,3 3 0,3 3-1,-1-1 1,-2-2-1,-3-3 1,-3-3 0,-1-4-1,4-3 1,3-3-1,3-2 1,3-3-1,3 1 0,3-1-1,4 1 0,1-3-1,0-2 0,0-3 0,0-3-1,1-4 1,4-3-1,3-3 0,3-2-1,-1-5 1,-2-2 0,-3-3 0,-3-3 1,-4-2-1,-3 0 0,-3 0 1,-2 0-1,-5 0 0,-2 0 0,-3 0 0,-3 0 0,-1-2 0,4-3 0,3-3 0,3-2 0,1-1 0,1 3-1,-1 3 0,1 4 0,-1-1 0,1-3-1,-1-3 1,1-2 0,2-1-1,7 3 1,6 3-1,7 4 0,0 4 0,-2 6 0,-3 7 1,-3 6 0,-4 6 0,-3 6 1,-3 7 1,-2 6 1,-5 3 0,-2 0 0,-3 0 0,-3 0 0,-1 4-1,4 10 3,3 10 0,3 9 1,-1-1 1,-2-8 0,-3-10-1,-3-9 0,1-5-1,6 0 0,7 0 1,6 0-1,3 0 0,0 0 0,0 0-2,0 0-3,0-4 0,0-5 0,0-7 0,0-5 0,1-4 0,4 0 0,3 0 0,3 0 0,-1-2 0,-2-3 0,-3-3 0,-3-2 0,-1-6 0,4-6 0,3-6 0,3-6 0,-1-6 0,-2-2 0,-3-3 0,-3-3 0,-4 2 0,-3 10 0,-3 10 0,-2 9 0,-3 4 0,1 1 0,-1-1-2,1 1 0,2-3 0,7-2 0,6-3 0,7-3 1,-1 1 0,-6 6 0,-6 7 0,-6 6 0,-1 3 0,7 0 1,6 0 0,7 0 1,0 3 0,-2 6 1,-3 7 0,-3 6 1,-1 4 0,4 4 1,3 3-4,3 3 0,-1 1 0,-2 1 0,-3-1 0,-3 1 0,-4-4 0,-3-6 0,-3-6 0,-2-6 0,-1-4 0,3 1 0,3-1 0,4 1 0,-1-1 0,-3 1 0,-3-1 0,-2 1 0,-3-3 0,1-2 0,-1-3 0,1-3 0,-1-4 0,1-3 0,-1-3 0,1-2 0,-1-6 0,1-6 0,-1-6 0,1-6 0,2-2 0,7 3 0,6 3 0,7 4 0,-1 2 0,-6 4 0,-6 3 0,-6 3 0,-4 3 0,1 3 0,-1 3 0,1 4 0,-1 1 0,1 0 0,-1 0 0,1 0 0,2 3 0,7 6 0,6 7 0,7 6 0,0 4 0,-2 4 0,-3 3 0,-3 3 0,-2 1 0,0 1 0,0-1 0,0 1 0,0-4 0,0-6 0,0-6 0,0-6 0,-2-4 0,-3 1 0,-3-1 0,-2 1 0,-3-3 0,1-2 0,-1-3 0,1-3 0,1-2 0,3 0 0,3 0 0,4 0 0,1-5 0,0-9 0,0-10 0,0-8 0,-2-4 0,-3 3 0,-3 3 0,-2 4 0,-3-1 0,1-3 0,-1-3 0,1-2 0,-1-3 0,1 1 0,-1-1 0,1 1 0,1 1 0,3 3 0,3 3 0,4 4 0,1 1 0,0 0 0,0 0 0,0 0 0,0 0 0,0 0 0,0 0 0,0 0 0,0 3 0,0 6 0,0 7 0,0 6 0,-2 3 0,-3 0 0,-3 0 0,-2 0 0,-3 0 0,1 0 0,-1 0 0,1 0 0,-1 1 0,1 4 0,-1 3 0,1 3 0,-1 1 0,1 1 0,-1-1 0,1 1 0,-1 1 0,1 3 0,-1 3 0,1 4 0,4 1 0,9 0 0,10 0 0,10 0 0,-1-2 0,-9-3 0,-10-3 0,-8-2 0,-6-3 0,1 1 0,-1-1 0,1 1 0,-1-1 0,1 1 0,-1-1 0,1 1 0,-1-3 0,1-2 0,-1-3 0,1-3 0,-1-1 0,1 4 0,-1 3 0,1 3 0,-1-1 0,1-2 0,-1-3 0,1-3 0,1-2 0,3 0 0,3 0 0,4 0 0,-1 0 0,-3 0 0,-3 0 0,-2 0 0,-1-2 0,3-3 0,3-3 0,4-2 0,2-6 0,4-6 0,3-6 0,3-6 0,1-4 0,1 1 0,-1-1 0,1 1 0,-4 2 0,-6 7 0,-6 6 0,-6 7 0,-4 4 0,1 3 0,-1 3 0,1 4 0,-1 1 0,1 0 0,-1 0 0,1 0 0,-1 1 0,1 4 0,-1 3 0,1 3 0,-1 1 0,1 1 0,-1-1 0,1 1 0,-1 1 0,1 3 0,-1 3 0,1 4 0,-1 1 0,1 0 0,-1 0 0,1 0 0,2 3 0,7 6 0,6 7 0,7 6 0,-1-2 0,-6-9 0,-6-10 0,-6-8 0,-1-4 0,7 3 0,6 3 0,7 4 0,2-1 0,1-3 0,-1-3 0,1-2 0,-3-5 0,-2-2 0,-3-3 0,-3-3 0,-4-2 0,-3 0 0,-3 0 0,-2 0 0,-1-4 0,3-5 0,3-7 0,4-5 0,-3-6 0,-5-3 0,-7-3 0,-5-2 0,-3-1 0,4 3 0,3 3 0,3 4 0,4-3 0,7-5 0,6-7 0,7-5 0,-1-1 0,-6 6 0,-6 7 0,-6 6 0,-4 4 0,1 4 0,-1 3 0,1 3 0,2 1 0,7 1 0,6-1 0,7 1 0,-1 1 0,-6 3 0,-6 3 0,-6 4 0,-1 5 0,7 10 0,6 10 0,7 9 0,0 4 0,-2 1 0,-3-1 0,-3 1 0,-4-3 0,-3-2 0,-3-3 0,-2-3 0,-3-4 0,1-3 0,-1-3 0,1-2 0,2 0 0,7 7 0,6 6 0,7 7 0,0-1 0,-2-6 0,-3-6 0,-3-6 0,-4-4 0,-3 1 0,-3-1 0,-2 1 0,-3-1 0,1 1 0,-1-1 0,1 1 0,1-3 0,3-2 0,3-3 0,4-3 0,2-7 0,4-9 0,3-10 0,3-8 0,1-9 0,1-6 0,-1-6 0,1-6 0,-4-1 0,-6 7 0,-6 6 0,-6 7 0,-4 4 0,1 3 0,-1 3 0,1 4 0,1 1 0,3 0 0,3 0 0,4 0 0,1 1 0,0 4 0,0 3 0,0 3 0,0 1 0,0 1 0,0-1 0,0 1 0,1 1 0,4 3 0,3 3 0,3 4 0,-1 1 0,-2 0 0,-3 0 0,-3 0 0,-2 1 0,0 4 0,0 3 0,0 3 0,-2 3 0,-3 3 0,-3 3 0,-2 4 0,-3-1 0,1-3 0,-1-3 0,1-2 0,-1-1 0,1 3 0,-1 3 0,1 4 0,-1-1 0,1-3 0,-1-3 0,1-2 0,1-1 0,3 3 0,3 3 0,4 4 0,-1-1 0,-3-3 0,-3-3 0,-2-2 0,-3-5 0,1-2 0,-1-3 0,1-3 0,-1-2 0,1 0 0,-1 0 0,1 0 0,-4-5 0,-6-9 0,-6-10 0,-6-8 0,2-9 0,14-6 0,11-6 0,14-6 0,0-1 0,-8 7 0,-10 6 0,-9 7 0,-2 5 0,6 7 0,7 6 0,6 7 0,1 2 0,-3 1 0,-3-1 0,-2 1 0,-1 1 0,3 3 0,3 3 0,4 4 0,1 1 0,0 0 0,0 0 0,0 0 0,0 1 0,0 4 0,0 3 0,0 3 0,0 3 0,0 3 0,0 3 0,0 4 0,0-1 0,0-3 0,0-3 0,0-2 0,0-1 0,0 3 0,0 3 0,0 4 0,0 1 0,0 0 0,0 0 0,0 0 0,1-2 0,4-3 0,3-3 0,3-2 0,-1-5 0,-2-2 0,-3-3 0,-3-3 0,-1-1 0,4 4 0,3 3 0,3 3 0,-1-1 0,-2-2 0,-3-3 0,-3-3 0,-4-2 0,-3 0 0,-3 0 0,-2 0 0,-3 0 0,1 0 0,-1 0 0,1 0 0,-1 0 0,1 0 0,-1 0 0,1 0 0,1 0 0,3 0 0,3 0 0,4 0 0,-1 0 0,-3 0 0,-3 0 0,-2 0 0,0-5 0,7-9 0,6-10 0,7-8 0,-1-4 0,-6 3 0,-6 3 0,-6 4 0,-2 1 0,3 0 0,3 0 0,4 0 0,1 0 0,0 0 0,0 0 0,0 0 0,0 0 0,0 0 0,0 0 0,0 0 0,0 0 0,0 0 0,0 0 0,0 0 0,1 3 0,4 6 0,3 7 0,3 6 0,-1 1 0,-2-3 0,-3-3 0,-3-2 0,-2-1 0,0 3 0,0 3 0,0 4 0,-2 4 0,-3 6 0,-3 7 0,-2 6 0,-1 1 0,3-3 0,3-3 0,4-2 0,-1-1 0,-3 3 0,-3 3 0,-2 4 0,-1 1 0,3 0 0,3 0 0,4 0 0,-1 0 0,-3 0 0,-3 0 0,-2 0 0,-3-2 0,1-3 0,-1-3 0,1-2 0,4 0 0,9 7 0,10 6 0,10 7 0,-1-3 0,-9-8 0,-10-10 0,-8-9 0,-6-5 0,1 0 0,-1 0 0,1 0 0,1 1 0,3 4 0,3 3 0,4 3 0,1-1 0,0-2 0,0-3 0,0-3 0,-2-6 0,-3-5 0,-3-7 0,-2-5 0,-1-8 0,3-5 0,3-7 0,4-5 0,1-4 0,0 0 0,0 0 0,0 0 0,-2 3 0,-3 6 0,-3 7 0,-2 6 0,-1 4 0,3 4 0,3 3 0,4 3 0,-1 3 0,-3 3 0,-3 3 0,-2 4 0,-3 1 0,1 0 0,-1 0 0,1 0 0,-1 0 0,1 0 0,-1 0 0,1 0 0,-1 1 0,1 4 0,-1 3 0,1 3 0,1 4 0,3 7 0,3 6 0,4 7 0,-1 0 0,-3-2 0,-3-3 0,-2-3 0,-1-1 0,3 4 0,3 3 0,4 3 0,2-1 0,4-2 0,3-3 0,3-3 0,-1-4 0,-2-3 0,-3-3 0,-3-2 0,-4-5 0,-3-2 0,-3-3 0,-2-3 0,-1-4 0,3-3 0,3-3 0,4-2 0,1-8 0,0-8 0,0-10 0,0-9 0,1-7 0,4-3 0,3-3 0,3-2 0,-2 2 0,-6 9 0,-6 10 0,-6 10 0,-4 4 0,1 0 0,-1 0 0,1 0 0,1 0 0,3 0 0,3 0 0,4 0 0,-1 3 0,-3 6 0,-3 7 0,-2 6 0,-3 1 0,1-3 0,-1-3 0,1-2 0,-1-1 0,1 3 0,-1 3 0,1 4 0,-1 2 0,1 4 0,-1 3 0,1 3 0,2 4 0,7 7 0,6 6 0,7 7 0,0 4 0,-2 3 0,-3 3 0,-3 4 0,-1-1 0,4-3 0,3-3 0,3-2 0,1-5 0,1-2 0,-1-3 0,1-3 0,-4-4 0,-6-3 0,-6-3 0,-6-2 0,-4-3 0,1 1 0,-1-1 0,1 1 0,-1-3 0,1-2 0,-1-3 0,1-3 0,2-2 0,7 0 0,6 0 0,7 0 0,2-2 0,1-3 0,-1-3 0,1-2 0,-3-3 0,-2 1 0,-3-1 0,-3 1 0,-4-3 0,-3-2 0,-3-3 0,-2-3 0,0-6 0,7-5 0,6-7 0,7-5 0,0-1 0,-2 6 0,-3 7 0,-3 6 0,-2 4 0,0 4 0,0 3 0,0 3 0,0 1 0,0 1 0,0-1 0,0 1 0,0-1 0,0 1 0,0-1 0,0 1 0,0 1 0,0 3 0,0 3 0,0 4 0,-2 1 0,-3 0 0,-3 0 0,-2 0 0,-1 3 0,3 6 0,3 7 0,4 6 0,1 1 0,0-3 0,0-3 0,0-2 0,1 0 0,4 7 0,3 6 0,3 7 0,-2-1 0,-6-6 0,-6-6 0,-6-6 0,-4-2 0,1 3 0,-1 3 0,1 4 0,-1-1 0,1-3 0,-1-3 0,1-2 0,-1-3 0,1 1 0,-1-1 0,1 1 0,-1-1 0,1 1 0,-1-1 0,1 1 0,-1 1 0,1 3 0,-1 3 0,1 4 0,2-1 0,7-3 0,6-3 0,7-2 0,0-3 0,-2 1 0,-3-1 0,-3 1 0,-2-1 0,0 1 0,0-1 0,0 1 0,-2-3 0,-3-2 0,-3-3 0,-2-3 0,-3-4 0,1-3 0,-1-3 0,1-2 0,2-6 0,7-6 0,6-6 0,7-6 0,-1-1 0,-6 7 0,-6 6 0,-6 7 0,-1 0 0,7-2 0,6-3 0,7-3 0,-1-1 0,-6 4 0,-6 3 0,-6 3 0,-4 3 0,1 3 0,-1 3 0,1 4 0,-1 1 0,1 0 0,-1 0 0,1 0 0,-1 0 0,1 0 0,-1 0 0,1 0 0,-1 1 0,1 4 0,-1 3 0,1 3 0,2 3 0,7 3 0,6 3 0,7 4 0,0 2 0,-2 4 0,-3 3 0,-3 3 0,-4-2 0,-3-6 0,-3-6 0,-2-6 0,-1-4 0,3 1 0,3-1 0,4 1 0,1 1 0,0 3 0,0 3 0,0 4 0,0-3 0,0-5 0,0-7 0,0-5 0,0-4 0,0 0 0,0 0 0,0 0 0,0-2 0,0-3 0,0-3 0,0-2 0,1-6 0,4-6 0,3-6 0,3-6 0,-2-2 0,-6 3 0,-6 3 0,-6 4 0,-2 1 0,3 0 0,3 0 0,4 0 0,-1-2 0,-3-3 0,-3-3 0,-2-2 0,-1 0 0,3 7 0,3 6 0,4 7 0,1 0 0,0-2 0,0-3 0,0-3 0,-2 1 0,-3 6 0,-3 7 0,-2 6 0,-3 3 0,1 0 0,-1 0 0,1 0 0,-1 0 0,1 0 0,-1 0 0,1 0 0,2 1 0,7 4 0,6 3 0,7 3 0,-1 1 0,-6 1 0,-6-1 0,-6 1 0,-4 1 0,1 3 0,-1 3 0,1 4 0,2 2 0,7 4 0,6 3 0,7 3 0,-1-2 0,-6-6 0,-6-6 0,-6-6 0,-4-4 0,1 1 0,-1-1 0,1 1 0,-1-1 0,1 1 0,-1-1 0,1 1 0,2-1 0,7 1 0,6-1 0,7 1 0,2-3 0,1-2 0,-1-3 0,1-3 0,-4-2 0,-6 0 0,-6 0 0,-6 0 0,-4 0 0,1 0 0,-1 0 0,1 0 0,-1-4 0,1-5 0,-1-7 0,1-5 0,-1-4 0,1 0 0,-1 0 0,1 0 0,1 0 0,3 0 0,3 0 0,4 0 0,2 0 0,4 0 0,3 0 0,3 0 0,-2 1 0,-6 4 0,-6 3 0,-6 3 0,-1 1 0,7 1 0,6-1 0,7 1 0,-1-1 0,-6 1 0,-6-1 0,-6 1 0,-4 1 0,1 3 0,-1 3 0,1 4 0,1 4 0,3 6 0,3 7 0,4 6 0,1 3 0,0 0 0,0 0 0,0 0 0,-2-2 0,-3-3 0,-3-3 0,-2-2 0,0-3 0,7 1 0,6-1 0,7 1 0,-1-3 0,-6-2 0,-6-3 0,-6-3 0,-4-2 0,1 0 0,-1 0 0,1 0 0,-1 0 0,1 0 0,-1 0 0,1 0 0,-1 0 0,1 0 0,-1 0 0,1 0 0,-1 0 0,1 0 0,-1 0 0,1 0 0,-1 0 0,1 0 0,-1 0 0,1 0 0,2 0 0,7 0 0,6 0 0,7 0 0,-1 0 0,-6 0 0,-6 0 0,-6 0 0,-1-2 0,7-3 0,6-3 0,7-2 0,-1-3 0,-6 1 0,-6-1 0,-6 1 0,-4-1 0,1 1 0,-1-1 0,1 1 0,1-1 0,3 1 0,3-1 0,4 1 0,1 1 0,0 3 0,0 3-11,0 4-18,0 2 1,0 4 0,0 3 3,0 3 0,-2-1 3,-3-2 1,-3-3 2,-2-3 2,-5-1 2,-2 4 1,-3 3 1,-3 3 1,1-1 0,6-2 0,7-3-2,6-3-2,1-2 1,-3 0 1,-3 0 0,-2 0 2,-5 0-6,-2 0-11,-3 0-12,-3 0-12</inkml:trace>
</inkml:ink>
</file>

<file path=ppt/ink/ink812.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2-18T14:36:34"/>
    </inkml:context>
    <inkml:brush xml:id="br0">
      <inkml:brushProperty name="width" value="0.028558" units="cm"/>
      <inkml:brushProperty name="height" value="0.028558" units="cm"/>
      <inkml:brushProperty name="color" value="#F2385B"/>
      <inkml:brushProperty name="ignorePressure" value="0"/>
    </inkml:brush>
  </inkml:definitions>
  <inkml:trace contextRef="#ctx0" brushRef="#br0">44700 24600 291,'23'0'10,"-3"0"0	,-3 0-1,-2 0-1,-3 1 0,1 4-1,-1 3 1,1 3-1,-1-1 1,1-2-2,-1-3 1,1-3-2,-1-1 1,1 4 0,-1 3-1,1 3 1,-1-1-1,1-2 0,-1-3 0,1-3-1,1-1 1,3 4-1,3 3 1,4 3-1,-1 1 1,-3 1-1,-3-1 0,-2 1 0,0-1-1,7 1 1,6-1 0,7 1 0,0-3 0,-2-2 1,-3-3-1,-3-3 1,-1-1-1,4 4 1,3 3-1,3 3 0,1 1 1,1 1 0,-1-1-1,1 1 1,-1-3-1,1-2 1,-1-3 0,1-3-1,-1-2 1,1 0 0,-1 0 0,1 0-1,-1 0 1,1 0 0,-1 0-1,1 0 1,-1 0-1,1 0 0,-1 0 1,1 0-1,-1 0 1,1 0-2,-1 0 0,1 0 0,1 0 0,3 0 0,3 0 0,4 0 0,-1 0 0,-3 0 0,-3 0-1,-2 0-1,-3 0 0,1 0 1,-1 0-1,1 0 1,-3 0 0,-2 0 0,-3 0-1,-3 0 1,-1 0 0,4 0-1,3 0 0,3 0 0,1 0 0,1 0 0,-1 0 0,1 0 0,1 0 0,3 0 0,3 0 1,4 0 0,-1 0 0,-3 0 0,-3 0 0,-2 0 0,-1 0 0,3 0 1,3 0-1,4 0 1,1 0 1,0 0-1,0 0 0,0 0 0,0 1 0,0 4 1,0 3-1,0 3 0,0-1 1,0-2-1,0-3 0,0-3 0,0-2-1,0 0 1,0 0 0,0 0 0,0 1-1,0 4 0,0 3 0,0 3-1,0-1 1,0-2-1,0-3 0,0-3 1,0-2-1,0 0 1,0 0-1,0 0 0,0 0-1,0 0 1,0 0 0,0 0 0,1 0 0,4 0 0,3 0 0,3 0 0,3-2-1,3-3 1,3-3-1,4-2 1,1-3 0,0 1-1,0-1 2,0 1-1,-2 1 0,-3 3 1,-3 3-1,-2 4 1,-3-1-1,1-3 1,-1-3 0,1-2-1,-1-3 1,1 1 0,-1-1 0,1 1-1,-1 1 1,1 3 0,-1 3-1,1 4 1,-1 1-1,1 0 1,-1 0-1,1 0 0,1-2 0,3-3 0,3-3 0,4-2 1,-1-1-1,-3 3-1,-3 3 1,-2 4-1,-3 1 1,1 0-1,-1 0 1,1 0-1,-1 0 0,1 0 1,-1 0-1,1 0 0,-1 0 0,1 0 0,-1 0 1,1 0 1,-1 0 0,1 0-1,-1 0 1,1 0-1,-1 0 1,1 0-1,-1 0 1,1 0-1,-3 0 1,-2 0 0,-3 0-1,-3 0 0,-1 0 1,4 0 0,3 0-1,3 0 1,1 0 0,1 0 0,-1 0 0,1 0-1,-1 0 1,1 0 0,-1 0-1,1 0 1,-1 1-1,1 4 0,-1 3 1,1 3-1,1-1 1,3-2-1,3-3-1,4-3 1,-1-2-1,-3 0 0,-3 0 0,-2 0 0,-5 1 0,-2 4 1,-3 3-1,-3 3-1,-1-1 1,4-2 1,3-3-1,3-3 0,-1-1 0,-2 4 1,-3 3-1,-3 3 1,-1-1-1,4-2 2,3-3-1,3-3 1,1-2-1,1 0 1,-1 0 0,1 0-1,1 0 1,3 0-1,3 0 1,4 0-1,-1 0 1,-3 0-1,-3 0 1,-2 0-1,-1 0 1,3 0 0,3 0 0,4 0 0,-1 0 0,-3 0 0,-3 0 0,-2 0 0,-3 0-1,1 0 1,-1 0-1,1 0 0,-1-2 0,1-3-1,-1-3 1,1-2-1,-1-3 0,1 1 0,-1-1 0,1 1 0,1 1 0,3 3 0,3 3 0,4 4-1,1-1 1,0-3-1,0-3 0,0-2 1,0-3-1,0 1 1,0-1-1,0 1 0,0 1 0,0 3 0,0 3 0,0 4 0,0-1 0,0-3 1,0-3-1,0-2 0,-2-3 1,-3 1-1,-3-1 1,-2 1-1,-1 1 1,3 3 0,3 3 0,4 4-1,1-1 1,0-3 1,0-3-1,0-2 1,-2-1 0,-3 3 0,-3 3 0,-2 4 0,-1-1-1,3-3 2,3-3-1,4-2 1,-1-1 0,-3 3 1,-3 3-2,-2 4 1,-3 1 0,1 0-1,-1 0 0,1 0 0,-1-2 0,1-3 0,-1-3 0,1-2 0,-3-1 0,-2 3 0,-3 3 0,-3 4 0,-1 1-1,4 0 1,3 0-1,3 0 1,1 0-1,1 0 1,-1 0-1,1 0 0,-1 0 0,1 0 0,-1 0 0,1 0 0,1-2-1,3-3 1,3-3 0,4-2-1,1-1 1,0 3 0,0 3 0,0 4-1,-2 1 1,-3 0 0,-3 0-1,-2 0 1,-1 0-1,3 0 1,3 0 0,4 0 0,-1-2 0,-3-3-1,-3-3 1,-2-2 0,-3-1 0,1 3 0,-1 3-1,1 4 1,-1 1-1,1 0 0,-1 0 1,1 0-1,2 0 1,7 0-1,6 0 1,7 0 0,0 0 0,-2 0 0,-3 0 0,-3 0 1,-2 0-1,0 0 1,0 0-1,0 0 0,-2 0 0,-3 0 1,-3 0-1,-2 0 0,-1 0 0,3 0 0,3 0 0,4 0 0,-1 0 0,-3 0 0,-3 0-1,-2 0 1,-1 0-1,3 0 1,3 0-1,4 0 1,1 0-1,0 0 1,0 0-1,0 0 1,-2 0 0,-3 0-1,-3 0 1,-2 0-1,-1 0 1,3 0 0,3 0-1,4 0 1,-1 0 0,-3 0-1,-3 0 1,-2 0-1,-3 0 1,1 0-1,-1 0 1,1 0-1,-1 0 1,1 0 0,-1 0 0,1 0 1,-3 0 0,-2 0 0,-3 0-1,-3 0 1,-2 1 0,0 4 0,0 3 1,0 3 0,1-1 1,4-2-1,3-3 0,3-3 0,1-2 0,1 0-1,-1 0 1,1 0-1,-3 0 0,-2 0 0,-3 0 0,-3 0 0,-1 0 0,4 0 0,3 0 0,3 0-1,1 0 0,1 0 0,-1 0 1,1 0-1,-3 0 0,-2 0 0,-3 0 0,-3 0 1,-1 0-1,4 0 0,3 0 0,3 0 0,-1 0 0,-2 0-1,-3 0 1,-3 0 0,-2 0 0,0 0 0,0 0 0,0 0 1,0 0-1,0 0 1,0 0-1,0 0 0,0 1 1,0 4-1,0 3 1,0 3 1,0-1 0,0-2-1,0-3 1,0-3-1,0-2 1,0 0-1,0 0 0,0 0 0,1 1 1,4 4-1,3 3 0,3 3 0,-1-1 0,-2-2 1,-3-3-1,-3-3 0,-1-2 0,4 0 0,3 0 0,3 0 0,-1 0 0,-2 0 0,-3 0 0,-3 0 0,-2 1 0,0 4 0,0 3-1,0 3 0,0-1 0,0-2 0,0-3 1,0-3-1,0-2 0,0 0 0,0 0 0,0 0 0,1 0-1,4 0 1,3 0 0,3 0 0,1 0-1,1 0 1,-1 0 0,1 0 0,-3 0 0,-2 0 1,-3 0-1,-3 0 1,-1 0 0,4 0-1,3 0 1,3 0-1,1 0 1,1 0-1,-1 0 1,1 0-1,-1 0 1,1 0-1,-1 0 1,1 0-1,-1 1 0,1 4 1,-1 3-1,1 3 0,-3-1 0,-2-2 1,-3-3-1,-3-3 0,1-2 0,6 0 0,7 0-1,6 0 0,3 0 0,0 0 0,0 0 0,0 0 0,0 0 0,0 0 1,0 0-1,0 0 0,0 1 0,0 4 1,0 3-1,0 3 0,0-1 0,0-2 1,0-3-1,0-3 0,-2-2 1,-3 0 0,-3 0 0,-2 0 0,-1 0 1,3 0 0,3 0-1,4 0 0,-1 0 1,-3 0-1,-3 0 1,-2 0-1,-1 1 1,3 4-1,3 3 1,4 3 0,1-1-1,0-2 1,0-3-1,0-3 0,0-2 1,0 0-1,0 0 0,0 0 1,0 1-1,0 4 0,0 3 0,0 3 1,0-1-1,0-2 0,0-3-1,0-3 1,-2-2 0,-3 0 0,-3 0 0,-2 0 0,-1 0 0,3 0 0,3 0 0,4 0 0,1 0-1,0 0 1,0 0 0,0 0 0,0 0 0,0 0 0,0 0 0,0 0 0,0 0 0,0 0 0,0 0 0,0 0 0,1 0 0,4 0 0,3 0 1,3 0 0,-1 0 1,-2 0-1,-3 0 0,-3 0 1,-2 0-1,0 0 1,0 0-1,0 0 0,-2 0 0,-3 0 0,-3 0 0,-2 0-1,-1 0 1,3 0-1,3 0 1,4 0 0,1-2-1,0-3 0,0-3 1,0-2-1,0-1 0,0 3 0,0 3 0,0 4 1,-2 1-1,-3 0 0,-3 0 0,-2 0 0,-1 0 0,3 0 0,3 0 0,4 0 1,-1-2-2,-3-3 1,-3-3-1,-2-2 0,-5-1 0,-2 3-1,-3 3 1,-3 4 0,-1-1 0,4-3 0,3-3 0,3-2 0,1-1 0,1 3 0,-1 3 0,1 4 0,-1-1 0,1-3 0,-1-3 0,1-2 0,-1-1 0,1 3 0,-1 3 1,1 4-1,1 1 1,3 0-1,3 0 1,4 0 0,-1-2-1,-3-3 1,-3-3 0,-2-2 0,-3-1 0,1 3 0,-1 3-1,1 4 1,-1-1 0,1-3 0,-1-3 0,1-2 0,-3-1 0,-2 3 0,-3 3 0,-3 4 0,-1-1 0,4-3 0,3-3 0,3-2 1,1-1-1,1 3 0,-1 3 0,1 4 0,-1-1 0,1-3 0,-1-3 0,1-2 0,-1-1 0,1 3 0,-1 3 0,1 4 0,-1-1 0,1-3 0,-1-3 0,1-2-1,1-1 1,3 3 0,3 3 0,4 4 0,-1 1 0,-3 0 0,-3 0 0,-2 0 0,-3-2 0,1-3 0,-1-3-1,1-2 1,-1-1-1,1 3 0,-1 3 0,1 4 1,-3 1-1,-2 0 0,-3 0 1,-3 0-1,-1 0 0,4 0-1,3 0 1,3 0-1,1 0 0,1 0 1,-1 0-1,1 0 1,-1 0-1,1 0 1,-1 0 0,1 0 0,-3 0 0,-2 0 0,-3 0 0,-3 0 0,-2 0 0,0 0 1,0 0-1,0 0 0,0 0 1,0 0-1,0 0 0,0 0 1,0 0-1,0 0 0,0 0 0,0 0 0,-2 0-1,-3 0 1,-3 0 0,-2 0 0,-1 0 1,3 0-1,3 0 0,4 0 0,-1 0 0,-3 0 0,-3 0 1,-2 0-1,-1 0 0,3 0 0,3 0 0,4 0 0,-1 0 0,-3 0 0,-3 0 1,-2 0-1,-1 0 1,3 0 0,3 0-1,4 0 1,1 0 0,0 0-1,0 0 1,0 0 0,0 0 1,0 0-1,0 0 0,0 0 0,-2 0 0,-3 0 0,-3 0 0,-2 0 0,-1 0 1,3 0-1,3 0 0,4 0 0,-1 0 1,-3 0-1,-3 0 0,-2 0 0,-3-2 0,1-3 1,-1-3-1,1-2 0,1-1 0,3 3 0,3 3 1,4 4-1,-1-1 0,-3-3 0,-3-3 0,-2-2 0,-1-1 1,3 3-1,3 3 0,4 4 0,-1 1 0,-3 0 0,-3 0 0,-2 0 0,-3-2 0,1-3 0,-1-3 0,1-2 0,-1-1 0,1 3 0,-1 3 1,1 4-1,-1 1 0,1 0 1,-1 0-1,1 0 1,-1 0 0,1 0 0,-1 0-1,1 0 1,-3 0 0,-2 0 0,-3 0 0,-3 0 1,-2 0-1,0 0 0,0 0 0,0 0 0,0 0 1,0 0-1,0 0 0,0 0 1,0 0-2,0 0-1,0 0-3,0 0-2,-5-4-12,-9-5-21,-10-7-21,-8-5-21</inkml:trace>
</inkml:ink>
</file>

<file path=ppt/ink/ink813.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2-18T14:36:34"/>
    </inkml:context>
    <inkml:brush xml:id="br0">
      <inkml:brushProperty name="width" value="0.041667" units="cm"/>
      <inkml:brushProperty name="height" value="0.041667" units="cm"/>
      <inkml:brushProperty name="color" value="#F2385B"/>
      <inkml:brushProperty name="ignorePressure" value="0"/>
    </inkml:brush>
  </inkml:definitions>
  <inkml:trace contextRef="#ctx0" brushRef="#br0">75700 28000 200,'0'23'2,"0"-3"7	,0-3 5,0-2 6,1-5 3,4-2 0,3-3 0,3-3-1,4-2 3,7 0 2,6 0 3,7 0 3,0-4 1,-2-5-4,-3-7-2,-3-5-3,-2-6-2,0-3-1,0-3-2,0-2-1,0-1-2,0 3-1,0 3-3,0 4-1,-2 1-1,-3 0-1,-3 0-2,-2 0 0,-3-2-1,1-3 0,-1-3 0,1-2-1,-1-3 0,1 1 0,-1-1 0,1 1 0,-3-1-1,-2 1 1,-3-1-1,-3 1 0,-4-1 0,-3 1 0,-3-1 0,-2 1 0,-5 1 0,-2 3 0,-3 3 0,-3 4 0,-4 4 0,-3 6 0,-3 7 1,-2 6-1,-5 3 1,-2 0 0,-3 0 1,-3 0-1,-4 3 0,-3 6-1,-3 7 0,-2 6-2,-3 4 1,1 4-1,-1 3 1,1 3-1,2-1 0,7-2 0,6-3-1,7-3-1,2-2 0,1 0 0,-1 0-1,1 0-1,-4 3 1,-6 6 0,-6 7 1,-6 6-1,-1 3 1,7 0 0,6 0-1,7 0 1,4-2 0,3-3 0,3-3 0,4-2 2,2-3-1,4 1 1,3-1 0,3 1 1,7-3-1,14-2-1,11-3-1,14-3-1,7-6-1,3-5 0,3-7 0,4-5 0,1-3-1,0 4-1,0 3 0,0 3-1,0 1 0,0 1 0,0-1 0,0 1 1,1 2 0,4 7 0,3 6 0,3 7-1,-4 0 1,-8-2 0,-10-3 0,-9-3 0,-2 7 0,6 19 2,7 19 1,6 19 1,-2 1 0,-9-16-1,-10-15 1,-8-15-1,-6-9 1,1 1 1,-1-1 2,1 1 0,-1 4 2,1 9 0,-1 10 1,1 10 0,-3-1 1,-2-9-1,-3-10-1,-3-8 1,-2-6-1,0 1 0,0-1-3,0 1-3,0 1 0,0 3 0,0 3 0,0 4 0,0-1 0,0-3 0,0-3 0,0-2 0,0-3 0,0 1 0,0-1 0,0 1 0,0-10 0,0-19 0,0-18 0,0-19 0,0-12 0,0-2 0,0-3 0,0-3 0,1-1-4,4 4-47,3 3-4,3 3-6,3 3-2,3 3-3,3 3-1,4 4-2</inkml:trace>
</inkml:ink>
</file>

<file path=ppt/ink/ink814.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2-18T14:36:34"/>
    </inkml:context>
    <inkml:brush xml:id="br0">
      <inkml:brushProperty name="width" value="0.040228" units="cm"/>
      <inkml:brushProperty name="height" value="0.040228" units="cm"/>
      <inkml:brushProperty name="color" value="#F2385B"/>
      <inkml:brushProperty name="ignorePressure" value="0"/>
    </inkml:brush>
  </inkml:definitions>
  <inkml:trace contextRef="#ctx0" brushRef="#br0">79300 27850 207,'1'-18'-2,"4"17"-2	,3 15-3,3 16-3,-1 12 0,-2 9 3,-3 10 1,-3 10 3,-1 8 4,4 10 6,3 10 6,3 9 5,-1 4 5,-2 1 2,-3-1 2,-3 1 3,-2-9 0,0-15-2,0-15-2,0-16-2,0-8 0,0 0 2,0 0 2,0 0 3,0 4 0,0 10 1,0 10 1,0 9 1,0-1 0,0-8 0,0-10-1,0-9 1,0-5-2,0 0-1,0 0-1,0 0-2,0-2-2,0-3-2,0-3-3,0-2-2,-2-15-15,-3-25-24,-3-25-25,-2-25-25,-1-8-11,3 9 7,3 10 5,4 10 5,1-1 5,0-9 4,0-10 4,0-8 4,0-6 3,0 1 6,0-1 4,0 1 4,0 1 4,0 3 3,0 3 9,0 4 14</inkml:trace>
</inkml:ink>
</file>

<file path=ppt/ink/ink815.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2-18T14:36:34"/>
    </inkml:context>
    <inkml:brush xml:id="br0">
      <inkml:brushProperty name="width" value="0.036735" units="cm"/>
      <inkml:brushProperty name="height" value="0.036735" units="cm"/>
      <inkml:brushProperty name="color" value="#F2385B"/>
      <inkml:brushProperty name="ignorePressure" value="0"/>
    </inkml:brush>
  </inkml:definitions>
  <inkml:trace contextRef="#ctx0" brushRef="#br0">79200 27950 226,'0'-46'0,"0"10"0	,0 10 0,0 9 0,0 4 0,0 1 0,0-1 0,0 1 0,1-1-1,4 1-2,3-1-3,3 1-2,1-1 2,1 1 5,-1-1 6,1 1 5,4 1 3,9 3 1,10 3 1,10 4 1,4 1 0,0 0-1,0 0 1,0 0-1,-5 0 0,-9 0 2,-10 0 0,-8 0 2,-3 3 2,7 6-1,6 7 2,7 6 0,0 7 2,-2 10 2,-3 10 3,-3 9 1,-4 2 1,-3-2-1,-3-3-2,-2-3-1,-8-2 0,-8 0-2,-10 0 1,-9 0-1,-5-2-1,0-3-1,0-3 0,0-2-1,-2-3-2,-3 1-2,-3-1-2,-2 1-2,-3-3-2,1-2-5,-1-3-3,1-3-5,1-9-9,3-11-16,3-14-15,4-11-16,4-7-7,6 0 4,7 0 4,6 0 3,3 0 2,0 0 2,0 0 1,0 0 2,1 0 2,4 0 2,3 0 3,3 0 3,1-2 3,1-3 4,-1-3 3,1-2 7,1-1 19,3 3 0,3 3 0,4 4 0,1 2 0,0 4 0,0 3 0,0 3 0,-2 1 0,-3 1 0,-3-1 0,-2 1 0,-1 1 0,3 3 0,3 3 0,4 4 0</inkml:trace>
</inkml:ink>
</file>

<file path=ppt/ink/ink816.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2-18T14:36:34"/>
    </inkml:context>
    <inkml:brush xml:id="br0">
      <inkml:brushProperty name="width" value="0.020373" units="cm"/>
      <inkml:brushProperty name="height" value="0.020373" units="cm"/>
      <inkml:brushProperty name="color" value="#F2385B"/>
      <inkml:brushProperty name="ignorePressure" value="0"/>
    </inkml:brush>
  </inkml:definitions>
  <inkml:trace contextRef="#ctx0" brushRef="#br0">80250 28150 409,'25'26'0,"0"4"0	,0 3 0,0 3 0,1-1 0,4-2 0,3-3 0,3-3 0,-1-2-4,-2 0-8,-3 0-7,-3 0-8,-1-2 0,4-3 13,3-3 14,3-2 0,1-5 0,1-2 0,-1-3 0,1-3 0,-3-4 0,-2-3 17,-3-3 4,-3-2 3,-2-5 2,0-2 0,0-3 0,0-3 0,-2-2 1,-3 0-1,-3 0 0,-2 0 1,-3-2-1,1-3-1,-1-3 0,1-2 0,-1 0-2,1 7-2,-1 6-2,1 7-1,-3 0-2,-2-2 1,-3-3-1,-3-3 0,-4-1 0,-3 4 0,-3 3 1,-2 3 1,-3 1-2,1 1 0,-1-1-2,1 1-2,-3 1-1,-2 3-2,-3 3-1,-3 4-2,-2 1-1,0 0-1,0 0-1,0 0-2,-2 0 1,-3 0-2,-3 0 1,-2 0-2,-3 0 0,1 0-1,-1 0 0,1 0-2,1 0 0,3 0 1,3 0 1,4 0 0,2-2-3,4-3-7,3-3-7,3-2-8,4-3-4,7 1-3,6-1-3,7 1-2,4-1-3,3 1-6,3-1-6,4 1-4,2-1-1,4 1 4,3-1 4,3 1 4,-1 1 4,-2 3 31,-3 3 12,-3 4 0,-2 1 0,0 0 0,0 0 0,0 0 0</inkml:trace>
</inkml:ink>
</file>

<file path=ppt/ink/ink817.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2-18T14:36:34"/>
    </inkml:context>
    <inkml:brush xml:id="br0">
      <inkml:brushProperty name="width" value="0.012906" units="cm"/>
      <inkml:brushProperty name="height" value="0.012906" units="cm"/>
      <inkml:brushProperty name="color" value="#F2385B"/>
      <inkml:brushProperty name="ignorePressure" value="0"/>
    </inkml:brush>
  </inkml:definitions>
  <inkml:trace contextRef="#ctx0" brushRef="#br0">82550 28050 645,'1'26'0,"4"4"0	,3 3 0,3 3 0,-1 1 0,-2 1 0,-3-1 0,-3 1 0,-2-1-6,0 1-12,0-1-12,0 1-13,0-3-5,0-2 32,0-3 16,0-3 0,0-2 0,0 0 0,0 0 0,0 0 0,0-2 0,0-3 7,0-3 64,0-2 9,0-6 1,0-6-8,0-6-7,0-6-7,1-7-14,4-6-18,3-6-20,3-6-20,-1-4-9,-2 1 1,-3-1 0,-3 1 1,-1-3-6,4-2-12,3-3-10,3-3-13,1-4-4,1-3 1,-1-3 2,1-2 7,-1-5 55,1-2 0,-1-3 0,1-3 0,-3-4 0,-2-3 0,-3-3 0,-3-2 0,-2-1 0,0 3 0,0 3 0,0 4 0,0 5 0,0 10 0,0 10 0,0 9 0,0 6 0,0 3 0,0 3 0,0 4 0,-2 4 0,-3 6 0,-3 7 0,-2 6 0,-3 4 0,1 4 0,-1 3 0,1 3 0,-1 1 0,1 1 0,-1-1 0,1 1 0,-1 1 0,1 3 0,-1 3 0,1 4 0,1-1 0,3-3 0,3-3 0,4-2 0,1-3 38,0 1 20,0-1-9,0 1-10,0-1-6,0 1-6,0-1-4,0 1-5,1-1-8,4 1-10,3-1-11,3 1-9,1-3-6,1-2-2,-1-3-1,1-3-2,-1-1-3,1 4-7,-1 3-7,1 3 21</inkml:trace>
</inkml:ink>
</file>

<file path=ppt/ink/ink818.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2-18T14:36:34"/>
    </inkml:context>
    <inkml:brush xml:id="br0">
      <inkml:brushProperty name="width" value="0.033113" units="cm"/>
      <inkml:brushProperty name="height" value="0.033113" units="cm"/>
      <inkml:brushProperty name="color" value="#F2385B"/>
      <inkml:brushProperty name="ignorePressure" value="0"/>
    </inkml:brush>
  </inkml:definitions>
  <inkml:trace contextRef="#ctx0" brushRef="#br0">84050 27850 251,'-2'-19'-32,"-3"13"10	,-3 12 13,-2 13 9,-1 6 4,3 0 7,3 0 6,4 0 4,-1 1 3,-3 4 2,-3 3 1,-2 3 1,-3 3 2,1 3 1,-1 3 2,1 4 1,-3 1 1,-2 0-1,-3 0 1,-3 0-1,1-2 0,6-3 1,7-3 1,6-2 1,1-5-1,-3-2-1,-3-3-1,-2-3-1,5-10-4,16-16-3,15-15-6,17-15-4,7-11-5,0-2-6,0-3-5,0-3-6,-2-1-5,-3 4-2,-3 3-3,-2 3-3,-1 1-4,3 1-2,3-1-4,4 1-3,-1 1-2,-3 3 1,-3 3 0,-2 4 1,-3 4 2,1 6 1,-1 7 2,1 6 1,-6 7 5,-8 10 5,-10 10 7,-9 9 6,-4 6 4,4 3-1,3 3 1,3 4 1,-1-1 1,-2-3 5,-3-3 4,-3-2 4,-2-3 5,0 1 3,0-1 5,0 1 3,0-3 4,0-2 1,0-3 2,0-3 2,4-7-9,10-9-17,10-10-19,9-8-18,1-8-14,-6-2-8,-6-3-9,-6-3-9,-2-1-3,3 4 4,3 3 3,4 3 4</inkml:trace>
</inkml:ink>
</file>

<file path=ppt/ink/ink819.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2-18T14:36:34"/>
    </inkml:context>
    <inkml:brush xml:id="br0">
      <inkml:brushProperty name="width" value="0.027505" units="cm"/>
      <inkml:brushProperty name="height" value="0.027505" units="cm"/>
      <inkml:brushProperty name="color" value="#F2385B"/>
      <inkml:brushProperty name="ignorePressure" value="0"/>
    </inkml:brush>
  </inkml:definitions>
  <inkml:trace contextRef="#ctx0" brushRef="#br0">85150 27600 302,'-21'0'5,"10"0"10	,10 0 9,9 0 9,6 0 6,3 0-1,3 0 1,4 0-1,4 0 0,6 0 0,7 0-2,6 0-1,3 0-1,0 0-3,0 0-3,0 0-2,-2 0-1,-3 0-2,-3 0 0,-2 0-1,-1 0-1,3 0-4,3 0-3,4 0-3,1 0-1,0 0-1,0 0 0,0 0 0,-4 0-3,-5 0-5,-7 0-4,-5 0-6,-4 1-6,0 4-6,0 3-8,0 3-6,-7-5-10,-11-12-9,-14-13-12,-11-12-9,-6-4-2,4 7 8,3 6 8,3 7 9</inkml:trace>
</inkml:ink>
</file>

<file path=ppt/ink/ink82.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26T05:25:29"/>
    </inkml:context>
    <inkml:brush xml:id="br0">
      <inkml:brushProperty name="width" value="0.041667" units="cm"/>
      <inkml:brushProperty name="height" value="0.041667" units="cm"/>
      <inkml:brushProperty name="color" value="#F2385B"/>
      <inkml:brushProperty name="ignorePressure" value="0"/>
    </inkml:brush>
  </inkml:definitions>
  <inkml:trace contextRef="#ctx0" brushRef="#br0">21050 2950 200,'-25'23'0,"0"-3"0	,0-3 0,0-2 0,6-5 6,13-2 15,12-3 13,13-3 15,7-4 4,4-3-2,3-3-4,3-2-3,3-3-1,3 1-1,3-1-1,4 1 0,2-3-2,4-2-2,3-3-2,3-3-3,1-1-2,1 4-3,-1 3-4,1 3-2,-4 1-3,-6 1-1,-6-1-1,-6 1-1,-2-1-2,3 1-9,3-1-4,4 1 0,-1 1 0,-3 3 0,-3 3 0,-2 4-17,-5 4-15,-2 6-17,-3 7-18,-3 6-18</inkml:trace>
</inkml:ink>
</file>

<file path=ppt/ink/ink820.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2-18T14:36:34"/>
    </inkml:context>
    <inkml:brush xml:id="br0">
      <inkml:brushProperty name="width" value="0.028255" units="cm"/>
      <inkml:brushProperty name="height" value="0.028255" units="cm"/>
      <inkml:brushProperty name="color" value="#F2385B"/>
      <inkml:brushProperty name="ignorePressure" value="0"/>
    </inkml:brush>
  </inkml:definitions>
  <inkml:trace contextRef="#ctx0" brushRef="#br0">86100 26900 294,'-2'50'0,"-3"0"0	,-3 0 0,-2 0 0,-3 3 0,1 6-2,-1 7-2,1 6-1,-1 4 0,1 4 0,-1 3 1,1 3 0,-1 1 4,1 1 6,-1-1 7,1 1 7,-1-1 4,1 1 4,-1-1 2,1 1 4,-1-6 4,1-8 4,-1-10 5,1-9 5,-1-5 0,1 0-1,-1 0-3,1 0-1,1-4-4,3-5-2,3-7-3,4-5-2,4-11-9,6-11-12,7-14-13,6-11-12,4-7-12,4 0-10,3 0-9,3 0-9,-1-4-7,-2-5-2,-3-7-3,-3-5-2,-4 0 1,-3 10 6,-3 10 5,-2 9 4,-1 2 6,3-2 3,3-3 4,4-3 3</inkml:trace>
</inkml:ink>
</file>

<file path=ppt/ink/ink821.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2-18T14:36:34"/>
    </inkml:context>
    <inkml:brush xml:id="br0">
      <inkml:brushProperty name="width" value="0.034205" units="cm"/>
      <inkml:brushProperty name="height" value="0.034205" units="cm"/>
      <inkml:brushProperty name="color" value="#F2385B"/>
      <inkml:brushProperty name="ignorePressure" value="0"/>
    </inkml:brush>
  </inkml:definitions>
  <inkml:trace contextRef="#ctx0" brushRef="#br0">86500 28300 243,'-25'21'0,"0"-5"0	,0-7 0,0-5 0,1-3 0,4 4 0,3 3 0,3 3 0,3 1 2,3 1 3,3-1 3,4 1 4,5-3 5,10-2 6,10-3 8,9-3 6,6-2 3,3 0-2,3 0-1,4 0-2,1 0-2,0 0 0,0 0-1,0 0-2,3 0-1,6 0-1,7 0-3,6 0-1,1 0-2,-3 0-2,-3 0-3,-2 0-1,-1 0-1,3 0-1,3 0-1,4 0 0,-1 0 0,-3 0-1,-3 0 0,-2 0 0,-5-2-1,-2-3 1,-3-3-1,-3-2 1,-2-5-3,0-2-6,0-3-5,0-3-6,-5-4-4,-9-3-1,-10-3-3,-8-2-2,-9-3 0,-6 1-1,-6-1 0,-6 1 0,-6 2 0,-2 7 1,-3 6 1,-3 7 0,-2 2 3,0 1 1,0-1 4,0 1 1,0 1 2,0 3 1,0 3 1,0 4 1,-2 1 1,-3 0 1,-3 0 0,-2 0 1,-5 3 0,-2 6 1,-3 7 1,-3 6 0,-1 4 0,4 4 1,3 3 1,3 3 0,3-2 0,3-6 0,3-6-1,4-6 0,1-2-1,0 3 1,0 3 0,0 4 1,0 1-1,0 0 1,0 0-1,0 0 0,1 0 0,4 0 1,3 0 0,3 0 1,3 0 0,3 0 0,3 0 0,4 0-1,4 0-1,6 0-1,7 0-1,6 0-2,3-2-2,0-3-4,0-3-5,0-2-3,3-5-2,6-2-3,7-3-2,6-3-2,3-1-1,0 4 0,0 3-1,0 3 0,-4-1 0,-5-2 2,-7-3 2,-5-3 2,-4-1 0,0 4 1,0 3-1,0 3 0,4 1-1,10 1 0,10-1-1,9 1 0,1-1-2,-6 1-1,-6-1 0,-6 1-2,-4 1 1,1 3 2,-1 3 21,1 4 3,-4 1 0,-6 0 0,-6 0 0,-6 0 0,-6-2 0,-2-3 0,-3-3 0,-3-2 0,-2-8 0,0-8 0,0-10 0,0-9 0,0-5 47,0 0 9,0 0-4,0 0-2,0-4-4,0-5-4,0-7-4,0-5-4,0-3-3,0 4-3,0 3-2,0 3-3,1 1-2,4 1-2,3-1-2,3 1-2,-1 1-1,-2 3 0,-3 3 0,-3 4 0,-2 1-1,0 0-3,0 0-3,0 0-2,1 0-3,4 0-1,3 0-3,3 0-2,1-2-3,1-3-3,-1-3-3,1-2-4,1 0-4,3 7-4,3 6-4,4 7-5,2 0-3,4-2 1,3-3-1,3-3 1,3-2-1,3 0-1,3 0-1,4 0-1,1 1 1,0 4 3,0 3 4,0 3 2,-2 1 4,-3 1 12,-3-1 14,-2 1 0,-3 1 0,1 3 0,-1 3 0,1 4 0,-4 1 0,-6 0 0,-6 0 0,-6 0 0,-4 0 0,1 0 0,-1 0 0,1 0 0,-3 1 0,-2 4 0,-3 3 0,-3 3 0,-2 3 0,0 3 0,0 3 0,0 4 0,-2 1 0,-3 0 0,-3 0 0,-2 0 0,-3 0 0,1 0 0,-1 0 0,1 0 0,-1-2 0,1-3 0,-1-3 0,1-2 0,1-1 0,3 3 0,3 3 0,4 4 0,1-1 0,0-3 0,0-3 0,0-2 0,4-3 0,10 1 0,10-1 0,9 1 0,4 1 0,1 3 0,-1 3 12,1 4 2,2 2 1,7 4-1,6 3 0,7 3 1,0 3-1,-2 3 0,-3 3-1,-3 4 1,-6 1 0,-5 0 2,-7 0 3,-5 0 1,-8-2 1,-5-3-2,-7-3 1,-5-2-2,-4-3-1,0 1 1,0-1-1,0 1-1,-2-1 1,-3 1 0,-3-1 0,-2 1 2,-5-3-1,-2-2 0,-3-3-1,-3-3 0,-6-1-1,-5 4-3,-7 3 0,-5 3-3,-1-1-1,6-2-1,7-3-2,6-3 0,3-6-3,0-5-1,0-7-3,0-5-3,3-9 0,6-9-1,7-10 2,6-8-1,4-4 1,4 3 0,3 3 1,3 4-1,1 1-7,1 0-19,-1 0-17,1 0-18</inkml:trace>
</inkml:ink>
</file>

<file path=ppt/ink/ink822.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2-18T14:36:34"/>
    </inkml:context>
    <inkml:brush xml:id="br0">
      <inkml:brushProperty name="width" value="0.015572" units="cm"/>
      <inkml:brushProperty name="height" value="0.015572" units="cm"/>
      <inkml:brushProperty name="color" value="#F2385B"/>
      <inkml:brushProperty name="ignorePressure" value="0"/>
    </inkml:brush>
  </inkml:definitions>
  <inkml:trace contextRef="#ctx0" brushRef="#br0">50800 20100 535,'48'0'0,"-3"0"0	,-3 0 0,-2 0 0,2 0 2,9 0 7,10 0 4,10 0 7,5 0 0,4 0-3,3 0-3,3 0-4,-4 0-1,-8 0 0,-10 0 0,-9 0 0,2 1-1,17 4-1,15 3-2,16 3-1,7 1-2,1 1-2,-1-1 0,1 1-2,-7-3 1,-12-2 0,-13-3 1,-12-3 0,-7-1 1,1 4-2,-1 3-1,1 3-1,10 1-1,22 1 0,22-1 0,23 1-1,-1-3 0,-22-2 0,-22-3-1,-21-3 1,4 1 0,31 6 1,32 7 2,31 6 1,13 1 0,-2-3 0,-3-3 0,-3-2-1,1-1 1,6 3-2,7 3-1,6 4 0,4-1-1,4-3 0,3-3 1,3-2-1,3-1 0,3 3 0,3 3 1,4 4 0,-1 1 2,-3 0 2,-3 0 4,-2 0 3,-3 0 3,1 0 1,-1 0 2,1 0 1,1 0 2,3 0 1,3 0 1,4 0 1,-3 0 2,-5 0 0,-7 0 0,-5 0 2,-6-2-1,-3-3-1,-3-3-1,-2-2-1,-3-3-1,1 1-2,-1-1-1,1 1-1,-6-1-1,-8 1-1,-10-1-1,-9 1 0,-9-1-5,-5 1-9,-7-1-9,-5 1-8,-14-1-3,-18 1 0,-19-1 2,-18 1 1,-9-1-7,4 1-17,3-1-15,3 1-17</inkml:trace>
</inkml:ink>
</file>

<file path=ppt/ink/ink823.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2-18T14:36:34"/>
    </inkml:context>
    <inkml:brush xml:id="br0">
      <inkml:brushProperty name="width" value="0.009453" units="cm"/>
      <inkml:brushProperty name="height" value="0.009453" units="cm"/>
      <inkml:brushProperty name="color" value="#F2385B"/>
      <inkml:brushProperty name="ignorePressure" value="0"/>
    </inkml:brush>
  </inkml:definitions>
  <inkml:trace contextRef="#ctx0" brushRef="#br0">100650 19350 881,'70'0'2,"-9"0"2	,-10 0 4,-8 0 3,-1 0 2,9 0 3,10 0 1,10 0 2,7 0-3,6 0-6,7 0-8,6 0-6,6 0-6,6 0-6,7 0-6,6 0-6,7 1 0,10 4 5,10 3 3,9 3 6,10-1 3,14-2 4,11-3 3,14-3 3,3-2 0,-2 0-4,-3 0-4,-3 0-5,4 0-1,13 0 0,12 0 0,13 0 1,4 0-3,-3 0-5,-3 0-1,-2 0 23,0 0 0,7 0 0,6 0 0,7 0 0,4 0 0,3 0 0,3 0 0,4 0 0,-1 1 0,-3 4 0,-3 3 0,-2 3 0,-3-1 0,1-2 0,-1-3 0,1-3 0,-3-2 0,-2 0 0,-3 0 0,-3 0 0,-6 0 0,-5 0 0,-7 0 0,-5 0 0,-9 0 0,-9 0 0,-10 0 0,-8 0 0,-8 0 0,-2 0 0,-3 0 0,-3 0 0,-9 0 0,-11 0 0,-14 0 0,-11 0 0,-12 0 0,-9 0 0,-10 0 0,-8 0 0,-12 0 0,-12 0 0,-13 0 0,-12 0 0</inkml:trace>
</inkml:ink>
</file>

<file path=ppt/ink/ink824.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2-18T14:36:34"/>
    </inkml:context>
    <inkml:brush xml:id="br0">
      <inkml:brushProperty name="width" value="0.009762" units="cm"/>
      <inkml:brushProperty name="height" value="0.009762" units="cm"/>
      <inkml:brushProperty name="color" value="#F2385B"/>
      <inkml:brushProperty name="ignorePressure" value="0"/>
    </inkml:brush>
  </inkml:definitions>
  <inkml:trace contextRef="#ctx0" brushRef="#br0">11800 24650 853,'275'21'2,"-50"-5"4	,-50-7 4,-50-5 4,-7-4 3,39 0 2,36 0 3,39 0 2,19-2-3,4-3-11,3-3-8,3-2-11,9-3-7,16 1-7,15-1-6,17 1-6,3 1-4,-5 3-2,-7 3-2,-5 4-2,-1 1 0,6 0 10,7 0 35,6 0 0,1 0 0,-3 0 0,-3 0 0,-2 0 0,0-2 0,7-3 0,6-3 0,7-2 0,4-1 0,3 3 0,3 3 0,4 4 0,-3 1 0,-5 0 0,-7 0 0,-5 0 0,-6 0 0,-3 0 0,-3 0 0,-2 0 0,-3 0 0,1 0 0,-1 0 0,1 0 0,-6 0 0,-8 0 0,-10 0 0,-9 0 0,-23 0 0,-33 0 0,-35 0 0,-34 0 0,-16 1 0,3 4 0,3 3 0,4 3 0</inkml:trace>
</inkml:ink>
</file>

<file path=ppt/ink/ink825.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2-18T14:36:34"/>
    </inkml:context>
    <inkml:brush xml:id="br0">
      <inkml:brushProperty name="width" value="0.021326" units="cm"/>
      <inkml:brushProperty name="height" value="0.021326" units="cm"/>
      <inkml:brushProperty name="color" value="#F2385B"/>
      <inkml:brushProperty name="ignorePressure" value="0"/>
    </inkml:brush>
  </inkml:definitions>
  <inkml:trace contextRef="#ctx0" brushRef="#br0">44450 21050 390,'-24'-22'-1,"4"6"-5	,3 7-2,3 6-4,1 1-2,1-3-1,-1-3-1,1-2-2,-1-1 11,1 3 7,-1 3 0,1 4 0,1-1 0,3-3 0,3-3 0,4-2 0,-1-1 0,-3 3 0,-3 3 0,-2 4 2,-3 1 24,1 0 1,-1 0 0,1 0 2,1 1-3,3 4-4,3 3-5,4 3-3,1 3-3,0 3-1,0 3-1,0 4-1,0 4 0,0 6-1,0 7 0,0 6-2,-2 7 1,-3 10 2,-3 10 0,-2 9 2,-3 4 1,1 1-2,-1-1 0,1 1-1,-1 2 1,1 7 0,-1 6 2,1 7 1,-1 2 0,1 1 0,-1-1-1,1 1 0,1-3 0,3-2 1,3-3 2,4-3 2,1-4 1,0-3 0,0-3 0,0-2 0,0-6 0,0-6 1,0-6 0,0-6 1,1-6-2,4-2-1,3-3-2,3-3-2,3-4-2,3-3-1,3-3-1,4-2-2,-1-3-1,-3 1-1,-3-1-3,-2 1 0,-3-1-2,1 1 1,-1-1-1,1 1 1,-1-3 0,1-2-2,-1-3-1,1-3-1,-3-12-6,-2-18-9,-3-19-10,-3-18-9,-2-10-4,0 0 3,0 0 3,0 0 2,0-2 2,0-3 2,0-3 2,0-2 0,0-5 2,0-2 0,0-3-1,0-3 1,0 2 0,0 10 1,0 10 1,0 9 1,1 4-1,4 1-4,3-1-3,3 1-5</inkml:trace>
</inkml:ink>
</file>

<file path=ppt/ink/ink826.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2-18T14:36:34"/>
    </inkml:context>
    <inkml:brush xml:id="br0">
      <inkml:brushProperty name="width" value="0.024387" units="cm"/>
      <inkml:brushProperty name="height" value="0.024387" units="cm"/>
      <inkml:brushProperty name="color" value="#F2385B"/>
      <inkml:brushProperty name="ignorePressure" value="0"/>
    </inkml:brush>
  </inkml:definitions>
  <inkml:trace contextRef="#ctx0" brushRef="#br0">44600 20900 341,'-22'-2'-1,"6"-3"-4	,7-3-3,6-2-2,4-1 0,4 3 5,3 3 4,3 4 6,1 1 1,1 0 1,-1 0 0,1 0-1,-1 0 1,1 0 1,-1 0 0,1 0 0,1 1 1,3 4 0,3 3-1,4 3 1,1-1-1,0-2 0,0-3-1,0-3 0,1-2 1,4 0-1,3 0 1,3 0-1,3 0 1,3 0-1,3 0 0,4 0 0,1 0 0,0 0 0,0 0 0,0 0 0,1 0 0,4 0-1,3 0 0,3 0-1,1 0 0,1 0-1,-1 0 1,1 0-1,-1-2 1,1-3 0,-1-3 0,1-2 0,-1-1 0,1 3 0,-1 3-1,1 4 0,-1 1-1,1 0 0,-1 0 1,1 0 0,-1-2 0,1-3-1,-1-3 0,1-2-1,-1-1 1,1 3-1,-1 3 1,1 4 0,1 1 0,3 0-1,3 0-1,4 0 0,-1-2 0,-3-3-1,-3-3 2,-2-2-1,-1-1 1,3 3 0,3 3-1,4 4 1,1 1 0,0 0 0,0 0 0,0 0 0,-2 0 0,-3 0 0,-3 0-1,-2 0 0,-3 0 0,1 0 0,-1 0 0,1 0 0,-3 0 0,-2 0 0,-3 0 0,-3 0 0,-2 0 1,0 0-1,0 0 0,0 0 0,-2 0 1,-3 0-1,-3 0 1,-2 0-1,-1 0 1,3 0 0,3 0 0,4 0 0,-1 0 0,-3 0 0,-3 0 0,-2 0 0,-1 0 0,3 0 1,3 0-1,4 0 0,-1 0 1,-3 0-1,-3 0 0,-2 0 0,-3 0 0,1 0 0,-1 0 0,1 0 0,1 1 0,3 4 1,3 3 0,4 3 0,-1-1 0,-3-2 1,-3-3-1,-2-3 0,-3-2 0,1 0 0,-1 0 0,1 0-1,1 0 1,3 0-1,3 0 1,4 0-1,-1 0 1,-3 0-1,-3 0 0,-2 0 0,-3 0 0,1 0 0,-1 0 0,1 0 0,-3 0 0,-2 0 0,-3 0-2,-3 0 1,-1 0-2,4 0 2,3 0-1,3 0 0,1 0 1,1 0-2,-1 0 1,1 0-1,-1 0 0,1 0 0,-1 0 0,1 0 0,-1 0 0,1 0 0,-1 0 0,1 0 0,-1 0 0,1 0 0,-1 0 1,1 0-1,1 0 1,3 0 0,3 0-1,4 0 1,1 0-1,0 0 1,0 0 0,0 0-1,-2 0 1,-3 0 0,-3 0 0,-2 0 0,-1 0 0,3 0 0,3 0 1,4 0 0,1 0 1,0 0 0,0 0 0,0 0 1,0 0 0,0 0 0,0 0-1,0 0 1,0-2-1,0-3 1,0-3 0,0-2 0,0-1 0,0 3 0,0 3 0,0 4 0,0-1 0,0-3 0,0-3 0,0-2 0,0-1 0,0 3 0,0 3 0,0 4 0,1 1-1,4 0 1,3 0-1,3 0 1,-1-2-1,-2-3 0,-3-3 1,-3-2-1,-1-3 1,4 1-1,3-1 1,3 1-1,-1-1 1,-2 1-1,-3-1 1,-3 1-1,-2-1 0,0 1 0,0-1-1,0 1-1,-2-1 1,-3 1-2,-3-1 1,-2 1-2,-3 1 1,1 3 0,-1 3 0,1 4 1,-1-1-1,1-3 1,-1-3-1,1-2-1,-1-1 1,1 3 0,-1 3 0,1 4 0,-3 1 0,-2 0 0,-3 0 0,-3 0 1,-2 0-1,0 0-1,0 0 1,0 0-1,0 0 0,0 0 1,0 0-1,0 0 0,0 0 1,0 0-1,0 0 0,0 0 0,0 0 0,0 0 0,0 0 1,0 0-1,0 1 1,0 4 0,0 3-1,0 3 0,-2 3 1,-3 3-1,-3 3 1,-2 4 0,-3 1 0,1 0 0,-1 0 0,1 0 1,-3 0-1,-2 0 1,-3 0 1,-3 0 0,-2 4 0,0 10 1,0 10 1,0 9 1,0 6 0,0 3-1,0 3 1,0 4-1,0 2 0,0 4 0,0 3 1,0 3 0,0 4 1,0 7 0,0 6 1,0 7 0,0 0 1,0-2-1,0-3 1,0-3 0,1-2 0,4 0 0,3 0-1,3 0 0,1-2 0,1-3-1,-1-3 0,1-2-1,-1-5 0,1-2 0,-1-3 0,1-3 1,-1-4-1,1-3 0,-1-3-1,1-2-1,-1-5 0,1-2-1,-1-3-2,1-3-1,-1-4 0,1-3-2,-1-3 0,1-2-1,1-5-3,3-2-3,3-3-3,4-3-3,1-6-4,0-5-3,0-7-5,0-5-3,0-6-5,0-3-6,0-3-5,0-2-6,0-5-2,0-2 1,0-3 0,0-3 2</inkml:trace>
</inkml:ink>
</file>

<file path=ppt/ink/ink827.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2-18T14:36:34"/>
    </inkml:context>
    <inkml:brush xml:id="br0">
      <inkml:brushProperty name="width" value="0.035146" units="cm"/>
      <inkml:brushProperty name="height" value="0.035146" units="cm"/>
      <inkml:brushProperty name="color" value="#F2385B"/>
      <inkml:brushProperty name="ignorePressure" value="0"/>
    </inkml:brush>
  </inkml:definitions>
  <inkml:trace contextRef="#ctx0" brushRef="#br0">45300 20900 237,'-2'-22'0,"-3"6"1	,-3 7 1,-2 6 1,-3 1 0,1-3 0,-1-3-1,1-2 0,-1-1-1,1 3 1,-1 3 1,1 4 0,-1 1 0,1 0-1,-1 0 0,1 0 1,-1 0-1,1 0 0,-1 0 1,1 0 0,-3 0 0,-2 0-1,-3 0 0,-3 0 0,-1 0-1,4 0 0,3 0 0,3 0 0,-1 0 0,-2 0 1,-3 0-1,-3 0 1,-1 0-1,4 0 0,3 0 0,3 0-1,-1 0 1,-2 0-1,-3 0 1,-3 0-1,-1 0 2,4 0-1,3 0 1,3 0 0,-1 0 1,-2 0-1,-3 0 1,-3 0-1,-1 0 0,4 0 1,3 0-1,3 0 1,-1 0-1,-2 0 1,-3 0 0,-3 0 0,-1 0 1,4 0-1,3 0 0,3 0 0,1 0 0,1 0 0,-1 0-1,1 0 1,-1 0 0,1 0-1,-1 0 1,1 0 0,-1 0 0,1 0 0,-1 0 0,1 0 0,-1 0 0,1 0 0,-1 0 0,1 0 0,-1 1 1,1 4 1,-1 3 0,1 3 3,2 3-1,7 3 0,6 3 1,7 4-1,0 1-1,-2 0 0,-3 0 0,-3 0-1,-1 3 0,4 6 1,3 7 0,3 6 1,-1-1 0,-2-5-1,-3-7 0,-3-5 0,-2-3 0,0 4-1,0 3 0,0 3 1,0 1-2,0 1 1,0-1-2,0 1 0,0-3 0,0-2-1,0-3 0,0-3-1,0-1 0,0 4 0,0 3 0,0 3 1,0-1-1,0-2 0,0-3 0,0-3 0,0-1-1,0 4 1,0 3 0,0 3 0,0-1-1,0-2 1,0-3 0,0-3-1,0-2 1,0 0-1,0 0 1,0 0-1,1 0 1,4 0-1,3 0 1,3 0 0,-1 1-1,-2 4 1,-3 3-1,-3 3 1,-2-1 0,0-2 0,0-3 1,0-3 0,1-2 0,4 0 0,3 0 0,3 0 1,-1 0-1,-2 0 0,-3 0 1,-3 0-1,-2 0 0,0 0-1,0 0 1,0 0-1,0 0 1,0 0-1,0 0 0,0 0 0,0 0 1,0 0-1,0 0 0,0 0 0,0 0 0,0 0 0,0 0 0,0 0 0,0 0 0,0 0-1,0 0 0,0 0 0,0 1 0,0 4 0,0 3-1,0 3 1,0-1 1,0-2-1,0-3 1,0-3-1,0-1 1,0 4 1,0 3-1,0 3 0,1-1 0,4-2 0,3-3 1,3-3-1,-1-2 1,-2 0-1,-3 0 0,-3 0 1,-1 0-1,4 0 0,3 0 0,3 0 0,-1 1 1,-2 4-1,-3 3 1,-3 3 0,-2 1 0,0 1 0,0-1 0,0 1 0,1-3-1,4-2 0,3-3-1,3-3-1,3-6 1,3-5-1,3-7 2,4-5-1,1-3 2,0 4-1,0 3 1,0 3 0,0 1 0,0 1 0,0-1 1,0 1 0,0-1 0,0 1 0,0-1 0,0 1-1,0-1 1,0 1 0,0-1-1,0 1 1,0-3-1,0-2 1,0-3 0,0-3 0,0-1 1,0 4 0,0 3-1,0 3 1,1-1 0,4-2 0,3-3-1,3-3 0,1-1 0,1 4 0,-1 3-1,1 3 0,-3-1 0,-2-2 0,-3-3-1,-3-3 1,1-4-1,6-3 1,7-3-1,6-2-1,-1-1 1,-5 3-1,-7 3 1,-5 4-2,-4 1 1,0 0 0,0 0 0,0 0 0,0 1 0,0 4 0,0 3 0,0 3 0,1 1 0,4 1 1,3-1 1,3 1 0,-1-3 0,-2-2 1,-3-3-1,-3-3-1,-2-2 1,0 0 0,0 0-1,0 0 0,0 0 1,0 0-1,0 0 0,0 0 0,0 0 0,0 0 0,0 0 0,0 0-1,1 0 1,4 0-1,3 0 0,3 0 0,-1 1 1,-2 4-1,-3 3 0,-3 3 1,-2-1-1,0-2 0,0-3 0,0-3 0,1-1 0,4 4 0,3 3 0,3 3-1,-1-1 1,-2-2 0,-3-3 0,-3-3 0,-1-1-1,4 4 1,3 3 0,3 3-1,-1-1 1,-2-2 1,-3-3-1,-3-3 1,1-2 0,6 0 0,7 0 0,6 0 0,1 0 0,-3 0 0,-3 0-1,-2 0 1,-3 0-1,1 0 1,-1 0-1,1 0 1,1 0-1,3 0 1,3 0 0,4 0 0,1 0-1,0 0 2,0 0-1,0 0 1,-2 0-1,-3 0 1,-3 0 0,-2 0-1,-1 0 0,3 0 1,3 0 0,4 0-1,-1 0 1,-3 0 0,-3 0 0,-2 0-1,-1 0 1,3 0 0,3 0 0,4 0 1,-1 1-1,-3 4 1,-3 3 0,-2 3-1,-3-1 0,1-2 0,-1-3-1,1-3 0,1-2 0,3 0 0,3 0 0,4 0 0,1 0 0,0 0 1,0 0-1,0 0 0,0-2 0,0-3 0,0-3 0,0-2 0,-2-1-1,-3 3 1,-3 3 0,-2 4-1,0 1 1,7 0-1,6 0 1,7 0-1,0 0 0,-2 0 0,-3 0 0,-3 0 0,-4-2 0,-3-3 1,-3-3-1,-2-2 0,-1-1 0,3 3 0,3 3 0,4 4 0,1 1 0,0 0 1,0 0 1,0 0 0,-2 0 0,-3 0 0,-3 0 0,-2 0 1,-1 0-1,3 0 1,3 0-1,4 0 0,-1 0 0,-3 0 0,-3 0-1,-2 0 1,-1 0-1,3 0 0,3 0 1,4 0-1,1-2 1,0-3-1,0-3 1,0-2 0,0-1-1,0 3 1,0 3-1,0 4 1,0 1 0,0 0-1,0 0 0,0 0 0,0-2 0,0-3 0,0-3 0,0-2 0,0-1 0,0 3-1,0 3 1,0 4 0,0 1 0,0 0 1,0 0-1,0 0 1,-2 0 0,-3 0 0,-3 0 0,-2 0 0,-1 0 0,3 0 0,3 0-1,4 0 0,1 0 1,0 0-1,0 0 0,0 0 1,-2 0-1,-3 0 0,-3 0 0,-2 0 0,-1 0 0,3 0 0,3 0 0,4 0 0,1 0 0,0 0 0,0 0-1,0 0 0,0-2 0,0-3 0,0-3 0,0-2 0,-2-1 0,-3 3 0,-3 3 0,-2 4-1,-1 1 1,3 0-1,3 0 0,4 0 0,-1 0 1,-3 0-1,-3 0 0,-2 0 1,-3 0-1,1 0 1,-1 0-1,1 0 1,2 0-1,7 0 1,6 0 0,7 0-1,2 0 1,1 0 1,-1 0-1,1 0 1,-3 0 0,-2 0 1,-3 0 0,-3 0 0,-2 0 0,0 0 0,0 0 0,0 0 0,0 0 1,0 0-1,0 0 0,0 0-1,-2 0 1,-3 0-1,-3 0 0,-2 0 0,-3 0-1,1 0 1,-1 0-2,1 0 1,-1 0-2,1 0 0,-1 0-1,1 0-2,-3-5 1,-2-9 0,-3-10 1,-3-8 1,-4-6 0,-3 1 0,-3-1 0,-2 1 1,-3-3 0,1-2-1,-1-3 0,1-3 1,-1-2-1,1 0 0,-1 0 0,1 0 1,-3 1 0,-2 4-1,-3 3 1,-3 3-1,-1 1 1,4 1 0,3-1 0,3 1 0,-1-3 1,-2-2-1,-3-3 1,-3-3-1,-4-2 1,-3 0 0,-3 0 0,-2 0 0,-3-2 0,1-3 0,-1-3 0,1-2 0,1-1 0,3 3-1,3 3 1,4 4-1,1 2 0,0 4 1,0 3-1,0 3 0,0-1 1,0-2-1,0-3 1,0-3-1,0-1 1,0 4 0,0 3-1,0 3 1,0-2 0,0-6 0,0-6 0,0-6-1,0-1 1,0 7-1,0 6-1,0 7 1,0 2-1,0 1 1,0-1-1,0 1 1,0-3 0,0-2-1,0-3 1,0-3 0,-2-1 0,-3 4 0,-3 3 0,-2 3 0,-1-1 0,3-2 0,3-3 0,4-3 0,-1-4 1,-3-3-1,-3-3 1,-2-2-1,-1 0 1,3 7 0,3 6 0,4 7 0,-1 2 0,-3 1 0,-3-1-1,-2 1 0,-5 1 0,-2 3 0,-3 3 1,-3 4-1,-2 2 0,0 4 1,0 3-1,0 3 1,1-1 0,4-2-1,3-3 0,3-3 1,-1-1-1,-2 4 1,-3 3-1,-3 3 1,-2 1-1,0 1 1,0-1 0,0 1 0,0-1 0,0 1 0,0-1 0,0 1 0,-4 1 0,-5 3 0,-7 3 0,-5 4-1,-4 1 0,0 0 0,0 0-1,0 0 0,-2 0 0,-3 0-1,-3 0 1,-2 0 0,0 0 0,7 0-1,6 0 1,7 0 0,2 0 0,1 0-1,-1 0 1,1 0 0,-3 0 0,-2 0 0,-3 0 1,-3 0 1,-2 0-1,0 0 0,0 0 1,0 0-1,0 0 0,0 0 1,0 0-1,0 0 1,-2 0 0,-3 0 0,-3 0 0,-2 0 0,-3 0 0,1 0 1,-1 0-1,1 0 0,-1 0 0,1 0-1,-1 0 1,1 0 0,1 1-1,3 4 1,3 3 0,4 3-1,-1 1 1,-3 1-1,-3-1 1,-2 1-1,-3-3 0,1-2 0,-1-3 0,1-3 1,-3-1-1,-2 4 0,-3 3 0,-3 3-1,-1-1 1,4-2 0,3-3 0,3-3 0,-1-1-1,-2 4 1,-3 3 0,-3 3 0,-2-1 0,0-2 1,0-3-1,0-3 1,0-2 0,0 0-1,0 0 1,0 0 0,1 1-1,4 4 1,3 3 0,3 3 0,1-1 0,1-2 0,-1-3 0,1-3 0,-3-1 0,-2 4 0,-3 3 0,-3 3 0,-2-1 0,0-2 1,0-3-1,0-3 0,0-1 0,0 4 0,0 3-1,0 3 0,0-1 0,0-2 1,0-3-1,0-3 1,1-1-1,4 4 1,3 3-1,3 3 1,-1-1-1,-2-2 0,-3-3 0,-3-3-1,1-1 0,6 4 1,7 3-1,6 3 1,1 1-1,-3 1 1,-3-1-1,-2 1 0,-3-3 0,1-2 0,-1-3 0,1-3 1,-1-2-1,1 0 1,-1 0-1,1 0 1,-1 0 0,1 0-1,-1 0 1,1 0 0,-1 1 0,1 4 0,-1 3 0,1 3 1,-1-1-1,1-2 2,-1-3-1,1-3 0,1-2 0,3 0 1,3 0-1,4 0 0,1 0 0,0 0 0,0 0 0,0 0 1,1 0-1,4 0 0,3 0 1,3 0-1,1 0 0,1 0 1,-1 0-1,1 0 0,-1 0 1,1 0-1,-1 0 0,1 0 0,-1-2 1,1-3-1,-1-3 1,1-2-1,-1-1 1,1 3 0,-1 3-1,1 4 1,1 1-1,3 0 0,3 0 1,4 0-1,-1-2 0,-3-3 1,-3-3-1,-2-2 0,-3-1 1,1 3-1,-1 3 1,1 4-1,-1 1 1,1 0-1,-1 0 1,1 0-1,1 0 0,3 0 0,3 0 1,4 0-1,-1 0 0,-3 0-1,-3 0 1,-2 0-2,-3 0 1,1 0-1,-1 0 1,1 0 0,1 0 0,3 0-1,3 0 1,4 0-1,-1 0 0,-3 0 0,-3 0 1,-2 0-1,-1 0 0,3 0 1,3 0-1,4 0 0,-1 0 0,-3 0 0,-3 0 1,-2 0-1,-1 0 1,3 0 0,3 0 0,4 0 1,1 0-1,0 0 1,0 0 1,0 0-1,0 0 2,0 0-1,0 0 0,0 0 1,0 0 0,0 0-1,0 0 1,0 0-1,0 0 1,0 0-2,0 0 0,0 0 0,0 0 0,0 0-1,0 0 1,0 0-1,0 1 0,0 4 0,0 3 0,0 3-1,0 1 1,0 1 0,0-1 0,0 1 0,1 1 1,4 3 0,3 3 0,3 4-1,1 2 1,1 4 0,-1 3-1,1 3 0,-1-1 0,1-2 0,-1-3 0,1-3 0,1 1 1,3 6-1,3 7 0,4 6 1,1-1-1,0-5 1,0-7 0,0-5 0,0-4 1,0 0-1,0 0 0,0 0 1,0 0-1,0 0 1,0 0 1,0 0 0,1 1 0,4 4 0,3 3 0,3 3 0,-1-1 0,-2-2 0,-3-3 1,-3-3 0,-1-2 0,4 0 0,3 0 0,3 0 0,-1 1-1,-2 4 1,-3 3 0,-3 3-1,-1-1 1,4-2-1,3-3 1,3-3-1,1 1 0,1 6 0,-1 7 0,1 6 0,-3 1-1,-2-3 0,-3-3 1,-3-2-1,-1-5 1,4-2-1,3-3 1,3-3 0,1 1 1,1 6-1,-1 7 0,1 6 0,-1 3 0,1 0 0,-1 0 2,1 0-1,-3-2 1,-2-3 0,-3-3 0,-3-2 0,-1-3 0,4 1 0,3-1 0,3 1-1,-1 1 1,-2 3-1,-3 3 0,-3 4 0,-2 2 0,0 4 1,0 3 0,0 3 0,0-2 1,0-6-1,0-6 0,0-6 0,0-2-1,0 3 1,0 3-1,0 4 1,-2-1-2,-3-3-1,-3-3-1,-2-2-2,2-12-13,9-19-22,10-18-22,10-19-24</inkml:trace>
</inkml:ink>
</file>

<file path=ppt/ink/ink828.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2-18T14:36:34"/>
    </inkml:context>
    <inkml:brush xml:id="br0">
      <inkml:brushProperty name="width" value="0.041667" units="cm"/>
      <inkml:brushProperty name="height" value="0.041667" units="cm"/>
      <inkml:brushProperty name="color" value="#F2385B"/>
      <inkml:brushProperty name="ignorePressure" value="0"/>
    </inkml:brush>
  </inkml:definitions>
  <inkml:trace contextRef="#ctx0" brushRef="#br0">79350 27700 200,'-22'-24'0,"6"4"0	,7 3 0,6 3 0,1-1-2,-3-2-1,-3-3-2,-2-3-2,-3-1 1,1 4 4,-1 3 5,1 3 3,1 1 4,3 1 2,3-1 2,4 1 3,-1 1 0,-3 3-1,-3 3-1,-2 4 0,-1-1-1,3-3 1,3-3-1,4-2 1,1 2 1,0 9 0,0 10 1,0 10 1,0 5-1,0 4 0,0 3-2,0 3-1,0-1-1,0-2-1,0-3-1,0-3-1,0-1-1,0 4 0,0 3-1,0 3 1,0 3-1,0 3 0,0 3-1,0 4 0,0 2-1,0 4 1,0 3 0,0 3 0,0 3 0,0 3 0,0 3-1,0 4 1,0 1-1,0 0 1,0 0 1,0 0 1,0 0 0,0 0 0,0 0 0,0 0 0,0-2 0,0-3-1,0-3 1,0-2-2,0-3 2,0 1 0,0-1 1,0 1 0,0-3 1,0-2 0,0-3-1,0-3 0,0-2 0,0 0 0,0 0 0,0 0 0,0-2 0,0-3 0,0-3-1,0-2 1,0-3-1,0 1-1,0-1-1,0 1 0,0-1-1,0 1 1,0-1 0,0 1 0,3-15-3,6-28-8,7-28-7,6-27-8,-1-14-3,-5 4-1,-7 3 1,-5 3 0,-4-1 1,0-2-1,0-3-1,0-3 1,0-2 0,0 0 1,0 0 0,0 0 0,0 0 1,0 0-1,0 0 1,0 0-1,0 0 1,0 0 0,0 0 2,0 0 1,0 0 1,0 0 1,0 0 0,0 0 1,0 3 0,0 6 2,0 7 0,0 6 1,-2 3 2,-3 0-1,-3 0 2,-2 0 0,-1 0 1,3 0 2,3 0 1,4 0 1,-3 3 1,-5 6 0,-7 7-1,-5 6 1,-3 1 0,4-3 1,3-3 1,3-2 1,1-1 1,1 3 1,-1 3 2,1 4 1,-1 2 1,1 4 1,-1 3 0,1 3 1,-3 1 3,-2 1 4,-3-1 4,-3 1 5,4 1 2,13 3-1,12 3-1,13 4-2,6 1 0,0 0-2,0 0-3,0 0-1,0 1-1,0 4-3,0 3 0,0 3-2,0 1-2,0 1 1,0-1-2,0 1 1,1-1-2,4 1 0,3-1 0,3 1-2,4-1 1,7 1-1,6-1 1,7 1 0,-1-1-1,-6 1 1,-6-1-2,-6 1 0,-4-1-1,1 1 0,-1-1-1,1 1 0,1 1-1,3 3-1,3 3 1,4 4-1,-1-1 0,-3-3 1,-3-3-1,-2-2 1,-6 0 0,-6 7 1,-6 6 2,-6 7 0,-9 4 1,-8 3 2,-10 3 2,-9 4 1,-7-1 1,-3-3 0,-3-3 0,-2-2 1,-5-3-1,-2 1 0,-3-1 0,-3 1-1,-2 1 1,0 3 0,0 3 0,0 4 1,1-3-6,4-5-6,3-7 0,3-5 0,1-4 0,1 0 0,-1 0 0,1 0 0,-1 0 0,1 0 0,-1 0 0,1 0 0,8-7 0,20-11 0,18-14 0,20-11 0,11-9 0,7-3 0,6-3-4,7-2-28,0-1 0,-2 3 1,-3 3 2,-3 4 2,-4 2 2,-3 4 1,-3 3 2,-2 3 1,-1-1 2,3-2 2,3-3 0,4-3 2,1-2 1,0 0 0,0 0 1,0 0 0,-2 0 0,-3 0 2,-3 0 2,-2 0 0,-5 1 2,-2 4-1,-3 3 1,-3 3-1,-1-1 1,4-2 2,3-3 2,3-3 1,-1-1 1,-2 4 1,-3 3 0,-3 3-1,-4 7 5,-3 14 9,-3 11 7,-2 14 9,-5 8 3,-2 7-3,-3 6-2,-3 7-3,-2-1-2,0-6-3,0-6-2,0-6-2,0-4-1,0 1-2,0-1-1,0 1-1,4-1-1,10 1 0,10-1-1,9 1-1,6-6 0,3-8-1,3-10-1,4-9-1,-1-9-1,-3-5-2,-3-7 0,-2-5-2,-3-4-1,1 0 0,-1 0 0,1 0-1,-1-4 0,1-5-2,-1-7-1,1-5-1,-3-1 0,-2 6 0,-3 7-1,-3 6 1,-2 1-1,0-3 0,0-3-2,0-2 0,-2-6 0,-3-6 1,-3-6 2,-2-6 0,-6-2 2,-6 3 1,-6 3 1,-6 4 1,-4 4 1,1 6 2,-1 7 3,1 6 1,-6 3 2,-8 0 2,-10 0 3,-9 0 2,-5 1 1,0 4 2,0 3 1,0 3 2,1 3 0,4 3-2,3 3-2,3 4-2,1 1 0,1 0-1,-1 0 0,1 0 0,10 0-10,22 0-10,22 0-16,23 0-16,8 0-5,-3 0 2,-3 0 3,-2 0 2,-3 0 2,1 0 2,-1 0 0,1 0 1,-1 1 2,1 4 1,-1 3 2,1 3 1,-1-1 1,1-2 2,-1-3 0,1-3 1,-3-1 2,-2 4 0,-3 3 2,-3 3 0,-1-1 2,4-2 0,3-3 1,3-3 1,-2-1 1,-6 4 0,-6 3 2,-6 3 1,-2-1 2,3-2-1,3-3 2,4-3 0,-1-2 1,-3 0 2,-3 0 1,-2 0 2,-3 0 1,1 0 0,-1 0-1,1 0 0,-1 0 1,1 0 3,-1 0 2,1 0 1,-1 1 3,1 4 3,-1 3 1,1 3 3,-3 1 1,-2 1 1,-3-1 1,-3 1 1,-2 2 0,0 7 1,0 6 0,0 7 0,0 0 1,0-2-1,0-3 0,0-3-1,0-1 0,0 4 0,0 3 0,0 3-1,0-1 0,0-2-1,0-3 0,0-3-1,0 1 1,0 6 2,0 7 2,0 6 1,4-5 0,10-16-4,10-15-6,9-15-3,1-14-5,-6-8-4,-6-10-4,-6-9-5,-4-5-2,1 0 0,-1 0 0,1 0-1,-3 0 0,-2 0 0,-3 0 1,-3 0 1,-4-4 0,-3-5 1,-3-7 0,-2-5 0,-3-4 1,1 0 1,-1 0 1,1 0 0,-1 0 0,1 0 1,-1 0 1,1 0 0,1 1 1,3 4 2,3 3 1,4 3 1,-1 3 1,-3 3 0,-3 3 0,-2 4 0,-1 4 0,3 6 3,3 7 2,4 6 1,5 6 2,10 6 1,10 7 0,9 6 1,4 4-2,1 4-2,-1 3-3,1 3-2,2-1-7,7-2-7,6-3-7,7-3-8,2-1-4,1 4 0,-1 3 0,1 3 0,-3 1-1,-2 1 0,-3-1-1,-3 1-2,-4-1 0,-3 1-2,-3-1-3,-2 1-1</inkml:trace>
</inkml:ink>
</file>

<file path=ppt/ink/ink829.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2-18T14:36:34"/>
    </inkml:context>
    <inkml:brush xml:id="br0">
      <inkml:brushProperty name="width" value="0.038674" units="cm"/>
      <inkml:brushProperty name="height" value="0.038674" units="cm"/>
      <inkml:brushProperty name="color" value="#F2385B"/>
      <inkml:brushProperty name="ignorePressure" value="0"/>
    </inkml:brush>
  </inkml:definitions>
  <inkml:trace contextRef="#ctx0" brushRef="#br0">84300 27700 215,'-111'1'5,"28"4"0	,28 3 0,29 3 0,13-1 0,1-2 1,-1-3 1,1-3 2,-1-2 0,1 0 0,-1 0-2,1 0 1,-1 0 0,1 0 5,-1 0 2,1 0 5,-1-2 2,1-3 3,-1-3 4,1-2 2,2 2-1,7 9-4,6 10-5,7 10-4,0 5-3,-2 4-1,-3 3 0,-3 3-2,-2 1 0,0 1 0,0-1-1,0 1-1,0 1 1,0 3 1,0 3 0,0 4 2,0-1 1,0-3-2,0-3 1,0-2-1,0-1 1,0 3 0,0 3 2,0 4 1,4-6 1,10-11-2,10-14 0,9-11-1,2-12-1,-2-9-2,-3-10-1,-3-8-2,-2-6-1,0 1-3,0-1-1,0 1-2,0-3-2,0-2 0,0-3-1,0-3 0,0-2-1,0 0 0,0 0-1,0 0-1,0 1 0,0 4 0,0 3 0,0 3 1,3 4-1,6 7 0,7 6 0,6 7-1,-1 8 1,-5 14 1,-7 11 0,-5 14 2,-6 8 1,-3 7 1,-3 6 1,-2 7 1,-5 0 2,-2-2 2,-3-3 3,-3-3 2,-2-4 1,0-3 1,0-3-1,0-2 1,1-3 0,4 1-1,3-1 2,3 1-1,3-3-1,3-2-4,3-3-3,4-3-3,2-7-7,4-9-10,3-10-10,3-8-9,-1-8-5,-2-2 1,-3-3 1,-3-3 2,-1-4-4,4-3-9,3-3-9,3-2-9</inkml:trace>
</inkml:ink>
</file>

<file path=ppt/ink/ink83.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26T05:25:29"/>
    </inkml:context>
    <inkml:brush xml:id="br0">
      <inkml:brushProperty name="width" value="0.029040" units="cm"/>
      <inkml:brushProperty name="height" value="0.029040" units="cm"/>
      <inkml:brushProperty name="color" value="#F2385B"/>
      <inkml:brushProperty name="ignorePressure" value="0"/>
    </inkml:brush>
  </inkml:definitions>
  <inkml:trace contextRef="#ctx0" brushRef="#br0">24450 1100 286,'0'-24'0,"0"4"0	,0 3 0,0 3 0,3 3 11,6 3 19,7 3 21,6 4 21,1 2 6,-3 4-6,-3 3-8,-2 3-6,-3 4-7,1 7-5,-1 6-6,1 7-6,-1 0-7,1-2-9,-1-3-9,1-3-10,1-6-10,3-5-12,3-7-11,4-5-12,2-9-8,4-9-3,3-10-4,3-8-3,-2-3 0,-6 7 6,-6 6 6,-6 7 5,-6 0 4,-2-2 5,-3-3 3,-3-3 5,-1-1 16,4 4 14,3 3 0,3 3 0,1 1 0,1 1 0,-1-1 0,1 1 0,-1-1 0,1 1 0,-1-1 0,1 1 0,-1-1 0,1 1 0,-1-1 0,1 1 0,-3-1 0,-2 1 0,-3-1 0,-3 1 0,-1 1 0,4 3 0,3 3 0,3 4 0,-1 2 0,-2 4 0,-3 3 0,-3 3 77,-7 6 13,-9 9-10,-10 10-9,-8 10-11,-3 2-6,7-3-5,6-3-3,7-2-4,0-5-3,-2-2-3,-3-3-3,-3-3-2,-1-1-4,4 4-5,3 3-6,3 3-5,-1-1-16,-2-2-27,-3-3-29,-3-3-27</inkml:trace>
</inkml:ink>
</file>

<file path=ppt/ink/ink830.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2-18T14:36:34"/>
    </inkml:context>
    <inkml:brush xml:id="br0">
      <inkml:brushProperty name="width" value="0.041220" units="cm"/>
      <inkml:brushProperty name="height" value="0.041220" units="cm"/>
      <inkml:brushProperty name="color" value="#F2385B"/>
      <inkml:brushProperty name="ignorePressure" value="0"/>
    </inkml:brush>
  </inkml:definitions>
  <inkml:trace contextRef="#ctx0" brushRef="#br0">85800 27550 202,'-24'0'0,"4"0"0	,3 0 0,3 0 0,1 0-2,1 0-4,-1 0-3,1 0-4,-1-2-1,1-3 7,-1-3 7,1-2 0,-3-1 0,-2 3 0,-3 3 0,-3 4 0,-1-1 0,4-3 1,3-3 8,3-2 2,-1-1 1,-2 3 0,-3 3 1,-3 4 0,-1-1 1,4-3-1,3-3-1,3-2 0,1-3 0,1 1-1,-1-1 0,1 1-1,-1-1 0,1 1 1,-1-1-1,1 1 1,-1-1-1,1 1 1,-1-1-2,1 1 1,-1-1 0,1 1-1,-1-1 1,1 1 1,5 1 0,14 3 3,11 3 1,14 4 3,3 2 1,-2 4-1,-3 3-2,-3 3 0,1 1-2,6 1 0,7-1-1,6 1-1,1 1-1,-3 3 0,-3 3-2,-2 4 0,-3 1-2,1 0 0,-1 0 0,1 0-2,-1 0 1,1 0-1,-1 0 0,1 0 1,-1-2-1,1-3 0,-1-3-1,1-2 0,-3-3-1,-2 1 0,-3-1 0,-3 1-1,-2-1-1,0 1 0,0-1-1,0 1-1,0-1-1,0 1 0,0-1-2,0 1 0,-4-9-2,-5-15-3,-7-15-3,-5-16-2,-4-5-2,0 6 0,0 7 2,0 6 0,-2-1 1,-3-5 0,-3-7 1,-2-5 1,-3-6 0,1-3 1,-1-3 1,1-2 0,-3-3 0,-2 1 0,-3-1 1,-3 1 0,-1 2 0,4 7 1,3 6-1,3 7 1,1 4 0,1 3 1,-1 3 1,1 4 1,-1 2-1,1 4 1,-1 3-1,1 3 1,-3 3 0,-2 3 0,-3 3 2,-3 4 1,-1 7 1,4 13 0,3 12 2,3 13 0,-1 9 1,-2 6 1,-3 7 0,-3 6 0,-2 4 2,0 4 2,0 3 3,0 3 1,1 3 2,4 3-1,3 3 0,3 4 1,1 1 0,1 0 3,-1 0 3,1 0 2,1-4 1,3-5-1,3-7 0,4-5-1,1-6 1,0-3 1,0-3 0,0-2 2,1-6 0,4-6-2,3-6-1,3-6-1,3-6-1,3-2-2,3-3 0,4-3-2,4-6-1,6-5-2,7-7-3,6-5-2,4-8-3,4-5-5,3-7-3,3-5-6,-2-4-3,-6 0-5,-6 0-4,-6 0-5,-4-2-1,1-3-2,-1-3 0,1-2-1,-3-1 0,-2 3 0,-3 3 0,-3 4 0,-1 1-1,4 0-1,3 0 0,3 0-2,1 0-2,1 0-4,-1 0-3,1 0-3</inkml:trace>
</inkml:ink>
</file>

<file path=ppt/ink/ink831.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2-18T14:36:34"/>
    </inkml:context>
    <inkml:brush xml:id="br0">
      <inkml:brushProperty name="width" value="0.034386" units="cm"/>
      <inkml:brushProperty name="height" value="0.034386" units="cm"/>
      <inkml:brushProperty name="color" value="#F2385B"/>
      <inkml:brushProperty name="ignorePressure" value="0"/>
    </inkml:brush>
  </inkml:definitions>
  <inkml:trace contextRef="#ctx0" brushRef="#br0">87750 28200 242,'-25'21'0,"0"-5"0	,0-7 0,0-5 0,1-3 1,4 4 1,3 3 2,3 3 1,-1 1 3,-2 1 0,-3-1 2,-3 1 2,-2-1 2,0 1 0,0-1 3,0 1 1,1-3 1,4-2-2,3-3 1,3-3-2,-1-1 1,-2 4 0,-3 3 2,-3 3 0,4-4 3,13-8 3,12-10 4,13-9 3,6-4-1,0 4-3,0 3-4,0 3-5,1 1-3,4 1-5,3-1-4,3 1-4,-1 1-4,-2 3 0,-3 3-2,-3 4-2,-2-1 0,0-3-1,0-3-1,0-2 0,0-1 0,0 3 1,0 3 1,0 4 0,0-1 1,0-3 1,0-3 0,0-2 1,0-1 2,0 3 1,0 3 1,0 4 2,-2-3 2,-3-5 3,-3-7 3,-2-5 3,-5-4 2,-2 0 1,-3 0 1,-3 0 1,-4 0-1,-3 0-2,-3 0-1,-2 0-3,-3 0 0,1 0-3,-1 0 0,1 0-2,-3 1-2,-2 4 0,-3 3-1,-3 3-2,-4 3 0,-3 3-1,-3 3-1,-2 4 0,-5 7-1,-2 13 0,-3 12-1,-3 13 1,-1 4-1,4-3 0,3-3 0,3-2 0,3-3-1,3 1 1,3-1 0,4 1 0,2 1 1,4 3 1,3 3 2,3 4 2,1 1 1,1 0 1,-1 0 3,1 0 1,2-2 0,7-3-2,6-3-2,7-2-1,5-6-2,7-6-5,6-6-3,7-6-4,2-6-2,1-2-1,-1-3-1,1-3 0,1-1-1,3 4 0,3 3 0,4 3 0,-1-1-1,-3-2-3,-3-3-2,-2-3-3,-3-2-1,1 0-1,-1 0 0,1 0 0,-1 1 0,1 4-1,-1 3 1,1 3 0,-3 3 1,-2 3 1,-3 3 3,-3 4 1,-2-1 2,0-3 2,0-3 0,0-2 1,0-3 3,0 1 1,0-1 4,0 1 1,-2-1 2,-3 1 0,-3-1 0,-2 1 1,-3-1 0,1 1 3,-1-1 3,1 1 2,1-3 2,3-2-1,3-3 1,4-3-1,1-4 4,0-3 5,0-3 5,0-2 6,-4-5 2,-5-2-2,-7-3-3,-5-3-1,-4-2-3,0 0-3,0 0-2,0 0-2,0-2-2,0-3 0,0-3-1,0-2 0,0-3-2,0 1-1,0-1-2,0 1-1,0-3-1,0-2-1,0-3 0,0-3 0,0-1 0,0 4-1,0 3-1,0 3-1,0-2 0,0-6 0,0-6-1,0-6 0,1-1-1,4 7-2,3 6-3,3 7-2,3 5-3,3 7-4,3 6-3,4 7-4,1 4-2,0 3 1,0 3 1,0 4 0,1-1-1,4-3-1,3-3-1,3-2-3,3-3 0,3 1 1,3-1 0,4 1 0,1 1 0,0 3 1,0 3 1,0 4 0,-2-1 2,-3-3 0,-3-3 1,-2-2 1,-3-3 1,1 1 1,-1-1 1,1 1 19,-1 1 0,1 3 0,-1 3 0,1 4 0,-4 1 0,-6 0 0,-6 0 0,-6 0 0,-4 0 0,1 0 0,-1 0 0,1 0 0,-3 1 0,-2 4 0,-3 3 0,-3 3 0,-2 4 0,0 7 0,0 6 0,0 7 0,-2 2 0,-3 1 0,-3-1 0,-2 1 0,-3-1 8,1 1 6,-1-1 1,1 1 0,-1-1 0,1 1 1,-1-1 1,1 1 2,1-3 0,3-2 1,3-3 0,4-3 0,2-4 1,4-3-1,3-3 1,3-2 0,6-3 0,9 1-1,10-1-1,10 1-1,5-1 1,4 1 0,3-1 0,3 1 2,1-1-1,1 1 0,-1-1 0,1 1 0,-1-1 0,1 1 0,-1-1 1,1 1 0,-6-1 0,-8 1 0,-10-1 0,-9 1-1,-7 1-1,-3 3 0,-3 3-2,-2 4-1,-5 2-1,-2 4-3,-3 3-2,-3 3-3,-6-1-1,-5-2-1,-7-3-1,-5-3 0,-4-2-6,0 0-12,0 0-10,0 0-12</inkml:trace>
</inkml:ink>
</file>

<file path=ppt/ink/ink832.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2-18T14:36:34"/>
    </inkml:context>
    <inkml:brush xml:id="br0">
      <inkml:brushProperty name="width" value="0.016560" units="cm"/>
      <inkml:brushProperty name="height" value="0.016560" units="cm"/>
      <inkml:brushProperty name="color" value="#F2385B"/>
      <inkml:brushProperty name="ignorePressure" value="0"/>
    </inkml:brush>
  </inkml:definitions>
  <inkml:trace contextRef="#ctx0" brushRef="#br0">94800 27500 503,'-24'-24'-9,"4"4"3	,3 3 3,3 3 3,1 3 5,1 3 3,-1 3 5,1 4 4,-1-1 3,1-3 0,-1-3 2,1-2 0,-1-1 2,1 3 4,-1 3 2,1 4 4,2 1 1,7 0 0,6 0-1,7 0 0,4-2-2,3-3-7,3-3-5,4-2-6,-1-5-4,-3-2 0,-3-3-2,-2-3 0,-3-1-3,1 4-3,-1 3-5,1 3-3,1-1-3,3-2 2,3-3 0,4-3 0,1-1-2,0 4-7,0 3-7,0 3-6,-2 3-5,-3 3-5,-3 3-4,-2 4-4,-3 1-1,1 0 3,-1 0 3,1 0 3,-1 0 1,1 0-3,-1 0-3,1 0-2</inkml:trace>
</inkml:ink>
</file>

<file path=ppt/ink/ink833.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2-18T14:36:34"/>
    </inkml:context>
    <inkml:brush xml:id="br0">
      <inkml:brushProperty name="width" value="0.040869" units="cm"/>
      <inkml:brushProperty name="height" value="0.040869" units="cm"/>
      <inkml:brushProperty name="color" value="#F2385B"/>
      <inkml:brushProperty name="ignorePressure" value="0"/>
    </inkml:brush>
  </inkml:definitions>
  <inkml:trace contextRef="#ctx0" brushRef="#br0">94800 27500 203,'21'-24'1,"-5"4"0	,-7 3 1,-5 3 1,-4 1 0,0 1 3,0-1 1,0 1 1,1 1 2,4 3 2,3 3 2,3 4 2,-1 2 0,-2 4 1,-3 3 0,-3 3 0,-6-1 0,-5-2 1,-7-3 1,-5-3 0,-4-1-1,0 4 0,0 3-3,0 3-1,0 1-1,0 1-2,0-1-1,0 1-1,0 2-1,0 7 0,0 6-1,0 7 0,-2 4 0,-3 3 0,-3 3-2,-2 4 1,-3 1-1,1 0 1,-1 0 1,1 0 0,1 0 1,3 0 0,3 0 1,4 0 1,1 0-1,0 0 2,0 0-1,0 0 1,-2 0 1,-3 0 0,-3 0 1,-2 0 1,-1 0-1,3 0 0,3 0 0,4 0-2,1-4 1,0-5-2,0-7 0,0-5 0,0-3-1,0 4 0,0 3 0,0 3 0,0 1 0,0 1-1,0-1-1,0 1 0,0-3-2,0-2-1,0-3-1,0-3-1,4-12-4,10-18-7,10-19-7,9-18-6,2-9-3,-2 4 1,-3 3 2,-3 3 2,-1-1 1,4-2 2,3-3 2,3-3 3,-1-2 0,-2 0 0,-3 0 2,-3 0-1,-2 1 2,0 4 1,0 3 2,0 3 1,0 1 2,0 1 0,0-1 0,0 1 0,0-1 2,0 1 0,0-1 0,0 1 2,0 1 0,0 3 0,0 3-1,0 4 0,0 1 0,0 0 2,0 0 0,0 0 1,0 0 1,0 0 0,0 0 0,0 0 0,0 0 0,0 0 0,0 0 0,0 0-1,0-2 0,0-3-1,0-3-1,0-2 0,1-3-2,4 1 1,3-1-2,3 1 1,-1 1-1,-2 3 0,-3 3 0,-3 4 0,-1 7 2,4 13 0,3 12 2,3 13 1,1 7 1,1 4 0,-1 3-1,1 3 0,1 4 1,3 7 1,3 6 1,4 7 1,2 2 1,4 1 0,3-1-1,3 1 1,-1-1 0,-2 1 2,-3-1 0,-3 1 2,-2-1 1,0 1-1,0-1 1,0 1 0,1-3 0,4-2 0,3-3-1,3-3 0,1-4 1,1-3-2,-1-3 1,1-2-1,-1-3 1,1 1-1,-1-1 0,1 1-1,2-3 1,7-2-2,6-3 0,7-3-2,-14-12-8,-30-18-20,-32-19-18,-30-18-19,-12-7-7,9 6 4,10 7 3,10 6 5,4 1 3,0-3 0,0-3 2,0-2 2,1-1 1,4 3 3,3 3 2,3 4 3</inkml:trace>
</inkml:ink>
</file>

<file path=ppt/ink/ink834.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2-18T14:36:34"/>
    </inkml:context>
    <inkml:brush xml:id="br0">
      <inkml:brushProperty name="width" value="0.036085" units="cm"/>
      <inkml:brushProperty name="height" value="0.036085" units="cm"/>
      <inkml:brushProperty name="color" value="#F2385B"/>
      <inkml:brushProperty name="ignorePressure" value="0"/>
    </inkml:brush>
  </inkml:definitions>
  <inkml:trace contextRef="#ctx0" brushRef="#br0">97750 26600 230,'-24'-46'0,"4"10"0	,3 10 0,3 9 0,1 4 2,1 1 1,-1-1 2,1 1 3,-1 1 3,1 3 3,-1 3 5,1 4 3,-1 1 3,1 0 2,-1 0 0,1 0 2,1 3 0,3 6 0,3 7-1,4 6 0,1 3-2,0 0-4,0 0-3,0 0-4,1 0-3,4 0-1,3 0-1,3 0-2,3 0-1,3 0 0,3 0-1,4 0 0,-1 3-2,-3 6 1,-3 7-1,-2 6 0,-3 3 0,1 0 1,-1 0 1,1 0 0,-3 1 1,-2 4 0,-3 3 0,-3 3 1,-1 3 0,4 3-1,3 3 2,3 4-1,-1 1 1,-2 0 0,-3 0 0,-3 0 1,-2-2-1,0-3 2,0-3-1,0-2 1,-2-3 1,-3 1-1,-3-1 0,-2 1 1,-3-3-1,1-2 0,-1-3 0,1-3 0,-1-2-2,1 0-1,-1 0-1,1 0-2,-1 0-1,1 0 0,-1 0 1,1 0-1,4-10-3,9-18-6,10-19-8,10-18-6,5-12-3,4-3 2,3-3 2,3-2 2,1-5 0,1-2 1,-1-3-1,1-3 0,-1-4 1,1-3 0,-1-3 2,1-2 0,1-3 1,3 1 0,3-1 1,4 1 0,-1-1 0,-3 1 0,-3-1 1,-2 1 0,-3 1-1,1 3 1,-1 3-1,1 4 0,-1 2 0,1 4 1,-1 3 0,1 3 2,-3 6 0,-2 9 0,-3 10-1,-3 10 1,-2 4 1,0 0 1,0 0 1,0 0 2,-2 3 1,-3 6 0,-3 7 0,-2 6 0,-1 7 2,3 10 1,3 10 3,4 9 1,-3 4 2,-5 1 0,-7-1 0,-5 1 0,-4-3 0,0-2 1,0-3 1,0-3 1,1-4 1,4-3 0,3-3 1,3-2 0,3-3 0,3 1 1,3-1-1,4 1 0,2-4 0,4-6-1,3-6 0,3-6-2,1-6-1,1-2 1,-1-3-1,1-3 1,1-2-1,3 0-1,3 0-2,4 0-1,-1-5-1,-3-9 0,-3-10-2,-2-8-1,-5-6-2,-2 1-1,-3-1-2,-3 1-1,-4-1-2,-3 1 1,-3-1-1,-2 1 1,-3-1 0,1 1 0,-1-1 2,1 1-1,-3 1 2,-2 3 0,-3 3 0,-3 4 0,-2-1 1,0-3 1,0-3 0,0-2 0,-5-3 1,-9 1 2,-10-1 0,-8 1 2,-6 1 2,1 3 0,-1 3 1,1 4 1,-4 2 1,-6 4 0,-6 3 0,-6 3-1,-4-1 1,1-2-1,-1-3 0,1-3-1,1-1 0,3 4-2,3 3-1,4 3-2,2 1 0,4 1 1,3-1 0,3 1 0,1-3-1,1-2-4,-1-3-4,1-3-3,1-4-5,3-3-6,3-3-7,4-2-6,4-1-4,6 3-3,7 3-2,6 4-3</inkml:trace>
</inkml:ink>
</file>

<file path=ppt/ink/ink835.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2-18T14:36:34"/>
    </inkml:context>
    <inkml:brush xml:id="br0">
      <inkml:brushProperty name="width" value="0.025716" units="cm"/>
      <inkml:brushProperty name="height" value="0.025716" units="cm"/>
      <inkml:brushProperty name="color" value="#F2385B"/>
      <inkml:brushProperty name="ignorePressure" value="0"/>
    </inkml:brush>
  </inkml:definitions>
  <inkml:trace contextRef="#ctx0" brushRef="#br0">58050 31750 324,'-22'1'-1,"6"4"0	,7 3-1,6 3-1,4-1 3,4-2 10,3-3 8,3-3 10,3-2 3,3 0-1,3 0-1,4 0-2,2 0 0,4 0-1,3 0-1,3 0-2,3 0 0,3 0 0,3 0 0,4 0 0,-1-2 0,-3-3-3,-3-3-1,-2-2-1,-1-3-2,3 1 1,3-1-1,4 1 1,1-1-1,0 1-1,0-1 0,0 1-1,-2-1-1,-3 1 1,-3-1 0,-2 1 0,-3 1 0,1 3-4,-1 3-2,1 4-3,-1 1-1,1 0 0,-1 0 0,1 0 0,-1 0-1,1 0-5,-1 0-4,1 0-4,-3 3-9,-2 6-14,-3 7-15,-3 6-14,-6 3-7,-5 0 2,-7 0 2,-5 0 1,-8-2 3,-5-3 6,-7-3 4,-5-2 6</inkml:trace>
</inkml:ink>
</file>

<file path=ppt/ink/ink836.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2-18T14:36:34"/>
    </inkml:context>
    <inkml:brush xml:id="br0">
      <inkml:brushProperty name="width" value="0.026814" units="cm"/>
      <inkml:brushProperty name="height" value="0.026814" units="cm"/>
      <inkml:brushProperty name="color" value="#F2385B"/>
      <inkml:brushProperty name="ignorePressure" value="0"/>
    </inkml:brush>
  </inkml:definitions>
  <inkml:trace contextRef="#ctx0" brushRef="#br0">59250 32300 310,'-93'68'0,"17"-11"0	,15-14 0,16-11 0,5-7 2,-2 0 1,-3 0 4,-3 0 2,1 0 2,6 0 3,7 0 2,6 0 3,1-2 1,-3-3 2,-3-3 1,-2-2 2,0-3 1,7 1-1,6-1 0,7 1 0,2-1 0,1 1 1,-1-1 1,1 1-1,5-3 2,14-2 0,11-3 1,14-3 1,7-2-2,3 0-2,3 0-3,4 0-3,2-2-2,4-3-2,3-3-2,3-2-1,3-5-2,3-2-2,3-3-2,4-3-2,1-1-1,0 4-1,0 3-2,0 3 0,-2-1-8,-3-2-12,-3-3-13,-2-3-13,-8-2-10,-8 0-6,-10 0-8,-9 0-7</inkml:trace>
</inkml:ink>
</file>

<file path=ppt/ink/ink837.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2-18T14:36:34"/>
    </inkml:context>
    <inkml:brush xml:id="br0">
      <inkml:brushProperty name="width" value="0.033650" units="cm"/>
      <inkml:brushProperty name="height" value="0.033650" units="cm"/>
      <inkml:brushProperty name="color" value="#F2385B"/>
      <inkml:brushProperty name="ignorePressure" value="0"/>
    </inkml:brush>
  </inkml:definitions>
  <inkml:trace contextRef="#ctx0" brushRef="#br0">64100 32600 247,'26'0'2,"4"0"3	,3 0 4,3 0 4,1-2 2,1-3 3,-1-3 1,1-2 2,-3-5 1,-2-2-3,-3-3-2,-3-3-3,-1-4 0,4-3-1,3-3 0,3-2 0,-2-3-1,-6 1-2,-6-1-2,-6 1-3,-2-3 0,3-2-2,3-3-1,4-3-1,-1-2 0,-3 0 0,-3 0 0,-2 0 0,-1-2-1,3-3 0,3-3-1,4-2 0,-1-3 0,-3 1-1,-3-1-1,-2 1 0,-1-1 0,3 1-1,3-1-1,4 1 1,-1-1-2,-3 1 1,-3-1-1,-2 1 0,-3-1 0,1 1 2,-1-1 0,1 1 1,-1 2 1,1 7-1,-1 6 1,1 7 0,-3 2 1,-2 1 1,-3-1 1,-3 1 1,-2 1 1,0 3 2,0 3 0,0 4 1,-5 4 1,-9 6 0,-10 7 0,-8 6 1,-6 4-1,1 4-1,-1 3-1,1 3-1,-1 3-1,1 3 0,-1 3 1,1 4-1,-1-1 0,1-3-1,-1-3 0,1-2-2,-1-1 1,1 3-1,-1 3 1,1 4 0,1 1 0,3 0-1,3 0 0,4 0-1,1 0 0,0 0 0,0 0 0,0 0 1,1-2-1,4-3 0,3-3 0,3-2 0,1-3 0,1 1 0,-1-1 1,1 1-1,1 1 1,3 3-1,3 3 1,4 4 0,1 1 0,0 0 0,0 0 1,0 0 0,0 1 0,0 4-1,0 3 1,0 3 0,0 6 0,0 9 1,0 10 0,0 10 1,0 5 0,0 4-1,0 3 1,0 3-1,1 4 1,4 7 2,3 6 1,3 7 2,-1 2 0,-2 1-1,-3-1 0,-3 1 0,-1 1 0,4 3 2,3 3 3,3 4 2,-1-3 1,-2-5 1,-3-7 0,-3-5 1,-2-6 0,0-3 1,0-3 0,0-2 1,0-5 0,0-2 0,0-3 1,0-3 0,0-6 0,0-5 0,0-7 0,0-5-1,0-6 0,0-3-4,0-3-3,0-2-3,0-3-5,0 1-11,0-1-10,0 1-9,3-10-9,6-19-10,7-18-9,6-19-10,3-12-2,0-2 4,0-3 4,0-3 5,0-6 3,0-5 4,0-7 3,0-5 3,0-6 4,0-3 3,0-3 2,0-2 4,1-6 5,4-6 22,3-6 0,3-6 0,-1 4 0,-2 16 0,-3 15 0,-3 17 0</inkml:trace>
</inkml:ink>
</file>

<file path=ppt/ink/ink838.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2-18T14:36:34"/>
    </inkml:context>
    <inkml:brush xml:id="br0">
      <inkml:brushProperty name="width" value="0.024745" units="cm"/>
      <inkml:brushProperty name="height" value="0.024745" units="cm"/>
      <inkml:brushProperty name="color" value="#F2385B"/>
      <inkml:brushProperty name="ignorePressure" value="0"/>
    </inkml:brush>
  </inkml:definitions>
  <inkml:trace contextRef="#ctx0" brushRef="#br0">65750 32450 336,'45'25'0,"-9"0"0	,-10 0 0,-8 0 0,-4 4 0,3 10 0,3 10 0,4 9 0,-1 2 1,-3-2 1,-3-3 1,-2-3 1,-1-1 1,3 4 1,3 3 1,4 3 0,1-4 3,0-8 7,0-10 6,0-9 7,0-5 3,0 0 0,0 0 1,0 0 0,0-4 0,0-5 1,0-7 1,0-5 0,0-6-1,0-3-3,0-3-2,0-2-2,0-6-2,0-6-3,0-6-1,0-6-2,-2-4-3,-3 1-4,-3-1-2,-2 1-5,-5-3-1,-2-2-2,-3-3-1,-3-3-2,-1-2 0,4 0-2,3 0-1,3 0-2,-1 1 0,-2 4 0,-3 3 0,-3 3 0,-6-1-1,-5-2-2,-7-3-2,-5-3-2,-4 1-1,0 6 2,0 7 2,0 6 1,-2 3 1,-3 0 0,-3 0 1,-2 0-1,-3 1 2,1 4 1,-1 3 2,1 3 2,-3 3 2,-2 3 1,-3 3 2,-3 4 1,-1 1 1,4 0 1,3 0 0,3 0 1,3 0 1,3 0-2,3 0 1,4 0 0,1 0-1,0 0-1,0 0 0,0 0-2,7 1-12,17 4-26,15 3-26,16 3-26</inkml:trace>
</inkml:ink>
</file>

<file path=ppt/ink/ink839.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2-18T14:36:34"/>
    </inkml:context>
    <inkml:brush xml:id="br0">
      <inkml:brushProperty name="width" value="0.034366" units="cm"/>
      <inkml:brushProperty name="height" value="0.034366" units="cm"/>
      <inkml:brushProperty name="color" value="#F2385B"/>
      <inkml:brushProperty name="ignorePressure" value="0"/>
    </inkml:brush>
  </inkml:definitions>
  <inkml:trace contextRef="#ctx0" brushRef="#br0">69750 31350 242,'-66'78'2,"19"6"6	,19 7 4,19 6 5,9 3 1,0 0 1,0 0-2,0 0 0,0 0 1,0 0 3,0 0 4,0 0 4,0-2 0,0-3 1,0-3-2,0-2 1,0-5 0,0-2 5,0-3 3,0-3 3,0-4 1,0-3-1,0-3-3,0-2-1,0-6-1,0-6-3,0-6-1,0-6-2,0-16-11,0-25-21,0-25-20,0-25-21,0-10-10,0 7-1,0 6 0,0 7-2,0-1 2,0-6 4,0-6 2,0-6 4,0 1 3,0 9 1,0 10 3,0 10 1,-2 0 3,-3-5 1,-3-7 2,-2-5 2</inkml:trace>
</inkml:ink>
</file>

<file path=ppt/ink/ink84.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26T05:25:29"/>
    </inkml:context>
    <inkml:brush xml:id="br0">
      <inkml:brushProperty name="width" value="0.035090" units="cm"/>
      <inkml:brushProperty name="height" value="0.035090" units="cm"/>
      <inkml:brushProperty name="color" value="#F2385B"/>
      <inkml:brushProperty name="ignorePressure" value="0"/>
    </inkml:brush>
  </inkml:definitions>
  <inkml:trace contextRef="#ctx0" brushRef="#br0">23850 1700 237,'28'0'34,"6"0"-2	,7 0-1,6 0-1,1-2 0,-3-3 1,-3-3 1,-2-2 1,-5-1-1,-2 3-2,-3 3-2,-3 4-2,2-1-2,10-3 3,10-3 1,9-2 1,-1-1 0,-8 3-2,-10 3-2,-9 4-2,-4-1-1,4-3-2,3-3-1,3-2-1,6-3 0,9 1 0,10-1 0,10 1 0,0 1-2,-5 3-6,-7 3-6,-5 4-4,-6 1-6,-3 0-5,-3 0-5,-2 0-4,-9 3-12,-12 6-16,-13 7-17,-12 6-17</inkml:trace>
</inkml:ink>
</file>

<file path=ppt/ink/ink840.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2-18T14:36:34"/>
    </inkml:context>
    <inkml:brush xml:id="br0">
      <inkml:brushProperty name="width" value="0.041667" units="cm"/>
      <inkml:brushProperty name="height" value="0.041667" units="cm"/>
      <inkml:brushProperty name="color" value="#F2385B"/>
      <inkml:brushProperty name="ignorePressure" value="0"/>
    </inkml:brush>
  </inkml:definitions>
  <inkml:trace contextRef="#ctx0" brushRef="#br0">69550 30800 200,'-46'0'0,"10"0"0	,10 0 0,9 0 0,4 0 0,1 0 0,-1 0 0,1 0 0,-1 0 1,1 0 3,-1 0 3,1 0 3,2 0 4,7 0 7,6 0 5,7 0 7,4 0 2,3 0-2,3 0-4,4 0-2,2 0-2,4 0-4,3 0-3,3 0-3,1 1-3,1 4-1,-1 3-2,1 3-2,-1 1-2,1 1 0,-1-1 0,1 1 0,-3-1-1,-2 1-1,-3-1 0,-3 1-1,-2-1-1,0 1 0,0-1 0,0 1-1,0-3 0,0-2 0,0-3 0,0-3 0,1-1 0,4 4 0,3 3 1,3 3-1,-1 1 1,-2 1 0,-3-1 1,-3 1 0,-2 1 1,0 3 1,0 3 1,0 4 1,0 1 0,0 0 1,0 0 0,0 0 0,-2 0 0,-3 0 0,-3 0 0,-2 0 0,-5 1 0,-2 4 0,-3 3 0,-3 3 0,-2 1 0,0 1-1,0-1 0,0 1 0,-2-1 0,-3 1-1,-3-1 0,-2 1 0,-6-1-1,-6 1 0,-6-1-2,-6 1 0,-2-3 0,3-2-1,3-3-1,4-3 0,1-2 0,0 0 0,0 0 0,0 0 0,-2 1 1,-3 4-2,-3 3 0,-2 3 0,-5-1 0,-2-2 0,-3-3 0,-3-3 0,1-2 0,6 0 0,7 0 0,6 0-1,3 0 1,0 0 1,0 0-1,0 0 2,9-2-2,19-3 0,19-3-1,19-2-1,9-6 0,0-6 1,0-6 0,0-6 1,1-2 0,4 3 0,3 3 1,3 4 0,-2 1 0,-6 0 0,-6 0 0,-6 0 0,-4 0-1,1 0-1,-1 0-1,1 0-3,2 0 0,7 0-1,6 0 0,7 0-1,0 1 0,-2 4 1,-3 3 2,-3 3 2,-4 3 1,-3 3 1,-3 3 1,-2 4 2,-8 1 0,-8 0 0,-10 0 0,-9 0-1,-5 3 1,0 6-1,0 7 0,0 6 0,-5 3 1,-9 0 3,-10 0 3,-8 0 3,-4-4 2,3-5-1,3-7-1,4-5-1,1-3 1,0 4 0,0 3 0,0 3 1,-4 3 1,-5 3 0,-7 3 1,-5 4 0,-8 1 1,-5 0-2,-7 0 0,-5 0 0,-3 0-2,4 0 0,3 0-1,3 0 0,1-4-1,1-5-1,-1-7 0,1-5-1,2-4 0,7 0-1,6 0 0,7 0-6,2-4 0,1-5 0,-1-7 0,1-5-1,2-12-15,7-16-16,6-15-18,7-15-17,5-4-6,7 9 5,6 10 4,7 10 4,4 4 4,3 0 3,3 0 3,4 0 3</inkml:trace>
</inkml:ink>
</file>

<file path=ppt/ink/ink841.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2-18T14:36:34"/>
    </inkml:context>
    <inkml:brush xml:id="br0">
      <inkml:brushProperty name="width" value="0.041667" units="cm"/>
      <inkml:brushProperty name="height" value="0.041667" units="cm"/>
      <inkml:brushProperty name="color" value="#F2385B"/>
      <inkml:brushProperty name="ignorePressure" value="0"/>
    </inkml:brush>
  </inkml:definitions>
  <inkml:trace contextRef="#ctx0" brushRef="#br0">72200 33900 200,'-22'23'0,"6"-3"0	,7-3 0,6-2 0,3-6-1,0-6 0,0-6 0,0-6-1,0-4 1,0 1 2,0-1 2,0 1 2,1-3 0,4-2 2,3-3-1,3-3 1,1-4 0,1-3 1,-1-3-1,1-2 0,-1-6 1,1-6-1,-1-6-1,1-6 0,-1-2-1,1 3 0,-1 3-2,1 4 0,-1-1 0,1-3-1,-1-3 1,1-2-1,-1 0 1,1 7-1,-1 6 0,1 7 0,-3 2 0,-2 1 0,-3-1 0,-3 1-1,-2-6 1,0-8-1,0-10 1,0-9 0,0-7 0,0-3 0,0-3 1,0-2 0,0-5 0,0-2 0,0-3 0,0-3 0,0 1 0,0 6-1,0 7 0,0 6 0,0 6 1,0 6-1,0 7 1,0 6 1,0 4-1,0 4 1,0 3-1,0 3 1,0 3-1,0 3-1,0 3 1,0 4-1,-4 4 0,-5 6 2,-7 7 2,-5 6 2,-4 3 0,0 0 1,0 0-1,0 0 0,3 3 0,6 6-2,7 7-1,6 6 0,3 4-2,0 4 0,0 3-1,0 3-1,0 4 0,0 7 0,0 6 0,0 7 0,0 4 0,0 3 1,0 3 2,0 4 1,0-3 0,0-5 0,0-7 0,0-5 0,0-4 1,0 0 0,0 0 2,0 0 0,0 6 1,0 13 1,0 12 0,0 13 0,0 4 1,0-3 1,0-3 0,0-2 0,0-5 1,0-2 1,0-3-1,0-3 1,0-4 1,0-3 0,0-3 1,0-2 1,1-6 1,4-6 0,3-6 1,3-6 0,3-4 0,3 1-2,3-1 0,4 1-2,2-4-5,4-6-8,3-6-8,3-6-8,1-10-8,1-12-7,-1-13-6,1-12-8,-1-9-4,1-2-3,-1-3-1,1-3-3,-1 1 1,1 6 3,-1 7 4,1 6 4,-3 1 3,-2-3 3,-3-3 3,-3-2 3,-1 0 3,4 7 3,3 6 3,3 7 16,1 4 5,1 3 0,-1 3 0,1 4 0,-1 2 0,1 4 0,-1 3 0,1 3 0,-3 4 0,-2 7 0,-3 6 0,-3 7 0,-2 0 0,0-2 0,0-3 0,0-3 0,-2-1 0,-3 4 0,-3 3 0,-2 3 0,-3-2 0,1-6 0,-1-6 0,1-6 0,-1-6 11,1-2 13,-1-3-1,1-3 1,-1-1-1,1 4 0,-1 3 0,1 3-1,-3-5 0,-2-12-1,-3-13-1,-3-12-1,-2-5-2,0 3-1,0 3-2,0 4-3,0-1 0,0-3-2,0-3 0,0-2-1,0-3-1,0 1-1,0-1-1,0 1 0,-2 1-2,-3 3 0,-3 3 0,-2 4-2,-5 1 1,-2 0 0,-3 0 2,-3 0 0,-2 1 0,0 4 0,0 3 0,0 3 0,0-1 0,0-2 2,0-3 1,0-3 2,0 1 1,0 6 1,0 7 1,0 6 0,-2 1 2,-3-3 0,-3-3 1,-2-2 0,8-3-7,22 1-17,22-1-17,23 1-17,13-1-6,6 1 2,7-1 4,6 1 3,3-3 3,0-2 1,0-3 3,0-3 1,0-1 3,0 4 3,0 3 1,0 3 3,-2-1 2,-3-2 2,-3-3 5,-2-3 13,-6-2 0,-6 0 0,-6 0 0,-6 0 0,-6 3 0,-2 6 0,-3 7 0,-3 6 0,-4 3 0,-3 0 0,-3 0 0,-2 0 0,-3 4 0,1 10 0,-1 10 0,1 9 0,-4 6 0,-6 3 0,-6 3 0,-6 4 0,-6 1 0,-2 0 0,-3 0 0,-3 0 4,-1 1 20,4 4 1,3 3 1,3 3 1,-1 1 1,-2 1 0,-3-1 2,-3 1 0,-1-3 1,4-2-1,3-3 0,3-3-1,1-4 0,1-3 0,-1-3-1,1-2 0,2-5-1,7-2-2,6-3-1,7-3-1,7-7-3,9-9-4,10-10-4,10-8-5,2-9-3,-3-6-4,-3-6-4,-2-6-4,-3-4-3,1 1-1,-1-1-2,1 1-1,1 1-2,3 3-3,3 3-2,4 4-3,-1-1-2,-3-3 0,-3-3-2,-2-2 0,-3-5-1,1-2 0,-1-3 1,1-3-1,-3-1 2,-2 4 0,-3 3 1,-3 3 2,-4-2 0,-3-6 1,-3-6 2,-2-6 0,-3-6 2,1-2 6,-1-3 14,1-3 0,-3-6 0,-2-5 0,-3-7 0,-3-5 0,-2 0 0,0 10 0,0 10 0,0 9 0,1 7 0,4 7 0,3 6 0,3 7 0,-1 5 0,-2 7 0,-3 6 0,-3 7 0,-2 5 0,0 7 0,0 6 0,0 7 0,0 10 12,0 16 16,0 15 6,0 17 6,0 11 2,0 10-2,0 10-1,0 9-2,0 9 1,0 9 2,0 10 2,0 10 2,0 4 0,0 0-2,0 0-3,0 0-2,0-5-2,0-9 1,0-10-1,0-8 0,0-12 0,0-12-2,0-13-2,0-12-20,1-9-11,4-2 0,3-3 0,3-3 0,3-4 0,3-3 0,3-3 0,4-2 0,-1-14 0,-3-21 0,-3-22 0,-2-22 0,-5-13 0,-2-3 0,-3-3 0,-3-2 0,-1-3 0,4 1 0,3-1-41,3 1-10,-1 1 2,-2 3 1,-3 3 2,-3 4 3,-2 4 2,0 6 3,0 7 4,0 6 3,0 3 2,0 0-2,0 0 0,0 0-1,-2-2-2,-3-3-1,-3-3-1,-2-2-3</inkml:trace>
</inkml:ink>
</file>

<file path=ppt/ink/ink842.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2-18T14:36:34"/>
    </inkml:context>
    <inkml:brush xml:id="br0">
      <inkml:brushProperty name="width" value="0.041667" units="cm"/>
      <inkml:brushProperty name="height" value="0.041667" units="cm"/>
      <inkml:brushProperty name="color" value="#F2385B"/>
      <inkml:brushProperty name="ignorePressure" value="0"/>
    </inkml:brush>
  </inkml:definitions>
  <inkml:trace contextRef="#ctx0" brushRef="#br0">77000 32750 200,'0'-24'0,"0"4"2	,0 3 2,0 3 1,0 1 2,0 1 0,0-1 2,0 1 1,0-3 0,0-2 1,0-3 0,0-3 1,0-1 0,0 4-1,0 3 0,0 3 0,-2 1 2,-3 1 5,-3-1 3,-2 1 5,-8 1 1,-8 3-1,-10 3-2,-9 4-1,-2 2-1,6 4-1,7 3-2,6 3 0,3 1-2,0 1-1,0-1-2,0 1 0,-2-1-2,-3 1 0,-3-1 0,-2 1-1,-1 1 0,3 3 2,3 3 0,4 4 1,4 2 1,6 4 2,7 3 1,6 3 2,6 1 0,6 1-1,7-1 0,6 1-1,4 2 0,4 7 0,3 6 0,3 7 0,-1 0-1,-2-2-4,-3-3-13,-3-3 0,-1-4 0,4-3 0,3-3 0,3-2-15,3-8-16,3-8-8,3-10-8,4-9-8,-1-5-4,-3 0 2,-3 0 2,-2 0 2,-1-4 1,3-5 3,3-7 1,4-5 3,-1-4 3,-3 0 3,-3 0 3,-2 0 4,0-2 3,7-3 3,6-3 3,7-2 6,2-5 17,1-2 0,-1-3 0,1-3 0,-4-2 0,-6 0 0,-6 0 0,-6 0 0,-4 0 0,1 0 0,-1 0 0,1 0 0,-3 1 0,-2 4 0,-3 3 0,-3 3 0,-6 3 0,-5 3 0,-7 3 0,-5 4 0,-6 4 0,-3 6 0,-3 7 0,-2 6 0,-5 4 0,-2 4 0,-3 3 0,-3 3 23,-4 6 10,-3 9-2,-3 10-1,-2 10-1,-3 4-1,1 0-1,-1 0 0,1 0-1,1-2 0,3-3-1,3-3 1,4-2-1,2-3 0,4 1 0,3-1-1,3 1 0,3-3-1,3-2-2,3-3 0,4-3-3,10-6 0,19-5 0,19-7-2,19-5 1,5-3-2,-5 4-1,-7 3-2,-5 3-1,-6 3-1,-3 3 1,-3 3-1,-2 4 1,-3 5-1,1 10-2,-1 10-2,1 9-1,-7 2-2,-12-2 2,-13-3 1,-12-3 0,-10-1 2,-6 4 1,-6 3 1,-6 3 1,-4-2 0,1-6-3,-1-6-3,1-6-3,-1-10-13,1-12-24,-1-13-25,1-12-24</inkml:trace>
</inkml:ink>
</file>

<file path=ppt/ink/ink843.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2-18T14:36:34"/>
    </inkml:context>
    <inkml:brush xml:id="br0">
      <inkml:brushProperty name="width" value="0.041667" units="cm"/>
      <inkml:brushProperty name="height" value="0.041667" units="cm"/>
      <inkml:brushProperty name="color" value="#F2385B"/>
      <inkml:brushProperty name="ignorePressure" value="0"/>
    </inkml:brush>
  </inkml:definitions>
  <inkml:trace contextRef="#ctx0" brushRef="#br0">41500 39600 200,'-2'23'-10,"-3"-3"2	,-3-3 2,-2-2 3,-1-3 2,3 1-1,3-1 1,4 1 1,1-1 0,0 1-1,0-1 1,0 1 1,0-1-1,0 1 1,0-1 0,0 1 0,0-1 0,0 1 1,0-1-1,0 1 0,0-1 0,0 1 0,0-1 0,0 1 1,1-3-1,4-2 1,3-3-1,3-3 1,1-2 0,1 0 0,-1 0 0,1 0 1,-1 0 1,1 0 0,-1 0 0,1 0 0,-1 0 1,1 0-1,-1 0 0,1 0 1,-1 0-1,1 0-1,-1 0 1,1 0-1,-1 0 0,1 0 0,-1 0 0,1 0-1,-1 0 0,1 0 0,-1 0 0,1 0 0,1-2 0,3-3 0,3-3 0,4-2 0,-1-1 0,-3 3 0,-3 3-1,-2 4 1,-3-1 0,1-3 0,-1-3-1,1-2 1,-1-3 0,1 1 0,-1-1 0,1 1-1,-1 1 1,1 3-1,-1 3 1,1 4-1,-1-1 0,1-3 1,-1-3-1,1-2 1,1-3-1,3 1 1,3-1 0,4 1 1,-1-1-1,-3 1 1,-3-1-1,-2 1 1,-1-1-1,3 1 1,3-1-1,4 1 1,-1 1 0,-3 3-1,-3 3 1,-2 4 0,-1-1-1,3-3 1,3-3-1,4-2 1,-1-3 0,-3 1-1,-3-1 1,-2 1 0,-1 1-1,3 3 1,3 3-1,4 4 1,1-1 0,0-3-1,0-3 1,0-2-1,0-1 1,0 3-1,0 3-1,0 4 1,0 1-1,0 0 0,0 0 0,0 0 0,0 0 1,0 0-1,0 0-1,0 0 1,-2 1 0,-3 4 0,-3 3-1,-2 3 1,-1 1-1,3 1 2,3-1-1,4 1 1,-1-1 0,-3 1 0,-3-1 0,-2 1 0,-1-1 0,3 1 0,3-1 1,4 1 0,1-1 0,0 1 1,0-1 0,0 1 0,0-1 0,0 1 1,0-1-2,0 1 1,0-1 0,0 1-1,0-1 1,0 1 0,1-1-1,4 1 0,3-1 0,3 1-1,1-1 0,1 1 0,-1-1 0,1 1 0,-3-3 0,-2-2-1,-3-3 1,-3-3 0,-1-1-1,4 4 1,3 3 1,3 3-1,-1 1 1,-2 1-1,-3-1 1,-3 1-1,-2-3 0,0-2 1,0-3-1,0-3 1,0-2 0,0 0-1,0 0 0,0 0 1,0 1-1,0 4 0,0 3 1,0 3-1,0-1 1,0-2-1,0-3 1,0-3-1,0-1 1,0 4-1,0 3 1,0 3 0,0 1 0,0 1 0,0-1 0,0 1 0,0-3 0,0-2-1,0-3 1,0-3-1,1-2-1,4 0 1,3 0 0,3 0-1,-1 1 1,-2 4 0,-3 3-1,-3 3 1,1-1 0,6-2 0,7-3-1,6-3 1,1-2-1,-3 0 0,-3 0 1,-2 0 0,-3 0-1,1 0 0,-1 0 0,1 0 0,1-2 0,3-3 0,3-3 0,4-2 0,-1-1 0,-3 3 0,-3 3 0,-2 4-1,-3-1 0,1-3 1,-1-3-1,1-2 1,-1-3-1,1 1 1,-1-1 0,1 1 0,-1-1 0,1 1 0,-1-1 0,1 1-1,-3-1 1,-2 1 0,-3-1 0,-3 1 0,-1-1 0,4 1 0,3-1 0,3 1 1,-1-3-1,-2-2 1,-3-3-1,-3-3 0,-2-1 1,0 4-1,0 3 0,0 3 0,1-1 0,4-2 1,3-3-1,3-3 0,-1-1 0,-2 4 0,-3 3-1,-3 3 1,-2 1-1,0 1 1,0-1-1,0 1 1,0-1-1,0 1 1,0-1-1,0 1 0,1-1 0,4 1 0,3-1 0,3 1-1,-1 1 1,-2 3 0,-3 3 0,-3 4-1,-2 1 1,0 0 0,0 0 0,0 0 0,0 0 0,0 0 0,0 0 0,0 0 0,0 0 0,0 0 0,0 0 0,0 0 0,0 1 1,0 4-1,0 3 0,0 3 1,1 3-1,4 3 1,3 3 0,3 4 1,-1-1-1,-2-3 1,-3-3-1,-3-2 0,-2-3 1,0 1 0,0-1 0,0 1 0,0-1 0,0 1 0,0-1 0,0 1 0,0-1-1,0 1 1,0-1-1,0 1 1,1-3-1,4-2 1,3-3 0,3-3 0,-1-1 0,-2 4 0,-3 3 0,-3 3 0,1-1-1,6-2 1,7-3 0,6-3 0,1-2 0,-3 0 1,-3 0-1,-2 0 1,0-2 0,7-3-1,6-3 1,7-2 0,-1-3 0,-6 1 0,-6-1-1,-6 1 1,-4-1 0,1 1-1,-1-1 1,1 1-1,1-1 0,3 1 0,3-1 0,4 1-1,1-3 1,0-2-1,0-3 0,0-3 0,-2-1 1,-3 4-1,-3 3 0,-2 3 0,-1-1 0,3-2 0,3-3 0,4-3 0,-1-1 0,-3 4-1,-3 3 0,-2 3 1,2-1-1,9-2 0,10-3 1,10-3 0,-1 1 0,-9 6 0,-10 7 1,-8 6 0,-4 3 0,3 0 0,3 0 0,4 0 0,1 0-1,0 0 1,0 0 0,0 0-1,0 1 1,0 4 0,0 3 0,0 3 1,-2-1-1,-3-2 1,-3-3-1,-2-3 0,-1-1 0,3 4-1,3 3 1,4 3 0,-1 1 0,-3 1-1,-3-1 1,-2 1-1,3 1 0,14 3 0,11 3 1,14 4-1,2-3 1,-6-5 0,-6-7 0,-6-5 0,-6-3 0,-2 4-1,-3 3 0,-3 3-1,-2-1 0,0-2 0,0-3 0,0-3 0,0-1 0,0 4 0,0 3 0,0 3 0,-2-1 1,-3-2-1,-3-3 2,-2-3-1,5-2 2,16 0-1,15 0 1,17 0 0,2 0 0,-9 0 1,-10 0-2,-8 0 1,-8-2 0,-2-3-1,-3-3 1,-3-2 0,-4-1-1,-3 3 1,-3 3-2,-2 4 1,2-3 0,9-5-1,10-7 1,10-5 0,5-4 0,4 0 0,3 0-1,3 0 0,-4 0 0,-8 0-1,-10 0 1,-9 0 0,-5 1 0,0 4-1,0 3-1,0 3 0,1 1 0,4 1-1,3-1 0,3 1 1,-1 1 0,-2 3-1,-3 3 1,-3 4 0,4-1 0,13-3 0,12-3 0,13-2 0,-1-3 1,-11 1 0,-14-1 0,-11 1 1,-9 1 1,-3 3-1,-3 3 0,-2 4 0,3 1 0,14 0 0,11 0 1,14 0 1,0 0 0,-8 0 0,-10 0 0,-9 0-1,-2 0 1,6 0 0,7 0-1,6 0 1,1 1-1,-3 4 1,-3 3 0,-2 3 1,-5 1-1,-2 1 1,-3-1-1,-3 1 0,-2-1 0,0 1-1,0-1 1,0 1 0,1-1-1,4 1 1,3-1 0,3 1-1,-1 1 1,-2 3 0,-3 3-1,-3 4 0,-4 1 0,-3 0 1,-3 0-1,-2 0 0,-3-2-1,1-3-1,-1-3 0,1-2 0,-1-1 0,1 3 0,-1 3 0,1 4 0,-1-1 0,1-3 0,-1-3 0,1-2 0,1-5 0,3-2 0,3-3 0,4-3 0,-1-2 0,-3 0 0,-3 0 0,-2 0 0,-3 0 0,1 0 0,-1 0 0,1 0 0,1-2 0,3-3 0,3-3 0,4-2 0,2-3 0,4 1 0,3-1 0,3 1 0,-1-3 0,-2-2 0,-3-3 0,-3-3 0,-1 1 0,4 6 0,3 7 0,3 6 0,1 1 0,1-3 0,-1-3 0,1-2 0,-3-1 0,-2 3 0,-3 3 0,-3 4 0,-2 1 0,0 0 0,0 0 0,0 0 0,3 0 0,6 0 0,7 0 0,6 0 0,3 0 0,0 0 0,0 0 0,0 0 0,-5 0 0,-9 0 0,-10 0 0,-8 0 0,-3-2 0,7-3-8,6-3-7,7-2-4,-1-3 0,-6 1 0,-6-1 1,-6 1 0,-1-3 1,7-2-1,6-3 1,7-3 0,4-4-3,3-3-5,3-3-7,4-2-6,-4 0-1,-9 7 2,-10 6 3,-8 7 2,-6 0-1,1-2-5,-1-3-5,1-3-4</inkml:trace>
</inkml:ink>
</file>

<file path=ppt/ink/ink85.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26T05:25:29"/>
    </inkml:context>
    <inkml:brush xml:id="br0">
      <inkml:brushProperty name="width" value="0.031364" units="cm"/>
      <inkml:brushProperty name="height" value="0.031364" units="cm"/>
      <inkml:brushProperty name="color" value="#F2385B"/>
      <inkml:brushProperty name="ignorePressure" value="0"/>
    </inkml:brush>
  </inkml:definitions>
  <inkml:trace contextRef="#ctx0" brushRef="#br0">25050 1000 265,'-2'26'0,"-3"4"0	,-3 3 0,-2 3 0,-1-1-1,3-2 1,3-3 0,4-3-1,1 1 1,0 6 0,0 7 0,0 6 0,0 3 5,0 0 11,0 0 12,0 0 10,0-2 4,0-3-1,0-3-3,0-2-1,0-1 0,0 3 4,0 3 5,0 4 4,0-3 0,0-5-3,0-7-4,0-5-4,0 2-3,0 13-3,0 12-5,0 13-3,0 1-9,0-9-15,0-10-15,0-8-15,0-14-12,0-15-11,0-15-11,0-16-10</inkml:trace>
</inkml:ink>
</file>

<file path=ppt/ink/ink86.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26T05:25:29"/>
    </inkml:context>
    <inkml:brush xml:id="br0">
      <inkml:brushProperty name="width" value="0.036488" units="cm"/>
      <inkml:brushProperty name="height" value="0.036488" units="cm"/>
      <inkml:brushProperty name="color" value="#F2385B"/>
      <inkml:brushProperty name="ignorePressure" value="0"/>
    </inkml:brush>
  </inkml:definitions>
  <inkml:trace contextRef="#ctx0" brushRef="#br0">24650 1650 171,'0'-21'0,"0"10"0	,0 10 0,0 9 16,0 4 8,0 1-2,0-1-1,0 1-3,1 4 0,4 9 3,3 10 1,3 10 2,-1 0 0,-2-5 0,-3-7-2,-3-5-1,-2 5 2,0 19 6,0 19 6,0 19 5,-4 9 4,-5 0 3,-7 0 1,-5 0 3,-4-5-1,0-9-5,0-10-5,0-8-5,-2-9-6,-3-6-9,-3-6-8,-2-6-9,-3-7-12,1-6-17,-1-6-17,1-6-17</inkml:trace>
</inkml:ink>
</file>

<file path=ppt/ink/ink87.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26T05:25:29"/>
    </inkml:context>
    <inkml:brush xml:id="br0">
      <inkml:brushProperty name="width" value="0.036805" units="cm"/>
      <inkml:brushProperty name="height" value="0.036805" units="cm"/>
      <inkml:brushProperty name="color" value="#F2385B"/>
      <inkml:brushProperty name="ignorePressure" value="0"/>
    </inkml:brush>
  </inkml:definitions>
  <inkml:trace contextRef="#ctx0" brushRef="#br0">24550 1600 226,'23'23'1,"-3"-3"1	,-3-3 1,-2-2 2,2-1 2,9 3 1,10 3 1,10 4 2,5 4 4,4 6 5,3 7 6,3 6 6,-2 1 3,-6-3-2,-6-3 0,-6-2-2,-6-5 2,-2-2 3,-3-3 5,-3-3 3,-2-1 1,0 4-1,0 3-3,0 3-1,-2 1-1,-3 1 0,-3-1 0,-2 1 1,-9-6-18,-12-8-37,-13-10-36,-12-9-37</inkml:trace>
</inkml:ink>
</file>

<file path=ppt/ink/ink88.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26T05:25:29"/>
    </inkml:context>
    <inkml:brush xml:id="br0">
      <inkml:brushProperty name="width" value="0.021732" units="cm"/>
      <inkml:brushProperty name="height" value="0.021732" units="cm"/>
      <inkml:brushProperty name="color" value="#F2385B"/>
      <inkml:brushProperty name="ignorePressure" value="0"/>
    </inkml:brush>
  </inkml:definitions>
  <inkml:trace contextRef="#ctx0" brushRef="#br0">25100 2050 383,'0'23'0,"0"-3"0	,0-3 0,0-2 0,0-1 0,0 3 0,0 3 0,0 4 0,-2 1 5,-3 0 12,-3 0 11,-2 0 10,-3 3 6,1 6 0,-1 7-1,1 6 1,-3 1 0,-2-3 4,-3-3 3,-3-2 3,-1-5-3,4-2-9,3-3-11,3-3-9,3-2-12,3 0-12,3 0-13,4 0-12</inkml:trace>
</inkml:ink>
</file>

<file path=ppt/ink/ink89.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26T05:25:29"/>
    </inkml:context>
    <inkml:brush xml:id="br0">
      <inkml:brushProperty name="width" value="0.025956" units="cm"/>
      <inkml:brushProperty name="height" value="0.025956" units="cm"/>
      <inkml:brushProperty name="color" value="#F2385B"/>
      <inkml:brushProperty name="ignorePressure" value="0"/>
    </inkml:brush>
  </inkml:definitions>
  <inkml:trace contextRef="#ctx0" brushRef="#br0">24700 2800 321,'25'26'24,"0"4"-1	,0 3-3,0 3-2,-2-2-1,-3-6 1,-3-6 2,-2-6 1,-1-1 1,3 7 2,3 6 1,4 7 1,-1-1 1,-3-6-1,-3-6-1,-2-6-1,-1-1 0,3 7 0,3 6 1,4 7-1,1 2 1,0 1 0,0-1 1,0 1-1,0-4 1,0-6-1,0-6 1,0-6 0,-4-10-9,-5-12-17,-7-13-19,-5-12-18,-4-7-12,0 1-6,0-1-6,0 1-6,-2-1-2,-3 1 4,-3-1 3,-2 1 3</inkml:trace>
</inkml:ink>
</file>

<file path=ppt/ink/ink9.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26T05:25:29"/>
    </inkml:context>
    <inkml:brush xml:id="br0">
      <inkml:brushProperty name="width" value="0.041667" units="cm"/>
      <inkml:brushProperty name="height" value="0.041667" units="cm"/>
      <inkml:brushProperty name="color" value="#F2385B"/>
      <inkml:brushProperty name="ignorePressure" value="0"/>
    </inkml:brush>
  </inkml:definitions>
  <inkml:trace contextRef="#ctx0" brushRef="#br0">72000 14850 200,'46'1'0,"-5"4"0	,-7 3 0,-5 3 0,-4 3 3,0 3 6,0 3 8,0 4 5,-2 1 4,-3 0-2,-3 0-1,-2 0-1,-1-2 0,3-3 4,3-3 2,4-2 3,1 0 2,0 7 1,0 6 1,0 7 2,-2 0-1,-3-2-3,-3-3-3,-2-3-2,-1-1 0,3 4 2,3 3 4,4 3 1,1 3 3,0 3 0,0 3 1,0 4-1,-8-12-38,-16-24 0,-15-26-46,-15-24-44</inkml:trace>
</inkml:ink>
</file>

<file path=ppt/ink/ink90.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26T05:25:29"/>
    </inkml:context>
    <inkml:brush xml:id="br0">
      <inkml:brushProperty name="width" value="0.037653" units="cm"/>
      <inkml:brushProperty name="height" value="0.037653" units="cm"/>
      <inkml:brushProperty name="color" value="#F2385B"/>
      <inkml:brushProperty name="ignorePressure" value="0"/>
    </inkml:brush>
  </inkml:definitions>
  <inkml:trace contextRef="#ctx0" brushRef="#br0">25400 2550 221,'21'4'2,"-5"10"6	,-7 10 4,-5 9 5,-4 12 6,0 16 9,0 15 9,0 17 8,-2 0 2,-3-11-2,-3-14-4,-2-11-3,-1-11-2,3-5-2,3-7-2,4-5-1,-3-1-2,-5 6 0,-7 7-2,-5 6 0,-4-1-1,0-5-2,0-7-2,0-5 0,-2-8-9,-3-5-14,-3-7-14,-2-5-15</inkml:trace>
</inkml:ink>
</file>

<file path=ppt/ink/ink91.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26T05:25:29"/>
    </inkml:context>
    <inkml:brush xml:id="br0">
      <inkml:brushProperty name="width" value="0.025663" units="cm"/>
      <inkml:brushProperty name="height" value="0.025663" units="cm"/>
      <inkml:brushProperty name="color" value="#F2385B"/>
      <inkml:brushProperty name="ignorePressure" value="0"/>
    </inkml:brush>
  </inkml:definitions>
  <inkml:trace contextRef="#ctx0" brushRef="#br0">24350 3200 324,'45'-2'66,"-9"-3"-9	,-10-3-11,-8-2-9,-3-3-4,7 1 2,6-1 1,7 1 2,2-1 0,1 1-2,-1-1 0,1 1-2,1-3-1,3-2-1,3-3-1,4-3-2,1-2-5,0 0-5,0 0-8,0 0-7,0 1-4,0 4-2,0 3-3,0 3-2,-2-1-13,-3-2-22,-3-3-22,-2-3-21</inkml:trace>
</inkml:ink>
</file>

<file path=ppt/ink/ink92.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26T05:25:29"/>
    </inkml:context>
    <inkml:brush xml:id="br0">
      <inkml:brushProperty name="width" value="0.041667" units="cm"/>
      <inkml:brushProperty name="height" value="0.041667" units="cm"/>
      <inkml:brushProperty name="color" value="#F2385B"/>
      <inkml:brushProperty name="ignorePressure" value="0"/>
    </inkml:brush>
  </inkml:definitions>
  <inkml:trace contextRef="#ctx0" brushRef="#br0">25900 950 200,'1'25'2,"4"0"6	,3 0 5,3 0 5,-1 0 3,-2 0-2,-3 0 0,-3 0-1,-2 1 1,0 4 6,0 3 5,0 3 5,0 3 3,0 3 1,0 3 1,0 4 2,0-3-1,0-5 0,0-7-2,0-5-1,0-1-1,0 6 0,0 7-2,0 6 0,0 1 0,0-3-1,0-3 0,0-2-27,-2-3-7,-3 1 0,-3-1 0,-2 1 0,-3-1 0,1 1 0,-1-1 0,1 1 0,-4-4 0,-6-6 0,-6-6 0,-6-6-70</inkml:trace>
</inkml:ink>
</file>

<file path=ppt/ink/ink93.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26T05:25:29"/>
    </inkml:context>
    <inkml:brush xml:id="br0">
      <inkml:brushProperty name="width" value="0.037726" units="cm"/>
      <inkml:brushProperty name="height" value="0.037726" units="cm"/>
      <inkml:brushProperty name="color" value="#F2385B"/>
      <inkml:brushProperty name="ignorePressure" value="0"/>
    </inkml:brush>
  </inkml:definitions>
  <inkml:trace contextRef="#ctx0" brushRef="#br0">25700 1900 339,'25'-2'4,"0"-3"9	,0-3 9,0-2 7,1-1 4,4 3-1,3 3-3,3 4-2,-1-1 2,-2-3 4,-3-3 5,-3-2 4,4-1 3,13 3-1,12 3-1,13 4-1,1 1-1,-9 0-4,-10 0-3,-8 0-3,-6-4-18,1-5-35,-1-7-32,1-5-34</inkml:trace>
</inkml:ink>
</file>

<file path=ppt/ink/ink94.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26T05:25:29"/>
    </inkml:context>
    <inkml:brush xml:id="br0">
      <inkml:brushProperty name="width" value="0.039144" units="cm"/>
      <inkml:brushProperty name="height" value="0.039144" units="cm"/>
      <inkml:brushProperty name="color" value="#F2385B"/>
      <inkml:brushProperty name="ignorePressure" value="0"/>
    </inkml:brush>
  </inkml:definitions>
  <inkml:trace contextRef="#ctx0" brushRef="#br0">26450 1900 212,'-22'23'0,"6"-3"0	,7-3 0,6-2 0,-2 5 3,-9 16 4,-10 15 6,-8 17 4,-1 0 2,9-11-1,10-14 0,10-11-2,2-6 1,-3 4 4,-3 3 2,-2 3 4,-1 1 2,3 1 0,3-1 2,4 1 1,-1-1 1,-3 1 0,-3-1 0,-2 1 0,-3-1 1,1 1 0,-1-1 2,1 1 0,1-1 0,3 1-2,3-1 0,4 1-1,-3-1-5,-5 1-9,-7-1-9,-5 1-9,-4-3-9,0-2-11,0-3-11,0-3-10,0-4-7,0-3-3,0-3-2,0-2-2</inkml:trace>
</inkml:ink>
</file>

<file path=ppt/ink/ink95.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26T05:25:29"/>
    </inkml:context>
    <inkml:brush xml:id="br0">
      <inkml:brushProperty name="width" value="0.041667" units="cm"/>
      <inkml:brushProperty name="height" value="0.041667" units="cm"/>
      <inkml:brushProperty name="color" value="#F2385B"/>
      <inkml:brushProperty name="ignorePressure" value="0"/>
    </inkml:brush>
  </inkml:definitions>
  <inkml:trace contextRef="#ctx0" brushRef="#br0">25550 2300 200,'4'25'0,"10"0"0	,10 0 0,9 0 0,4 0-1,1 0 1,-1 0 0,1 0-1,1 6 3,3 13 6,3 12 4,4 13 6,1 4 4,0-3 3,0-3 2,0-2 3,0-6 3,0-6 4,0-6 3,0-6 5,0-1 2,0 7 1,0 6-1,0 7 1,0 0 1,0-2-1,0-3 0,0-3 1,-2-6-2,-3-5-2,-3-7-19,-2-5-26,-5-3 0,-2 4 0,-3 3 0,-3 3 0</inkml:trace>
</inkml:ink>
</file>

<file path=ppt/ink/ink96.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26T05:25:29"/>
    </inkml:context>
    <inkml:brush xml:id="br0">
      <inkml:brushProperty name="width" value="0.035956" units="cm"/>
      <inkml:brushProperty name="height" value="0.035956" units="cm"/>
      <inkml:brushProperty name="color" value="#F2385B"/>
      <inkml:brushProperty name="ignorePressure" value="0"/>
    </inkml:brush>
  </inkml:definitions>
  <inkml:trace contextRef="#ctx0" brushRef="#br0">27850 1250 231,'-2'23'0,"-3"-3"0	,-3-3 0,-2-2 0,-1-1 1,3 3 0,3 3 1,4 4 1,-3 4 2,-5 6 5,-7 7 3,-5 6 5,-4 4 3,0 4 2,0 3 2,0 3 2,-2 3 3,-3 3 1,-3 3 3,-2 4 3,-1-3 0,3-5 1,3-7-1,4-5 0,1-8 1,0-5 0,0-7 0,0-5 0,9-11-1,19-11-6,19-14-5,19-11-5,5-7-3,-5 0-2,-7 0-2,-5 0-1,-4 0-5,0 0-6,0 0-5,0 0-5,1 4-7,4 10-7,3 10-7,3 9-6,-5 7-1,-12 7 7,-13 6 5,-12 7 7,-7 2 3,1 1 4,-1-1 2,1 1 2,-3 1 3,-2 3 2,-3 3 2,-3 4 2,-1-3 1,4-5 1,3-7 0,3-5 2,7-11 1,14-11 4,11-14 2,14-11 2,3-6 1,-2 4-4,-3 3-4,-3 3-3,-1 4-5,4 7-7,3 6-6,3 7-8,-4 5-2,-8 7 1,-10 6 1,-9 7 0,-7 4 2,-3 3 1,-3 3 0,-2 4 1,-3 1 1,1 0 1,-1 0 0,1 0 0,-1-2 1,1-3 0,-1-3-1,1-2 0,-1-6 0,1-6-1,-1-6 1,1-6-1,4-10 11,9-12 23,10-13 22,10-12 23,2-7 3,-3 1-14,-3-1-16,-2 1-14,-1 1-11,3 3-3,3 3-4,4 4-4,1 2-8,0 4-9,0 3-11,0 3-10</inkml:trace>
</inkml:ink>
</file>

<file path=ppt/ink/ink97.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26T05:25:29"/>
    </inkml:context>
    <inkml:brush xml:id="br0">
      <inkml:brushProperty name="width" value="0.037859" units="cm"/>
      <inkml:brushProperty name="height" value="0.037859" units="cm"/>
      <inkml:brushProperty name="color" value="#F2385B"/>
      <inkml:brushProperty name="ignorePressure" value="0"/>
    </inkml:brush>
  </inkml:definitions>
  <inkml:trace contextRef="#ctx0" brushRef="#br0">28600 1650 220,'1'73'0,"4"-3"0	,3-3 0,3-2 0,1-3 1,1 1 4,-1-1 3,1 1 3,-3 1 2,-2 3 2,-3 3 2,-3 4 2,-2-3 4,0-5 4,0-7 6,0-5 5,0-4 3,0 0 1,0 0 1,0 0 1,0-2 1,0-3 1,0-3 1,0-2 2,-2-3-1,-3 1-1,-3-1-2,-2 1-1,-5-10-16,-2-19-27,-3-18-30,-3-19-28,-2-12-15,0-2-2,0-3-1,0-3-1</inkml:trace>
</inkml:ink>
</file>

<file path=ppt/ink/ink98.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26T05:25:29"/>
    </inkml:context>
    <inkml:brush xml:id="br0">
      <inkml:brushProperty name="width" value="0.041667" units="cm"/>
      <inkml:brushProperty name="height" value="0.041667" units="cm"/>
      <inkml:brushProperty name="color" value="#F2385B"/>
      <inkml:brushProperty name="ignorePressure" value="0"/>
    </inkml:brush>
  </inkml:definitions>
  <inkml:trace contextRef="#ctx0" brushRef="#br0">28600 1500 200,'0'-24'0,"0"4"0	,0 3 0,0 3 0,1 1 0,4 1 0,3-1 0,3 1 0,1-1 1,1 1 2,-1-1 4,1 1 1,-1 1 3,1 3 1,-1 3 2,1 4 1,2 1 2,7 0 1,6 0 2,7 0 1,0 3 1,-2 6-1,-3 7 1,-3 6-1,-1 6 1,4 6 0,3 7 1,3 6 0,-1 9 1,-2 13-2,-3 12 0,-3 13-1,-4 7 0,-3 4 2,-3 3 1,-2 3 2,-3-1 1,1-2 4,-1-3 1,1-3 3,-3-6 1,-2-5 0,-3-7 0,-3-5 0,-2-8-12,0-5-24,0-7 0,0-5 0,0-6 0,0-3 0,0-3 0,0-2 0,-4-12 0,-5-19 0,-7-18 0,-5-19 0,-4-10-5,0 1-90,0-1 2,0 1 3</inkml:trace>
</inkml:ink>
</file>

<file path=ppt/ink/ink99.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7" units="1/cm"/>
          <inkml:channelProperty channel="Y" name="resolution" value="28.346457" units="1/cm"/>
          <inkml:channelProperty channel="F" name="resolution" value="2.84167" units="1/cm"/>
        </inkml:channelProperties>
      </inkml:inkSource>
      <inkml:timestamp xml:id="ts0" timeString="2020-11-26T05:25:29"/>
    </inkml:context>
    <inkml:brush xml:id="br0">
      <inkml:brushProperty name="width" value="0.021861" units="cm"/>
      <inkml:brushProperty name="height" value="0.021861" units="cm"/>
      <inkml:brushProperty name="color" value="#F2385B"/>
      <inkml:brushProperty name="ignorePressure" value="0"/>
    </inkml:brush>
  </inkml:definitions>
  <inkml:trace contextRef="#ctx0" brushRef="#br0">28700 1950 381,'25'0'67,"0"0"-6	,0 0-8,0 0-8,0 0-1,0 0 6,0 0 4,0 0 4,0 0-1,0 0-8,0 0-10,0 0-8,0 0-21,0 0-32,0 0-33,0 0-33</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7C613D5-12FD-CF49-B1D2-0AEEB0E1F1F3}" type="datetimeFigureOut">
              <a:rPr kumimoji="1" lang="zh-CN" altLang="en-US" smtClean="0"/>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8FD238A-32CE-EE40-BB24-BC138C77AEDC}" type="slidenum">
              <a:rPr kumimoji="1" lang="zh-CN" altLang="en-US" smtClean="0"/>
            </a:fld>
            <a:endParaRPr kumimoji="1"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4" Type="http://schemas.openxmlformats.org/officeDocument/2006/relationships/image" Target="../media/image1.tiff"/><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幻灯片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1" name="图片 30" hidden="1"/>
          <p:cNvPicPr>
            <a:picLocks noChangeAspect="1"/>
          </p:cNvPicPr>
          <p:nvPr userDrawn="1"/>
        </p:nvPicPr>
        <p:blipFill>
          <a:blip r:embed="rId3"/>
          <a:stretch>
            <a:fillRect/>
          </a:stretch>
        </p:blipFill>
        <p:spPr>
          <a:xfrm>
            <a:off x="8321" y="0"/>
            <a:ext cx="12175357" cy="6858000"/>
          </a:xfrm>
          <a:prstGeom prst="rect">
            <a:avLst/>
          </a:prstGeom>
        </p:spPr>
      </p:pic>
      <p:sp>
        <p:nvSpPr>
          <p:cNvPr id="14" name="文本占位符 50"/>
          <p:cNvSpPr>
            <a:spLocks noGrp="1"/>
          </p:cNvSpPr>
          <p:nvPr>
            <p:ph type="body" sz="quarter" idx="10" hasCustomPrompt="1"/>
          </p:nvPr>
        </p:nvSpPr>
        <p:spPr>
          <a:xfrm>
            <a:off x="1253502" y="1429680"/>
            <a:ext cx="6689770" cy="1319974"/>
          </a:xfrm>
        </p:spPr>
        <p:txBody>
          <a:bodyPr>
            <a:normAutofit/>
          </a:bodyPr>
          <a:lstStyle>
            <a:lvl1pPr marL="0" indent="0">
              <a:lnSpc>
                <a:spcPct val="100000"/>
              </a:lnSpc>
              <a:buNone/>
              <a:defRPr sz="3200" b="0" spc="300">
                <a:solidFill>
                  <a:schemeClr val="tx1"/>
                </a:solidFill>
                <a:latin typeface="微软雅黑" pitchFamily="34" charset="-122"/>
                <a:ea typeface="微软雅黑" pitchFamily="34" charset="-122"/>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kumimoji="1" lang="zh-CN" altLang="en-US" dirty="0"/>
              <a:t>北邮</a:t>
            </a:r>
            <a:r>
              <a:rPr kumimoji="1" lang="en-US" altLang="zh-CN" dirty="0"/>
              <a:t>&amp;</a:t>
            </a:r>
            <a:r>
              <a:rPr kumimoji="1" lang="zh-CN" altLang="en-US" dirty="0"/>
              <a:t>华为</a:t>
            </a:r>
            <a:endParaRPr kumimoji="1" lang="en-US" altLang="zh-CN" dirty="0"/>
          </a:p>
          <a:p>
            <a:pPr lvl="0"/>
            <a:r>
              <a:rPr kumimoji="1" lang="zh-CN" altLang="en-US" dirty="0"/>
              <a:t>第一期</a:t>
            </a:r>
            <a:r>
              <a:rPr kumimoji="1" lang="en-US" altLang="zh-CN" dirty="0"/>
              <a:t>XXXX</a:t>
            </a:r>
            <a:r>
              <a:rPr kumimoji="1" lang="zh-CN" altLang="en-US" dirty="0"/>
              <a:t>汇报</a:t>
            </a:r>
            <a:endParaRPr kumimoji="1" lang="zh-CN" altLang="en-US" dirty="0"/>
          </a:p>
        </p:txBody>
      </p:sp>
      <p:sp>
        <p:nvSpPr>
          <p:cNvPr id="15" name="Text Placeholder 7"/>
          <p:cNvSpPr>
            <a:spLocks noGrp="1"/>
          </p:cNvSpPr>
          <p:nvPr>
            <p:ph type="body" sz="quarter" idx="11" hasCustomPrompt="1"/>
          </p:nvPr>
        </p:nvSpPr>
        <p:spPr>
          <a:xfrm>
            <a:off x="1336076" y="3669931"/>
            <a:ext cx="6535842" cy="1480457"/>
          </a:xfrm>
        </p:spPr>
        <p:txBody>
          <a:bodyPr lIns="0" tIns="0" rIns="0" bIns="0">
            <a:normAutofit/>
          </a:bodyPr>
          <a:lstStyle>
            <a:lvl1pPr marL="0" indent="0">
              <a:buNone/>
              <a:defRPr sz="1800"/>
            </a:lvl1pPr>
          </a:lstStyle>
          <a:p>
            <a:r>
              <a:rPr lang="zh-CN" altLang="en-US" dirty="0"/>
              <a:t>汇报人：</a:t>
            </a:r>
            <a:endParaRPr lang="en-US" altLang="zh-CN" dirty="0"/>
          </a:p>
          <a:p>
            <a:r>
              <a:rPr lang="zh-CN" altLang="en-US" dirty="0"/>
              <a:t>日期：</a:t>
            </a:r>
            <a:endParaRPr lang="en-US" dirty="0"/>
          </a:p>
        </p:txBody>
      </p:sp>
      <p:pic>
        <p:nvPicPr>
          <p:cNvPr id="17" name="图片 16"/>
          <p:cNvPicPr>
            <a:picLocks noChangeAspect="1"/>
          </p:cNvPicPr>
          <p:nvPr userDrawn="1"/>
        </p:nvPicPr>
        <p:blipFill>
          <a:blip r:embed="rId4"/>
          <a:stretch>
            <a:fillRect/>
          </a:stretch>
        </p:blipFill>
        <p:spPr>
          <a:xfrm>
            <a:off x="10068075" y="6336530"/>
            <a:ext cx="1930165" cy="521470"/>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多图">
    <p:spTree>
      <p:nvGrpSpPr>
        <p:cNvPr id="1" name=""/>
        <p:cNvGrpSpPr/>
        <p:nvPr/>
      </p:nvGrpSpPr>
      <p:grpSpPr>
        <a:xfrm>
          <a:off x="0" y="0"/>
          <a:ext cx="0" cy="0"/>
          <a:chOff x="0" y="0"/>
          <a:chExt cx="0" cy="0"/>
        </a:xfrm>
      </p:grpSpPr>
      <p:sp>
        <p:nvSpPr>
          <p:cNvPr id="8" name="图片占位符 7"/>
          <p:cNvSpPr>
            <a:spLocks noGrp="1"/>
          </p:cNvSpPr>
          <p:nvPr>
            <p:ph type="pic" sz="quarter" idx="13"/>
          </p:nvPr>
        </p:nvSpPr>
        <p:spPr>
          <a:xfrm>
            <a:off x="819726" y="1420611"/>
            <a:ext cx="2305840" cy="3539039"/>
          </a:xfrm>
          <a:solidFill>
            <a:schemeClr val="bg1">
              <a:lumMod val="95000"/>
            </a:schemeClr>
          </a:solidFill>
        </p:spPr>
        <p:txBody>
          <a:bodyPr>
            <a:normAutofit/>
          </a:bodyPr>
          <a:lstStyle>
            <a:lvl1pPr marL="0" indent="0">
              <a:buNone/>
              <a:defRPr sz="2000"/>
            </a:lvl1pPr>
          </a:lstStyle>
          <a:p>
            <a:endParaRPr kumimoji="1" lang="zh-CN" altLang="en-US" dirty="0"/>
          </a:p>
        </p:txBody>
      </p:sp>
      <p:sp>
        <p:nvSpPr>
          <p:cNvPr id="9" name="日期占位符 3"/>
          <p:cNvSpPr>
            <a:spLocks noGrp="1"/>
          </p:cNvSpPr>
          <p:nvPr>
            <p:ph type="dt" sz="half" idx="10"/>
          </p:nvPr>
        </p:nvSpPr>
        <p:spPr>
          <a:xfrm>
            <a:off x="819726" y="6413698"/>
            <a:ext cx="1083197" cy="307777"/>
          </a:xfrm>
        </p:spPr>
        <p:txBody>
          <a:bodyPr/>
          <a:lstStyle>
            <a:lvl1pPr>
              <a:defRPr sz="1200"/>
            </a:lvl1pPr>
          </a:lstStyle>
          <a:p>
            <a:fld id="{D342AF8A-6C9F-6440-B81F-0F8AB8C85483}" type="datetime1">
              <a:rPr kumimoji="1" lang="zh-CN" altLang="en-US" smtClean="0"/>
            </a:fld>
            <a:endParaRPr kumimoji="1" lang="zh-CN" altLang="en-US" dirty="0"/>
          </a:p>
        </p:txBody>
      </p:sp>
      <p:sp>
        <p:nvSpPr>
          <p:cNvPr id="10" name="灯片编号占位符 5"/>
          <p:cNvSpPr>
            <a:spLocks noGrp="1"/>
          </p:cNvSpPr>
          <p:nvPr>
            <p:ph type="sldNum" sz="quarter" idx="12"/>
          </p:nvPr>
        </p:nvSpPr>
        <p:spPr>
          <a:xfrm>
            <a:off x="10053251" y="6413698"/>
            <a:ext cx="1318549" cy="307777"/>
          </a:xfrm>
        </p:spPr>
        <p:txBody>
          <a:bodyPr/>
          <a:lstStyle>
            <a:lvl1pPr>
              <a:defRPr sz="1200"/>
            </a:lvl1pPr>
          </a:lstStyle>
          <a:p>
            <a:r>
              <a:rPr kumimoji="1" lang="en-US" altLang="zh-CN"/>
              <a:t>PAGE</a:t>
            </a:r>
            <a:r>
              <a:rPr kumimoji="1" lang="zh-CN" altLang="en-US"/>
              <a:t> </a:t>
            </a:r>
            <a:fld id="{45C466B8-AFC2-AE4B-94BC-EF87A0F7179E}" type="slidenum">
              <a:rPr kumimoji="1" lang="zh-CN" altLang="en-US" smtClean="0"/>
            </a:fld>
            <a:endParaRPr kumimoji="1" lang="zh-CN" altLang="en-US" dirty="0"/>
          </a:p>
        </p:txBody>
      </p:sp>
      <p:sp>
        <p:nvSpPr>
          <p:cNvPr id="11" name="文本框 10"/>
          <p:cNvSpPr txBox="1"/>
          <p:nvPr userDrawn="1"/>
        </p:nvSpPr>
        <p:spPr>
          <a:xfrm>
            <a:off x="2109727" y="6429087"/>
            <a:ext cx="7972546" cy="276999"/>
          </a:xfrm>
          <a:prstGeom prst="rect">
            <a:avLst/>
          </a:prstGeom>
          <a:noFill/>
        </p:spPr>
        <p:txBody>
          <a:bodyPr wrap="square" rtlCol="0">
            <a:spAutoFit/>
          </a:bodyPr>
          <a:lstStyle/>
          <a:p>
            <a:pPr algn="ctr"/>
            <a:r>
              <a:rPr kumimoji="1" lang="en-GB" altLang="zh-CN" sz="1200" dirty="0">
                <a:solidFill>
                  <a:schemeClr val="tx1">
                    <a:lumMod val="50000"/>
                    <a:lumOff val="50000"/>
                  </a:schemeClr>
                </a:solidFill>
                <a:latin typeface="+mn-lt"/>
                <a:ea typeface="+mn-ea"/>
              </a:rPr>
              <a:t>BEIJING UNIVERSITY OF POSTS AND TELECOMMUNICATIONS</a:t>
            </a:r>
            <a:r>
              <a:rPr kumimoji="1" lang="zh-CN" altLang="en-US" sz="1200" dirty="0">
                <a:solidFill>
                  <a:schemeClr val="tx1">
                    <a:lumMod val="50000"/>
                    <a:lumOff val="50000"/>
                  </a:schemeClr>
                </a:solidFill>
                <a:latin typeface="+mn-lt"/>
                <a:ea typeface="+mn-ea"/>
              </a:rPr>
              <a:t> </a:t>
            </a:r>
            <a:r>
              <a:rPr kumimoji="1" lang="en-US" altLang="zh-CN" sz="1200" dirty="0">
                <a:solidFill>
                  <a:schemeClr val="tx1">
                    <a:lumMod val="50000"/>
                    <a:lumOff val="50000"/>
                  </a:schemeClr>
                </a:solidFill>
                <a:latin typeface="+mn-lt"/>
                <a:ea typeface="+mn-ea"/>
              </a:rPr>
              <a:t>&amp;</a:t>
            </a:r>
            <a:r>
              <a:rPr kumimoji="1" lang="zh-CN" altLang="en-US" sz="1200" dirty="0">
                <a:solidFill>
                  <a:schemeClr val="tx1">
                    <a:lumMod val="50000"/>
                    <a:lumOff val="50000"/>
                  </a:schemeClr>
                </a:solidFill>
                <a:latin typeface="+mn-lt"/>
                <a:ea typeface="+mn-ea"/>
              </a:rPr>
              <a:t> </a:t>
            </a:r>
            <a:r>
              <a:rPr kumimoji="1" lang="en-US" altLang="zh-CN" sz="1200" dirty="0">
                <a:solidFill>
                  <a:schemeClr val="tx1">
                    <a:lumMod val="50000"/>
                    <a:lumOff val="50000"/>
                  </a:schemeClr>
                </a:solidFill>
                <a:latin typeface="+mn-lt"/>
                <a:ea typeface="+mn-ea"/>
              </a:rPr>
              <a:t>HUAWEI</a:t>
            </a:r>
            <a:endParaRPr kumimoji="1" lang="zh-CN" altLang="en-US" sz="1200" dirty="0">
              <a:solidFill>
                <a:schemeClr val="tx1">
                  <a:lumMod val="50000"/>
                  <a:lumOff val="50000"/>
                </a:schemeClr>
              </a:solidFill>
              <a:latin typeface="+mn-lt"/>
              <a:ea typeface="+mn-ea"/>
            </a:endParaRPr>
          </a:p>
        </p:txBody>
      </p:sp>
      <p:cxnSp>
        <p:nvCxnSpPr>
          <p:cNvPr id="12" name="直线连接符 11"/>
          <p:cNvCxnSpPr/>
          <p:nvPr userDrawn="1"/>
        </p:nvCxnSpPr>
        <p:spPr>
          <a:xfrm>
            <a:off x="820200" y="6405952"/>
            <a:ext cx="105516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3" name="矩形 12"/>
          <p:cNvSpPr/>
          <p:nvPr userDrawn="1"/>
        </p:nvSpPr>
        <p:spPr>
          <a:xfrm rot="-2700000">
            <a:off x="-114224" y="525377"/>
            <a:ext cx="1260000" cy="36000"/>
          </a:xfrm>
          <a:prstGeom prst="rect">
            <a:avLst/>
          </a:prstGeom>
          <a:solidFill>
            <a:srgbClr val="052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矩形 13"/>
          <p:cNvSpPr/>
          <p:nvPr userDrawn="1"/>
        </p:nvSpPr>
        <p:spPr>
          <a:xfrm rot="-2700000">
            <a:off x="572494" y="184358"/>
            <a:ext cx="288000" cy="18000"/>
          </a:xfrm>
          <a:prstGeom prst="rect">
            <a:avLst/>
          </a:prstGeom>
          <a:solidFill>
            <a:srgbClr val="052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矩形 14"/>
          <p:cNvSpPr/>
          <p:nvPr userDrawn="1"/>
        </p:nvSpPr>
        <p:spPr>
          <a:xfrm rot="-2700000">
            <a:off x="175544" y="884395"/>
            <a:ext cx="288000" cy="18000"/>
          </a:xfrm>
          <a:prstGeom prst="rect">
            <a:avLst/>
          </a:prstGeom>
          <a:solidFill>
            <a:srgbClr val="052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矩形 15"/>
          <p:cNvSpPr/>
          <p:nvPr userDrawn="1"/>
        </p:nvSpPr>
        <p:spPr>
          <a:xfrm>
            <a:off x="819726" y="922145"/>
            <a:ext cx="10551600" cy="360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标题 1"/>
          <p:cNvSpPr>
            <a:spLocks noGrp="1"/>
          </p:cNvSpPr>
          <p:nvPr>
            <p:ph type="title"/>
          </p:nvPr>
        </p:nvSpPr>
        <p:spPr>
          <a:xfrm>
            <a:off x="819730" y="365126"/>
            <a:ext cx="10552540" cy="549274"/>
          </a:xfrm>
        </p:spPr>
        <p:txBody>
          <a:bodyPr>
            <a:normAutofit/>
          </a:bodyPr>
          <a:lstStyle>
            <a:lvl1pPr>
              <a:defRPr sz="2000" b="0" i="0">
                <a:solidFill>
                  <a:srgbClr val="002647"/>
                </a:solidFill>
                <a:latin typeface="+mj-ea"/>
                <a:ea typeface="+mj-ea"/>
              </a:defRPr>
            </a:lvl1pPr>
          </a:lstStyle>
          <a:p>
            <a:r>
              <a:rPr kumimoji="1" lang="zh-CN" altLang="en-US" dirty="0"/>
              <a:t>单击此处编辑母版标题样式</a:t>
            </a:r>
            <a:endParaRPr kumimoji="1" lang="zh-CN" altLang="en-US" dirty="0"/>
          </a:p>
        </p:txBody>
      </p:sp>
      <p:sp>
        <p:nvSpPr>
          <p:cNvPr id="18" name="文本占位符 17"/>
          <p:cNvSpPr>
            <a:spLocks noGrp="1"/>
          </p:cNvSpPr>
          <p:nvPr>
            <p:ph type="body" sz="quarter" idx="14" hasCustomPrompt="1"/>
          </p:nvPr>
        </p:nvSpPr>
        <p:spPr>
          <a:xfrm>
            <a:off x="211826" y="365126"/>
            <a:ext cx="607900" cy="356503"/>
          </a:xfrm>
          <a:solidFill>
            <a:schemeClr val="bg1"/>
          </a:solidFill>
        </p:spPr>
        <p:txBody>
          <a:bodyPr>
            <a:noAutofit/>
          </a:bodyPr>
          <a:lstStyle>
            <a:lvl1pPr marL="0" indent="0" algn="ctr">
              <a:buNone/>
              <a:defRPr sz="2400">
                <a:solidFill>
                  <a:srgbClr val="052547"/>
                </a:solidFill>
                <a:latin typeface="+mj-ea"/>
                <a:ea typeface="+mj-ea"/>
              </a:defRPr>
            </a:lvl1pPr>
            <a:lvl2pPr marL="457200" indent="0">
              <a:buNone/>
              <a:defRPr sz="2800">
                <a:solidFill>
                  <a:schemeClr val="bg1"/>
                </a:solidFill>
                <a:latin typeface="+mj-ea"/>
                <a:ea typeface="+mj-ea"/>
              </a:defRPr>
            </a:lvl2pPr>
            <a:lvl3pPr marL="914400" indent="0">
              <a:buNone/>
              <a:defRPr sz="2800">
                <a:solidFill>
                  <a:schemeClr val="bg1"/>
                </a:solidFill>
                <a:latin typeface="+mj-ea"/>
                <a:ea typeface="+mj-ea"/>
              </a:defRPr>
            </a:lvl3pPr>
            <a:lvl4pPr marL="1371600" indent="0">
              <a:buNone/>
              <a:defRPr sz="2800">
                <a:solidFill>
                  <a:schemeClr val="bg1"/>
                </a:solidFill>
                <a:latin typeface="+mj-ea"/>
                <a:ea typeface="+mj-ea"/>
              </a:defRPr>
            </a:lvl4pPr>
            <a:lvl5pPr marL="1828800" indent="0">
              <a:buNone/>
              <a:defRPr sz="2800">
                <a:solidFill>
                  <a:schemeClr val="bg1"/>
                </a:solidFill>
                <a:latin typeface="+mj-ea"/>
                <a:ea typeface="+mj-ea"/>
              </a:defRPr>
            </a:lvl5pPr>
          </a:lstStyle>
          <a:p>
            <a:pPr lvl="0"/>
            <a:r>
              <a:rPr kumimoji="1" lang="en-US" altLang="zh-CN" dirty="0"/>
              <a:t>01</a:t>
            </a:r>
            <a:endParaRPr kumimoji="1" lang="zh-CN" altLang="en-US" dirty="0"/>
          </a:p>
        </p:txBody>
      </p:sp>
      <p:sp>
        <p:nvSpPr>
          <p:cNvPr id="25" name="图片占位符 7"/>
          <p:cNvSpPr>
            <a:spLocks noGrp="1"/>
          </p:cNvSpPr>
          <p:nvPr>
            <p:ph type="pic" sz="quarter" idx="17"/>
          </p:nvPr>
        </p:nvSpPr>
        <p:spPr>
          <a:xfrm>
            <a:off x="3568313" y="2509117"/>
            <a:ext cx="2305840" cy="3539039"/>
          </a:xfrm>
          <a:solidFill>
            <a:schemeClr val="bg1">
              <a:lumMod val="95000"/>
            </a:schemeClr>
          </a:solidFill>
        </p:spPr>
        <p:txBody>
          <a:bodyPr>
            <a:normAutofit/>
          </a:bodyPr>
          <a:lstStyle>
            <a:lvl1pPr marL="0" indent="0">
              <a:buNone/>
              <a:defRPr sz="2000"/>
            </a:lvl1pPr>
          </a:lstStyle>
          <a:p>
            <a:endParaRPr kumimoji="1" lang="zh-CN" altLang="en-US" dirty="0"/>
          </a:p>
        </p:txBody>
      </p:sp>
      <p:sp>
        <p:nvSpPr>
          <p:cNvPr id="26" name="图片占位符 7"/>
          <p:cNvSpPr>
            <a:spLocks noGrp="1"/>
          </p:cNvSpPr>
          <p:nvPr>
            <p:ph type="pic" sz="quarter" idx="18"/>
          </p:nvPr>
        </p:nvSpPr>
        <p:spPr>
          <a:xfrm>
            <a:off x="6316900" y="1420611"/>
            <a:ext cx="2305840" cy="3539039"/>
          </a:xfrm>
          <a:solidFill>
            <a:schemeClr val="bg1">
              <a:lumMod val="95000"/>
            </a:schemeClr>
          </a:solidFill>
        </p:spPr>
        <p:txBody>
          <a:bodyPr>
            <a:normAutofit/>
          </a:bodyPr>
          <a:lstStyle>
            <a:lvl1pPr marL="0" indent="0">
              <a:buNone/>
              <a:defRPr sz="2000"/>
            </a:lvl1pPr>
          </a:lstStyle>
          <a:p>
            <a:endParaRPr kumimoji="1" lang="zh-CN" altLang="en-US" dirty="0"/>
          </a:p>
        </p:txBody>
      </p:sp>
      <p:sp>
        <p:nvSpPr>
          <p:cNvPr id="27" name="图片占位符 7"/>
          <p:cNvSpPr>
            <a:spLocks noGrp="1"/>
          </p:cNvSpPr>
          <p:nvPr>
            <p:ph type="pic" sz="quarter" idx="19"/>
          </p:nvPr>
        </p:nvSpPr>
        <p:spPr>
          <a:xfrm>
            <a:off x="9065486" y="2509117"/>
            <a:ext cx="2305840" cy="3539039"/>
          </a:xfrm>
          <a:solidFill>
            <a:schemeClr val="bg1">
              <a:lumMod val="95000"/>
            </a:schemeClr>
          </a:solidFill>
        </p:spPr>
        <p:txBody>
          <a:bodyPr>
            <a:normAutofit/>
          </a:bodyPr>
          <a:lstStyle>
            <a:lvl1pPr marL="0" indent="0">
              <a:buNone/>
              <a:defRPr sz="2000"/>
            </a:lvl1pPr>
          </a:lstStyle>
          <a:p>
            <a:endParaRPr kumimoji="1" lang="zh-CN" altLang="en-US" dirty="0"/>
          </a:p>
        </p:txBody>
      </p:sp>
      <p:sp>
        <p:nvSpPr>
          <p:cNvPr id="3" name="文本占位符 2"/>
          <p:cNvSpPr>
            <a:spLocks noGrp="1"/>
          </p:cNvSpPr>
          <p:nvPr>
            <p:ph type="body" sz="quarter" idx="20" hasCustomPrompt="1"/>
          </p:nvPr>
        </p:nvSpPr>
        <p:spPr>
          <a:xfrm>
            <a:off x="819726" y="5124535"/>
            <a:ext cx="2305840" cy="923611"/>
          </a:xfrm>
        </p:spPr>
        <p:txBody>
          <a:bodyPr>
            <a:noAutofit/>
          </a:bodyPr>
          <a:lstStyle>
            <a:lvl1pPr marL="0" indent="0">
              <a:buNone/>
              <a:defRPr sz="1600"/>
            </a:lvl1pPr>
            <a:lvl2pPr>
              <a:defRPr sz="1200"/>
            </a:lvl2pPr>
            <a:lvl3pPr>
              <a:defRPr sz="1200"/>
            </a:lvl3pPr>
            <a:lvl4pPr>
              <a:defRPr sz="1200"/>
            </a:lvl4pPr>
            <a:lvl5pPr>
              <a:defRPr sz="1200"/>
            </a:lvl5pPr>
          </a:lstStyle>
          <a:p>
            <a:pPr lvl="0"/>
            <a:r>
              <a:rPr kumimoji="1" lang="zh-CN" altLang="en-US" sz="1600" dirty="0"/>
              <a:t>插入文字</a:t>
            </a:r>
            <a:endParaRPr kumimoji="1" lang="zh-CN" altLang="en-US" dirty="0"/>
          </a:p>
        </p:txBody>
      </p:sp>
      <p:sp>
        <p:nvSpPr>
          <p:cNvPr id="28" name="文本占位符 2"/>
          <p:cNvSpPr>
            <a:spLocks noGrp="1"/>
          </p:cNvSpPr>
          <p:nvPr>
            <p:ph type="body" sz="quarter" idx="21" hasCustomPrompt="1"/>
          </p:nvPr>
        </p:nvSpPr>
        <p:spPr>
          <a:xfrm>
            <a:off x="3568313" y="1420611"/>
            <a:ext cx="2305840" cy="923611"/>
          </a:xfrm>
        </p:spPr>
        <p:txBody>
          <a:bodyPr>
            <a:noAutofit/>
          </a:bodyPr>
          <a:lstStyle>
            <a:lvl1pPr marL="0" indent="0">
              <a:buNone/>
              <a:defRPr sz="1600"/>
            </a:lvl1pPr>
            <a:lvl2pPr>
              <a:defRPr sz="1200"/>
            </a:lvl2pPr>
            <a:lvl3pPr>
              <a:defRPr sz="1200"/>
            </a:lvl3pPr>
            <a:lvl4pPr>
              <a:defRPr sz="1200"/>
            </a:lvl4pPr>
            <a:lvl5pPr>
              <a:defRPr sz="1200"/>
            </a:lvl5pPr>
          </a:lstStyle>
          <a:p>
            <a:pPr lvl="0"/>
            <a:r>
              <a:rPr kumimoji="1" lang="zh-CN" altLang="en-US" sz="1600" dirty="0"/>
              <a:t>插入文字</a:t>
            </a:r>
            <a:endParaRPr kumimoji="1" lang="zh-CN" altLang="en-US" dirty="0"/>
          </a:p>
        </p:txBody>
      </p:sp>
      <p:sp>
        <p:nvSpPr>
          <p:cNvPr id="29" name="文本占位符 2"/>
          <p:cNvSpPr>
            <a:spLocks noGrp="1"/>
          </p:cNvSpPr>
          <p:nvPr>
            <p:ph type="body" sz="quarter" idx="22" hasCustomPrompt="1"/>
          </p:nvPr>
        </p:nvSpPr>
        <p:spPr>
          <a:xfrm>
            <a:off x="6316900" y="5124535"/>
            <a:ext cx="2305840" cy="923611"/>
          </a:xfrm>
        </p:spPr>
        <p:txBody>
          <a:bodyPr>
            <a:noAutofit/>
          </a:bodyPr>
          <a:lstStyle>
            <a:lvl1pPr marL="0" indent="0">
              <a:buNone/>
              <a:defRPr sz="1600"/>
            </a:lvl1pPr>
            <a:lvl2pPr>
              <a:defRPr sz="1200"/>
            </a:lvl2pPr>
            <a:lvl3pPr>
              <a:defRPr sz="1200"/>
            </a:lvl3pPr>
            <a:lvl4pPr>
              <a:defRPr sz="1200"/>
            </a:lvl4pPr>
            <a:lvl5pPr>
              <a:defRPr sz="1200"/>
            </a:lvl5pPr>
          </a:lstStyle>
          <a:p>
            <a:pPr lvl="0"/>
            <a:r>
              <a:rPr kumimoji="1" lang="zh-CN" altLang="en-US" sz="1600" dirty="0"/>
              <a:t>插入文字</a:t>
            </a:r>
            <a:endParaRPr kumimoji="1" lang="zh-CN" altLang="en-US" dirty="0"/>
          </a:p>
        </p:txBody>
      </p:sp>
      <p:sp>
        <p:nvSpPr>
          <p:cNvPr id="30" name="文本占位符 2"/>
          <p:cNvSpPr>
            <a:spLocks noGrp="1"/>
          </p:cNvSpPr>
          <p:nvPr>
            <p:ph type="body" sz="quarter" idx="23" hasCustomPrompt="1"/>
          </p:nvPr>
        </p:nvSpPr>
        <p:spPr>
          <a:xfrm>
            <a:off x="9065486" y="1420610"/>
            <a:ext cx="2305840" cy="923611"/>
          </a:xfrm>
        </p:spPr>
        <p:txBody>
          <a:bodyPr>
            <a:noAutofit/>
          </a:bodyPr>
          <a:lstStyle>
            <a:lvl1pPr marL="0" indent="0">
              <a:buNone/>
              <a:defRPr sz="1600"/>
            </a:lvl1pPr>
            <a:lvl2pPr>
              <a:defRPr sz="1200"/>
            </a:lvl2pPr>
            <a:lvl3pPr>
              <a:defRPr sz="1200"/>
            </a:lvl3pPr>
            <a:lvl4pPr>
              <a:defRPr sz="1200"/>
            </a:lvl4pPr>
            <a:lvl5pPr>
              <a:defRPr sz="1200"/>
            </a:lvl5pPr>
          </a:lstStyle>
          <a:p>
            <a:pPr lvl="0"/>
            <a:r>
              <a:rPr kumimoji="1" lang="zh-CN" altLang="en-US" sz="1600" dirty="0"/>
              <a:t>插入文字</a:t>
            </a:r>
            <a:endParaRPr kumimoji="1"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标题和图片-2">
    <p:spTree>
      <p:nvGrpSpPr>
        <p:cNvPr id="1" name=""/>
        <p:cNvGrpSpPr/>
        <p:nvPr/>
      </p:nvGrpSpPr>
      <p:grpSpPr>
        <a:xfrm>
          <a:off x="0" y="0"/>
          <a:ext cx="0" cy="0"/>
          <a:chOff x="0" y="0"/>
          <a:chExt cx="0" cy="0"/>
        </a:xfrm>
      </p:grpSpPr>
      <p:sp>
        <p:nvSpPr>
          <p:cNvPr id="22" name="内容占位符 2"/>
          <p:cNvSpPr>
            <a:spLocks noGrp="1"/>
          </p:cNvSpPr>
          <p:nvPr>
            <p:ph idx="1"/>
          </p:nvPr>
        </p:nvSpPr>
        <p:spPr>
          <a:xfrm>
            <a:off x="819729" y="4845275"/>
            <a:ext cx="10552543" cy="1331687"/>
          </a:xfrm>
        </p:spPr>
        <p:txBody>
          <a:bodyPr>
            <a:normAutofit/>
          </a:bodyPr>
          <a:lstStyle>
            <a:lvl1pPr marL="0" indent="0" algn="just">
              <a:buNone/>
              <a:defRPr sz="1800">
                <a:solidFill>
                  <a:schemeClr val="tx1">
                    <a:lumMod val="85000"/>
                    <a:lumOff val="15000"/>
                  </a:schemeClr>
                </a:solidFill>
              </a:defRPr>
            </a:lvl1pPr>
            <a:lvl2pPr marL="457200" indent="0" algn="just">
              <a:buNone/>
              <a:defRPr sz="2000"/>
            </a:lvl2pPr>
            <a:lvl3pPr marL="914400" indent="0" algn="just">
              <a:buNone/>
              <a:defRPr sz="2000"/>
            </a:lvl3pPr>
            <a:lvl4pPr marL="1371600" indent="0" algn="just">
              <a:buNone/>
              <a:defRPr sz="2000"/>
            </a:lvl4pPr>
            <a:lvl5pPr marL="1828800" indent="0" algn="just">
              <a:buNone/>
              <a:defRPr sz="2000"/>
            </a:lvl5pPr>
          </a:lstStyle>
          <a:p>
            <a:pPr lvl="0"/>
            <a:r>
              <a:rPr kumimoji="1" lang="zh-CN" altLang="en-US" dirty="0"/>
              <a:t>单击此处编辑母版文本样式</a:t>
            </a:r>
            <a:endParaRPr kumimoji="1" lang="en-US" altLang="zh-CN" dirty="0"/>
          </a:p>
        </p:txBody>
      </p:sp>
      <p:sp>
        <p:nvSpPr>
          <p:cNvPr id="23" name="图片占位符 7"/>
          <p:cNvSpPr>
            <a:spLocks noGrp="1"/>
          </p:cNvSpPr>
          <p:nvPr>
            <p:ph type="pic" sz="quarter" idx="13"/>
          </p:nvPr>
        </p:nvSpPr>
        <p:spPr>
          <a:xfrm>
            <a:off x="819730" y="1307912"/>
            <a:ext cx="3301199" cy="3300627"/>
          </a:xfrm>
          <a:solidFill>
            <a:schemeClr val="bg1">
              <a:lumMod val="95000"/>
            </a:schemeClr>
          </a:solidFill>
        </p:spPr>
        <p:txBody>
          <a:bodyPr>
            <a:normAutofit/>
          </a:bodyPr>
          <a:lstStyle>
            <a:lvl1pPr marL="0" indent="0">
              <a:buNone/>
              <a:defRPr sz="2000"/>
            </a:lvl1pPr>
          </a:lstStyle>
          <a:p>
            <a:endParaRPr kumimoji="1" lang="zh-CN" altLang="en-US" dirty="0"/>
          </a:p>
        </p:txBody>
      </p:sp>
      <p:sp>
        <p:nvSpPr>
          <p:cNvPr id="26" name="日期占位符 3"/>
          <p:cNvSpPr>
            <a:spLocks noGrp="1"/>
          </p:cNvSpPr>
          <p:nvPr>
            <p:ph type="dt" sz="half" idx="10"/>
          </p:nvPr>
        </p:nvSpPr>
        <p:spPr>
          <a:xfrm>
            <a:off x="819726" y="6413698"/>
            <a:ext cx="1083197" cy="307777"/>
          </a:xfrm>
        </p:spPr>
        <p:txBody>
          <a:bodyPr/>
          <a:lstStyle>
            <a:lvl1pPr>
              <a:defRPr sz="1200"/>
            </a:lvl1pPr>
          </a:lstStyle>
          <a:p>
            <a:fld id="{D342AF8A-6C9F-6440-B81F-0F8AB8C85483}" type="datetime1">
              <a:rPr kumimoji="1" lang="zh-CN" altLang="en-US" smtClean="0"/>
            </a:fld>
            <a:endParaRPr kumimoji="1" lang="zh-CN" altLang="en-US" dirty="0"/>
          </a:p>
        </p:txBody>
      </p:sp>
      <p:sp>
        <p:nvSpPr>
          <p:cNvPr id="27" name="灯片编号占位符 5"/>
          <p:cNvSpPr>
            <a:spLocks noGrp="1"/>
          </p:cNvSpPr>
          <p:nvPr>
            <p:ph type="sldNum" sz="quarter" idx="12"/>
          </p:nvPr>
        </p:nvSpPr>
        <p:spPr>
          <a:xfrm>
            <a:off x="10053251" y="6413698"/>
            <a:ext cx="1318549" cy="307777"/>
          </a:xfrm>
        </p:spPr>
        <p:txBody>
          <a:bodyPr/>
          <a:lstStyle>
            <a:lvl1pPr>
              <a:defRPr sz="1200"/>
            </a:lvl1pPr>
          </a:lstStyle>
          <a:p>
            <a:r>
              <a:rPr kumimoji="1" lang="en-US" altLang="zh-CN"/>
              <a:t>PAGE</a:t>
            </a:r>
            <a:r>
              <a:rPr kumimoji="1" lang="zh-CN" altLang="en-US"/>
              <a:t> </a:t>
            </a:r>
            <a:fld id="{45C466B8-AFC2-AE4B-94BC-EF87A0F7179E}" type="slidenum">
              <a:rPr kumimoji="1" lang="zh-CN" altLang="en-US" smtClean="0"/>
            </a:fld>
            <a:endParaRPr kumimoji="1" lang="zh-CN" altLang="en-US" dirty="0"/>
          </a:p>
        </p:txBody>
      </p:sp>
      <p:sp>
        <p:nvSpPr>
          <p:cNvPr id="28" name="文本框 27"/>
          <p:cNvSpPr txBox="1"/>
          <p:nvPr userDrawn="1"/>
        </p:nvSpPr>
        <p:spPr>
          <a:xfrm>
            <a:off x="2109727" y="6429087"/>
            <a:ext cx="7972546" cy="276999"/>
          </a:xfrm>
          <a:prstGeom prst="rect">
            <a:avLst/>
          </a:prstGeom>
          <a:noFill/>
        </p:spPr>
        <p:txBody>
          <a:bodyPr wrap="square" rtlCol="0">
            <a:spAutoFit/>
          </a:bodyPr>
          <a:lstStyle/>
          <a:p>
            <a:pPr algn="ctr"/>
            <a:r>
              <a:rPr kumimoji="1" lang="en-GB" altLang="zh-CN" sz="1200" dirty="0">
                <a:solidFill>
                  <a:schemeClr val="tx1">
                    <a:lumMod val="50000"/>
                    <a:lumOff val="50000"/>
                  </a:schemeClr>
                </a:solidFill>
                <a:latin typeface="+mn-lt"/>
                <a:ea typeface="+mn-ea"/>
              </a:rPr>
              <a:t>BEIJING UNIVERSITY OF POSTS AND TELECOMMUNICATIONS</a:t>
            </a:r>
            <a:r>
              <a:rPr kumimoji="1" lang="zh-CN" altLang="en-US" sz="1200" dirty="0">
                <a:solidFill>
                  <a:schemeClr val="tx1">
                    <a:lumMod val="50000"/>
                    <a:lumOff val="50000"/>
                  </a:schemeClr>
                </a:solidFill>
                <a:latin typeface="+mn-lt"/>
                <a:ea typeface="+mn-ea"/>
              </a:rPr>
              <a:t> </a:t>
            </a:r>
            <a:r>
              <a:rPr kumimoji="1" lang="en-US" altLang="zh-CN" sz="1200" dirty="0">
                <a:solidFill>
                  <a:schemeClr val="tx1">
                    <a:lumMod val="50000"/>
                    <a:lumOff val="50000"/>
                  </a:schemeClr>
                </a:solidFill>
                <a:latin typeface="+mn-lt"/>
                <a:ea typeface="+mn-ea"/>
              </a:rPr>
              <a:t>&amp;</a:t>
            </a:r>
            <a:r>
              <a:rPr kumimoji="1" lang="zh-CN" altLang="en-US" sz="1200" dirty="0">
                <a:solidFill>
                  <a:schemeClr val="tx1">
                    <a:lumMod val="50000"/>
                    <a:lumOff val="50000"/>
                  </a:schemeClr>
                </a:solidFill>
                <a:latin typeface="+mn-lt"/>
                <a:ea typeface="+mn-ea"/>
              </a:rPr>
              <a:t> </a:t>
            </a:r>
            <a:r>
              <a:rPr kumimoji="1" lang="en-US" altLang="zh-CN" sz="1200" dirty="0">
                <a:solidFill>
                  <a:schemeClr val="tx1">
                    <a:lumMod val="50000"/>
                    <a:lumOff val="50000"/>
                  </a:schemeClr>
                </a:solidFill>
                <a:latin typeface="+mn-lt"/>
                <a:ea typeface="+mn-ea"/>
              </a:rPr>
              <a:t>HUAWEI</a:t>
            </a:r>
            <a:endParaRPr kumimoji="1" lang="zh-CN" altLang="en-US" sz="1200" dirty="0">
              <a:solidFill>
                <a:schemeClr val="tx1">
                  <a:lumMod val="50000"/>
                  <a:lumOff val="50000"/>
                </a:schemeClr>
              </a:solidFill>
              <a:latin typeface="+mn-lt"/>
              <a:ea typeface="+mn-ea"/>
            </a:endParaRPr>
          </a:p>
        </p:txBody>
      </p:sp>
      <p:cxnSp>
        <p:nvCxnSpPr>
          <p:cNvPr id="29" name="直线连接符 28"/>
          <p:cNvCxnSpPr/>
          <p:nvPr userDrawn="1"/>
        </p:nvCxnSpPr>
        <p:spPr>
          <a:xfrm>
            <a:off x="820200" y="6405952"/>
            <a:ext cx="105516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0" name="矩形 29"/>
          <p:cNvSpPr/>
          <p:nvPr userDrawn="1"/>
        </p:nvSpPr>
        <p:spPr>
          <a:xfrm rot="-2700000">
            <a:off x="-114224" y="525377"/>
            <a:ext cx="1260000" cy="36000"/>
          </a:xfrm>
          <a:prstGeom prst="rect">
            <a:avLst/>
          </a:prstGeom>
          <a:solidFill>
            <a:srgbClr val="052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1" name="矩形 30"/>
          <p:cNvSpPr/>
          <p:nvPr userDrawn="1"/>
        </p:nvSpPr>
        <p:spPr>
          <a:xfrm rot="-2700000">
            <a:off x="572494" y="184358"/>
            <a:ext cx="288000" cy="18000"/>
          </a:xfrm>
          <a:prstGeom prst="rect">
            <a:avLst/>
          </a:prstGeom>
          <a:solidFill>
            <a:srgbClr val="052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2" name="矩形 31"/>
          <p:cNvSpPr/>
          <p:nvPr userDrawn="1"/>
        </p:nvSpPr>
        <p:spPr>
          <a:xfrm rot="-2700000">
            <a:off x="175544" y="884395"/>
            <a:ext cx="288000" cy="18000"/>
          </a:xfrm>
          <a:prstGeom prst="rect">
            <a:avLst/>
          </a:prstGeom>
          <a:solidFill>
            <a:srgbClr val="052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3" name="矩形 32"/>
          <p:cNvSpPr/>
          <p:nvPr userDrawn="1"/>
        </p:nvSpPr>
        <p:spPr>
          <a:xfrm>
            <a:off x="819726" y="922145"/>
            <a:ext cx="10551600" cy="360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标题 1"/>
          <p:cNvSpPr>
            <a:spLocks noGrp="1"/>
          </p:cNvSpPr>
          <p:nvPr>
            <p:ph type="title"/>
          </p:nvPr>
        </p:nvSpPr>
        <p:spPr>
          <a:xfrm>
            <a:off x="819730" y="365126"/>
            <a:ext cx="10552540" cy="549274"/>
          </a:xfrm>
        </p:spPr>
        <p:txBody>
          <a:bodyPr>
            <a:normAutofit/>
          </a:bodyPr>
          <a:lstStyle>
            <a:lvl1pPr>
              <a:defRPr sz="2000" b="0" i="0">
                <a:solidFill>
                  <a:srgbClr val="002647"/>
                </a:solidFill>
                <a:latin typeface="+mj-ea"/>
                <a:ea typeface="+mj-ea"/>
              </a:defRPr>
            </a:lvl1pPr>
          </a:lstStyle>
          <a:p>
            <a:r>
              <a:rPr kumimoji="1" lang="zh-CN" altLang="en-US" dirty="0"/>
              <a:t>单击此处编辑母版标题样式</a:t>
            </a:r>
            <a:endParaRPr kumimoji="1" lang="zh-CN" altLang="en-US" dirty="0"/>
          </a:p>
        </p:txBody>
      </p:sp>
      <p:sp>
        <p:nvSpPr>
          <p:cNvPr id="35" name="文本占位符 17"/>
          <p:cNvSpPr>
            <a:spLocks noGrp="1"/>
          </p:cNvSpPr>
          <p:nvPr>
            <p:ph type="body" sz="quarter" idx="14" hasCustomPrompt="1"/>
          </p:nvPr>
        </p:nvSpPr>
        <p:spPr>
          <a:xfrm>
            <a:off x="211826" y="365126"/>
            <a:ext cx="607900" cy="356503"/>
          </a:xfrm>
          <a:solidFill>
            <a:schemeClr val="bg1"/>
          </a:solidFill>
        </p:spPr>
        <p:txBody>
          <a:bodyPr>
            <a:noAutofit/>
          </a:bodyPr>
          <a:lstStyle>
            <a:lvl1pPr marL="0" indent="0" algn="ctr">
              <a:buNone/>
              <a:defRPr sz="2400">
                <a:solidFill>
                  <a:srgbClr val="052547"/>
                </a:solidFill>
                <a:latin typeface="+mj-ea"/>
                <a:ea typeface="+mj-ea"/>
              </a:defRPr>
            </a:lvl1pPr>
            <a:lvl2pPr marL="457200" indent="0">
              <a:buNone/>
              <a:defRPr sz="2800">
                <a:solidFill>
                  <a:schemeClr val="bg1"/>
                </a:solidFill>
                <a:latin typeface="+mj-ea"/>
                <a:ea typeface="+mj-ea"/>
              </a:defRPr>
            </a:lvl2pPr>
            <a:lvl3pPr marL="914400" indent="0">
              <a:buNone/>
              <a:defRPr sz="2800">
                <a:solidFill>
                  <a:schemeClr val="bg1"/>
                </a:solidFill>
                <a:latin typeface="+mj-ea"/>
                <a:ea typeface="+mj-ea"/>
              </a:defRPr>
            </a:lvl3pPr>
            <a:lvl4pPr marL="1371600" indent="0">
              <a:buNone/>
              <a:defRPr sz="2800">
                <a:solidFill>
                  <a:schemeClr val="bg1"/>
                </a:solidFill>
                <a:latin typeface="+mj-ea"/>
                <a:ea typeface="+mj-ea"/>
              </a:defRPr>
            </a:lvl4pPr>
            <a:lvl5pPr marL="1828800" indent="0">
              <a:buNone/>
              <a:defRPr sz="2800">
                <a:solidFill>
                  <a:schemeClr val="bg1"/>
                </a:solidFill>
                <a:latin typeface="+mj-ea"/>
                <a:ea typeface="+mj-ea"/>
              </a:defRPr>
            </a:lvl5pPr>
          </a:lstStyle>
          <a:p>
            <a:pPr lvl="0"/>
            <a:r>
              <a:rPr kumimoji="1" lang="en-US" altLang="zh-CN" dirty="0"/>
              <a:t>01</a:t>
            </a:r>
            <a:endParaRPr kumimoji="1" lang="zh-CN" altLang="en-US" dirty="0"/>
          </a:p>
        </p:txBody>
      </p:sp>
      <p:sp>
        <p:nvSpPr>
          <p:cNvPr id="14" name="图片占位符 7"/>
          <p:cNvSpPr>
            <a:spLocks noGrp="1"/>
          </p:cNvSpPr>
          <p:nvPr>
            <p:ph type="pic" sz="quarter" idx="15"/>
          </p:nvPr>
        </p:nvSpPr>
        <p:spPr>
          <a:xfrm>
            <a:off x="8071072" y="1307911"/>
            <a:ext cx="3301200" cy="3300627"/>
          </a:xfrm>
          <a:solidFill>
            <a:schemeClr val="bg1">
              <a:lumMod val="95000"/>
            </a:schemeClr>
          </a:solidFill>
        </p:spPr>
        <p:txBody>
          <a:bodyPr>
            <a:normAutofit/>
          </a:bodyPr>
          <a:lstStyle>
            <a:lvl1pPr marL="0" indent="0">
              <a:buNone/>
              <a:defRPr sz="2000"/>
            </a:lvl1pPr>
          </a:lstStyle>
          <a:p>
            <a:endParaRPr kumimoji="1" lang="zh-CN" altLang="en-US" dirty="0"/>
          </a:p>
        </p:txBody>
      </p:sp>
      <p:sp>
        <p:nvSpPr>
          <p:cNvPr id="2" name="矩形 1"/>
          <p:cNvSpPr/>
          <p:nvPr userDrawn="1"/>
        </p:nvSpPr>
        <p:spPr>
          <a:xfrm>
            <a:off x="4120929" y="1302650"/>
            <a:ext cx="3950143" cy="33006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空白页-有页眉页脚">
    <p:spTree>
      <p:nvGrpSpPr>
        <p:cNvPr id="1" name=""/>
        <p:cNvGrpSpPr/>
        <p:nvPr/>
      </p:nvGrpSpPr>
      <p:grpSpPr>
        <a:xfrm>
          <a:off x="0" y="0"/>
          <a:ext cx="0" cy="0"/>
          <a:chOff x="0" y="0"/>
          <a:chExt cx="0" cy="0"/>
        </a:xfrm>
      </p:grpSpPr>
      <p:sp>
        <p:nvSpPr>
          <p:cNvPr id="26" name="日期占位符 3"/>
          <p:cNvSpPr>
            <a:spLocks noGrp="1"/>
          </p:cNvSpPr>
          <p:nvPr>
            <p:ph type="dt" sz="half" idx="10"/>
          </p:nvPr>
        </p:nvSpPr>
        <p:spPr>
          <a:xfrm>
            <a:off x="819726" y="6413698"/>
            <a:ext cx="1083197" cy="307777"/>
          </a:xfrm>
        </p:spPr>
        <p:txBody>
          <a:bodyPr/>
          <a:lstStyle>
            <a:lvl1pPr>
              <a:defRPr sz="1200"/>
            </a:lvl1pPr>
          </a:lstStyle>
          <a:p>
            <a:fld id="{D342AF8A-6C9F-6440-B81F-0F8AB8C85483}" type="datetime1">
              <a:rPr kumimoji="1" lang="zh-CN" altLang="en-US" smtClean="0"/>
            </a:fld>
            <a:endParaRPr kumimoji="1" lang="zh-CN" altLang="en-US" dirty="0"/>
          </a:p>
        </p:txBody>
      </p:sp>
      <p:sp>
        <p:nvSpPr>
          <p:cNvPr id="27" name="灯片编号占位符 5"/>
          <p:cNvSpPr>
            <a:spLocks noGrp="1"/>
          </p:cNvSpPr>
          <p:nvPr>
            <p:ph type="sldNum" sz="quarter" idx="12"/>
          </p:nvPr>
        </p:nvSpPr>
        <p:spPr>
          <a:xfrm>
            <a:off x="10053251" y="6413698"/>
            <a:ext cx="1318549" cy="307777"/>
          </a:xfrm>
        </p:spPr>
        <p:txBody>
          <a:bodyPr/>
          <a:lstStyle>
            <a:lvl1pPr>
              <a:defRPr sz="1200"/>
            </a:lvl1pPr>
          </a:lstStyle>
          <a:p>
            <a:r>
              <a:rPr kumimoji="1" lang="en-US" altLang="zh-CN"/>
              <a:t>PAGE</a:t>
            </a:r>
            <a:r>
              <a:rPr kumimoji="1" lang="zh-CN" altLang="en-US"/>
              <a:t> </a:t>
            </a:r>
            <a:fld id="{45C466B8-AFC2-AE4B-94BC-EF87A0F7179E}" type="slidenum">
              <a:rPr kumimoji="1" lang="zh-CN" altLang="en-US" smtClean="0"/>
            </a:fld>
            <a:endParaRPr kumimoji="1" lang="zh-CN" altLang="en-US" dirty="0"/>
          </a:p>
        </p:txBody>
      </p:sp>
      <p:sp>
        <p:nvSpPr>
          <p:cNvPr id="28" name="文本框 27"/>
          <p:cNvSpPr txBox="1"/>
          <p:nvPr userDrawn="1"/>
        </p:nvSpPr>
        <p:spPr>
          <a:xfrm>
            <a:off x="2109727" y="6429087"/>
            <a:ext cx="7972546" cy="276999"/>
          </a:xfrm>
          <a:prstGeom prst="rect">
            <a:avLst/>
          </a:prstGeom>
          <a:noFill/>
        </p:spPr>
        <p:txBody>
          <a:bodyPr wrap="square" rtlCol="0">
            <a:spAutoFit/>
          </a:bodyPr>
          <a:lstStyle/>
          <a:p>
            <a:pPr algn="ctr"/>
            <a:r>
              <a:rPr kumimoji="1" lang="en-GB" altLang="zh-CN" sz="1200" dirty="0">
                <a:solidFill>
                  <a:schemeClr val="tx1">
                    <a:lumMod val="50000"/>
                    <a:lumOff val="50000"/>
                  </a:schemeClr>
                </a:solidFill>
                <a:latin typeface="+mn-lt"/>
                <a:ea typeface="+mn-ea"/>
              </a:rPr>
              <a:t>BEIJING UNIVERSITY OF POSTS AND TELECOMMUNICATIONS</a:t>
            </a:r>
            <a:r>
              <a:rPr kumimoji="1" lang="zh-CN" altLang="en-US" sz="1200" dirty="0">
                <a:solidFill>
                  <a:schemeClr val="tx1">
                    <a:lumMod val="50000"/>
                    <a:lumOff val="50000"/>
                  </a:schemeClr>
                </a:solidFill>
                <a:latin typeface="+mn-lt"/>
                <a:ea typeface="+mn-ea"/>
              </a:rPr>
              <a:t> </a:t>
            </a:r>
            <a:r>
              <a:rPr kumimoji="1" lang="en-US" altLang="zh-CN" sz="1200" dirty="0">
                <a:solidFill>
                  <a:schemeClr val="tx1">
                    <a:lumMod val="50000"/>
                    <a:lumOff val="50000"/>
                  </a:schemeClr>
                </a:solidFill>
                <a:latin typeface="+mn-lt"/>
                <a:ea typeface="+mn-ea"/>
              </a:rPr>
              <a:t>&amp;</a:t>
            </a:r>
            <a:r>
              <a:rPr kumimoji="1" lang="zh-CN" altLang="en-US" sz="1200" dirty="0">
                <a:solidFill>
                  <a:schemeClr val="tx1">
                    <a:lumMod val="50000"/>
                    <a:lumOff val="50000"/>
                  </a:schemeClr>
                </a:solidFill>
                <a:latin typeface="+mn-lt"/>
                <a:ea typeface="+mn-ea"/>
              </a:rPr>
              <a:t> </a:t>
            </a:r>
            <a:r>
              <a:rPr kumimoji="1" lang="en-US" altLang="zh-CN" sz="1200" dirty="0">
                <a:solidFill>
                  <a:schemeClr val="tx1">
                    <a:lumMod val="50000"/>
                    <a:lumOff val="50000"/>
                  </a:schemeClr>
                </a:solidFill>
                <a:latin typeface="+mn-lt"/>
                <a:ea typeface="+mn-ea"/>
              </a:rPr>
              <a:t>HUAWEI</a:t>
            </a:r>
            <a:endParaRPr kumimoji="1" lang="zh-CN" altLang="en-US" sz="1200" dirty="0">
              <a:solidFill>
                <a:schemeClr val="tx1">
                  <a:lumMod val="50000"/>
                  <a:lumOff val="50000"/>
                </a:schemeClr>
              </a:solidFill>
              <a:latin typeface="+mn-lt"/>
              <a:ea typeface="+mn-ea"/>
            </a:endParaRPr>
          </a:p>
        </p:txBody>
      </p:sp>
      <p:cxnSp>
        <p:nvCxnSpPr>
          <p:cNvPr id="29" name="直线连接符 28"/>
          <p:cNvCxnSpPr/>
          <p:nvPr userDrawn="1"/>
        </p:nvCxnSpPr>
        <p:spPr>
          <a:xfrm>
            <a:off x="820200" y="6405952"/>
            <a:ext cx="105516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0" name="矩形 29"/>
          <p:cNvSpPr/>
          <p:nvPr userDrawn="1"/>
        </p:nvSpPr>
        <p:spPr>
          <a:xfrm rot="-2700000">
            <a:off x="-114224" y="525377"/>
            <a:ext cx="1260000" cy="36000"/>
          </a:xfrm>
          <a:prstGeom prst="rect">
            <a:avLst/>
          </a:prstGeom>
          <a:solidFill>
            <a:srgbClr val="052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1" name="矩形 30"/>
          <p:cNvSpPr/>
          <p:nvPr userDrawn="1"/>
        </p:nvSpPr>
        <p:spPr>
          <a:xfrm rot="-2700000">
            <a:off x="572494" y="184358"/>
            <a:ext cx="288000" cy="18000"/>
          </a:xfrm>
          <a:prstGeom prst="rect">
            <a:avLst/>
          </a:prstGeom>
          <a:solidFill>
            <a:srgbClr val="052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2" name="矩形 31"/>
          <p:cNvSpPr/>
          <p:nvPr userDrawn="1"/>
        </p:nvSpPr>
        <p:spPr>
          <a:xfrm rot="-2700000">
            <a:off x="175544" y="884395"/>
            <a:ext cx="288000" cy="18000"/>
          </a:xfrm>
          <a:prstGeom prst="rect">
            <a:avLst/>
          </a:prstGeom>
          <a:solidFill>
            <a:srgbClr val="052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3" name="矩形 32"/>
          <p:cNvSpPr/>
          <p:nvPr userDrawn="1"/>
        </p:nvSpPr>
        <p:spPr>
          <a:xfrm>
            <a:off x="819726" y="922145"/>
            <a:ext cx="10551600" cy="360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标题 1"/>
          <p:cNvSpPr>
            <a:spLocks noGrp="1"/>
          </p:cNvSpPr>
          <p:nvPr>
            <p:ph type="title"/>
          </p:nvPr>
        </p:nvSpPr>
        <p:spPr>
          <a:xfrm>
            <a:off x="819730" y="365126"/>
            <a:ext cx="10552540" cy="549274"/>
          </a:xfrm>
        </p:spPr>
        <p:txBody>
          <a:bodyPr>
            <a:normAutofit/>
          </a:bodyPr>
          <a:lstStyle>
            <a:lvl1pPr>
              <a:defRPr sz="2000" b="0" i="0">
                <a:solidFill>
                  <a:srgbClr val="002647"/>
                </a:solidFill>
                <a:latin typeface="+mj-ea"/>
                <a:ea typeface="+mj-ea"/>
              </a:defRPr>
            </a:lvl1pPr>
          </a:lstStyle>
          <a:p>
            <a:r>
              <a:rPr kumimoji="1" lang="zh-CN" altLang="en-US" dirty="0"/>
              <a:t>单击此处编辑母版标题样式</a:t>
            </a:r>
            <a:endParaRPr kumimoji="1" lang="zh-CN" altLang="en-US" dirty="0"/>
          </a:p>
        </p:txBody>
      </p:sp>
      <p:sp>
        <p:nvSpPr>
          <p:cNvPr id="35" name="文本占位符 17"/>
          <p:cNvSpPr>
            <a:spLocks noGrp="1"/>
          </p:cNvSpPr>
          <p:nvPr>
            <p:ph type="body" sz="quarter" idx="14" hasCustomPrompt="1"/>
          </p:nvPr>
        </p:nvSpPr>
        <p:spPr>
          <a:xfrm>
            <a:off x="211826" y="365126"/>
            <a:ext cx="607900" cy="356503"/>
          </a:xfrm>
          <a:solidFill>
            <a:schemeClr val="bg1"/>
          </a:solidFill>
        </p:spPr>
        <p:txBody>
          <a:bodyPr>
            <a:noAutofit/>
          </a:bodyPr>
          <a:lstStyle>
            <a:lvl1pPr marL="0" indent="0" algn="ctr">
              <a:buNone/>
              <a:defRPr sz="2400">
                <a:solidFill>
                  <a:srgbClr val="052547"/>
                </a:solidFill>
                <a:latin typeface="+mj-ea"/>
                <a:ea typeface="+mj-ea"/>
              </a:defRPr>
            </a:lvl1pPr>
            <a:lvl2pPr marL="457200" indent="0">
              <a:buNone/>
              <a:defRPr sz="2800">
                <a:solidFill>
                  <a:schemeClr val="bg1"/>
                </a:solidFill>
                <a:latin typeface="+mj-ea"/>
                <a:ea typeface="+mj-ea"/>
              </a:defRPr>
            </a:lvl2pPr>
            <a:lvl3pPr marL="914400" indent="0">
              <a:buNone/>
              <a:defRPr sz="2800">
                <a:solidFill>
                  <a:schemeClr val="bg1"/>
                </a:solidFill>
                <a:latin typeface="+mj-ea"/>
                <a:ea typeface="+mj-ea"/>
              </a:defRPr>
            </a:lvl3pPr>
            <a:lvl4pPr marL="1371600" indent="0">
              <a:buNone/>
              <a:defRPr sz="2800">
                <a:solidFill>
                  <a:schemeClr val="bg1"/>
                </a:solidFill>
                <a:latin typeface="+mj-ea"/>
                <a:ea typeface="+mj-ea"/>
              </a:defRPr>
            </a:lvl4pPr>
            <a:lvl5pPr marL="1828800" indent="0">
              <a:buNone/>
              <a:defRPr sz="2800">
                <a:solidFill>
                  <a:schemeClr val="bg1"/>
                </a:solidFill>
                <a:latin typeface="+mj-ea"/>
                <a:ea typeface="+mj-ea"/>
              </a:defRPr>
            </a:lvl5pPr>
          </a:lstStyle>
          <a:p>
            <a:pPr lvl="0"/>
            <a:r>
              <a:rPr kumimoji="1" lang="en-US" altLang="zh-CN" dirty="0"/>
              <a:t>01</a:t>
            </a:r>
            <a:endParaRPr kumimoji="1" lang="zh-CN" alt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感谢页">
    <p:bg>
      <p:bgPr>
        <a:solidFill>
          <a:schemeClr val="bg1">
            <a:lumMod val="95000"/>
            <a:alpha val="10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hasCustomPrompt="1"/>
          </p:nvPr>
        </p:nvSpPr>
        <p:spPr>
          <a:xfrm>
            <a:off x="618969" y="1467870"/>
            <a:ext cx="4747358" cy="2816080"/>
          </a:xfrm>
          <a:prstGeom prst="rect">
            <a:avLst/>
          </a:prstGeom>
        </p:spPr>
        <p:txBody>
          <a:bodyPr vert="horz" lIns="91440" tIns="45720" rIns="91440" bIns="45720" rtlCol="0" anchor="t">
            <a:normAutofit/>
          </a:bodyPr>
          <a:lstStyle>
            <a:lvl1pPr>
              <a:defRPr sz="5400" b="0" i="0" baseline="0">
                <a:solidFill>
                  <a:srgbClr val="A80000"/>
                </a:solidFill>
                <a:latin typeface="+mj-ea"/>
                <a:ea typeface="+mj-ea"/>
              </a:defRPr>
            </a:lvl1pPr>
          </a:lstStyle>
          <a:p>
            <a:r>
              <a:rPr lang="en-US" dirty="0"/>
              <a:t>T</a:t>
            </a:r>
            <a:r>
              <a:rPr lang="en-US" altLang="zh-CN" dirty="0"/>
              <a:t>hank you.</a:t>
            </a:r>
            <a:endParaRPr lang="en-US" dirty="0"/>
          </a:p>
        </p:txBody>
      </p:sp>
      <p:pic>
        <p:nvPicPr>
          <p:cNvPr id="6"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973676" y="4831652"/>
            <a:ext cx="1875600" cy="405914"/>
          </a:xfrm>
          <a:prstGeom prst="rect">
            <a:avLst/>
          </a:prstGeom>
        </p:spPr>
      </p:pic>
      <p:sp>
        <p:nvSpPr>
          <p:cNvPr id="7" name="矩形 6"/>
          <p:cNvSpPr/>
          <p:nvPr userDrawn="1"/>
        </p:nvSpPr>
        <p:spPr>
          <a:xfrm>
            <a:off x="0" y="4831652"/>
            <a:ext cx="12192000" cy="2026348"/>
          </a:xfrm>
          <a:prstGeom prst="rect">
            <a:avLst/>
          </a:prstGeom>
          <a:solidFill>
            <a:srgbClr val="FEFF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userDrawn="1"/>
        </p:nvSpPr>
        <p:spPr>
          <a:xfrm>
            <a:off x="0" y="5606473"/>
            <a:ext cx="12192000" cy="1251527"/>
          </a:xfrm>
          <a:prstGeom prst="rect">
            <a:avLst/>
          </a:prstGeom>
          <a:solidFill>
            <a:srgbClr val="002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p:cNvPicPr>
            <a:picLocks noChangeAspect="1"/>
          </p:cNvPicPr>
          <p:nvPr userDrawn="1"/>
        </p:nvPicPr>
        <p:blipFill>
          <a:blip r:embed="rId3"/>
          <a:stretch>
            <a:fillRect/>
          </a:stretch>
        </p:blipFill>
        <p:spPr>
          <a:xfrm>
            <a:off x="9849276" y="6232236"/>
            <a:ext cx="1930165" cy="52147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页-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1" name="图片 30" hidden="1"/>
          <p:cNvPicPr>
            <a:picLocks noChangeAspect="1"/>
          </p:cNvPicPr>
          <p:nvPr userDrawn="1"/>
        </p:nvPicPr>
        <p:blipFill>
          <a:blip r:embed="rId3"/>
          <a:stretch>
            <a:fillRect/>
          </a:stretch>
        </p:blipFill>
        <p:spPr>
          <a:xfrm>
            <a:off x="8321" y="0"/>
            <a:ext cx="12175357" cy="6858000"/>
          </a:xfrm>
          <a:prstGeom prst="rect">
            <a:avLst/>
          </a:prstGeom>
        </p:spPr>
      </p:pic>
      <p:sp>
        <p:nvSpPr>
          <p:cNvPr id="7" name="矩形 6"/>
          <p:cNvSpPr/>
          <p:nvPr userDrawn="1"/>
        </p:nvSpPr>
        <p:spPr>
          <a:xfrm>
            <a:off x="0" y="-1"/>
            <a:ext cx="12192000" cy="19759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矩形 7"/>
          <p:cNvSpPr/>
          <p:nvPr userDrawn="1"/>
        </p:nvSpPr>
        <p:spPr>
          <a:xfrm>
            <a:off x="-1" y="5160579"/>
            <a:ext cx="12192000" cy="16974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矩形 8"/>
          <p:cNvSpPr/>
          <p:nvPr userDrawn="1"/>
        </p:nvSpPr>
        <p:spPr>
          <a:xfrm>
            <a:off x="-1" y="1975932"/>
            <a:ext cx="12192000" cy="3184647"/>
          </a:xfrm>
          <a:prstGeom prst="rect">
            <a:avLst/>
          </a:prstGeom>
          <a:solidFill>
            <a:srgbClr val="052547">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标题 1"/>
          <p:cNvSpPr>
            <a:spLocks noGrp="1"/>
          </p:cNvSpPr>
          <p:nvPr>
            <p:ph type="title" hasCustomPrompt="1"/>
          </p:nvPr>
        </p:nvSpPr>
        <p:spPr>
          <a:xfrm>
            <a:off x="457974" y="615232"/>
            <a:ext cx="1992293" cy="410400"/>
          </a:xfrm>
        </p:spPr>
        <p:txBody>
          <a:bodyPr>
            <a:noAutofit/>
          </a:bodyPr>
          <a:lstStyle>
            <a:lvl1pPr algn="dist">
              <a:defRPr sz="2400" b="0">
                <a:solidFill>
                  <a:srgbClr val="052547"/>
                </a:solidFill>
                <a:latin typeface="+mj-ea"/>
                <a:ea typeface="+mj-ea"/>
              </a:defRPr>
            </a:lvl1pPr>
          </a:lstStyle>
          <a:p>
            <a:r>
              <a:rPr kumimoji="1" lang="zh-CN" altLang="en-US" dirty="0"/>
              <a:t>目录</a:t>
            </a:r>
            <a:endParaRPr kumimoji="1" lang="zh-CN" altLang="en-US" dirty="0"/>
          </a:p>
        </p:txBody>
      </p:sp>
      <p:sp>
        <p:nvSpPr>
          <p:cNvPr id="11" name="文本占位符 11"/>
          <p:cNvSpPr>
            <a:spLocks noGrp="1"/>
          </p:cNvSpPr>
          <p:nvPr>
            <p:ph type="body" sz="quarter" idx="13"/>
          </p:nvPr>
        </p:nvSpPr>
        <p:spPr>
          <a:xfrm>
            <a:off x="457974" y="1099559"/>
            <a:ext cx="1992293" cy="238175"/>
          </a:xfrm>
        </p:spPr>
        <p:txBody>
          <a:bodyPr>
            <a:noAutofit/>
          </a:bodyPr>
          <a:lstStyle>
            <a:lvl1pPr marL="0" indent="0" algn="dist">
              <a:buNone/>
              <a:defRPr sz="1400" baseline="0">
                <a:solidFill>
                  <a:srgbClr val="052547"/>
                </a:solidFill>
                <a:latin typeface="+mj-ea"/>
                <a:ea typeface="+mj-ea"/>
              </a:defRPr>
            </a:lvl1pPr>
          </a:lstStyle>
          <a:p>
            <a:r>
              <a:rPr kumimoji="1" lang="en-US" altLang="zh-CN" sz="1800" dirty="0"/>
              <a:t>CONTENTS</a:t>
            </a:r>
            <a:endParaRPr kumimoji="1" lang="zh-CN" altLang="en-US" sz="1800" dirty="0"/>
          </a:p>
        </p:txBody>
      </p:sp>
      <p:sp>
        <p:nvSpPr>
          <p:cNvPr id="12" name="矩形 11"/>
          <p:cNvSpPr/>
          <p:nvPr userDrawn="1"/>
        </p:nvSpPr>
        <p:spPr>
          <a:xfrm>
            <a:off x="186849" y="615232"/>
            <a:ext cx="106662" cy="722502"/>
          </a:xfrm>
          <a:prstGeom prst="rect">
            <a:avLst/>
          </a:prstGeom>
          <a:solidFill>
            <a:srgbClr val="052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圆角矩形 12"/>
          <p:cNvSpPr/>
          <p:nvPr userDrawn="1"/>
        </p:nvSpPr>
        <p:spPr>
          <a:xfrm rot="18900000">
            <a:off x="1764630" y="2621774"/>
            <a:ext cx="655069" cy="655069"/>
          </a:xfrm>
          <a:prstGeom prst="roundRect">
            <a:avLst>
              <a:gd name="adj" fmla="val 6011"/>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文本占位符 17"/>
          <p:cNvSpPr>
            <a:spLocks noGrp="1"/>
          </p:cNvSpPr>
          <p:nvPr>
            <p:ph type="body" sz="quarter" idx="14" hasCustomPrompt="1"/>
          </p:nvPr>
        </p:nvSpPr>
        <p:spPr>
          <a:xfrm>
            <a:off x="1718711" y="2753331"/>
            <a:ext cx="746906" cy="391954"/>
          </a:xfrm>
        </p:spPr>
        <p:txBody>
          <a:bodyPr>
            <a:noAutofit/>
          </a:bodyPr>
          <a:lstStyle>
            <a:lvl1pPr marL="0" indent="0" algn="ctr">
              <a:buNone/>
              <a:defRPr sz="2400">
                <a:solidFill>
                  <a:srgbClr val="052547"/>
                </a:solidFill>
                <a:latin typeface="+mj-ea"/>
                <a:ea typeface="+mj-ea"/>
              </a:defRPr>
            </a:lvl1pPr>
            <a:lvl2pPr marL="457200" indent="0">
              <a:buNone/>
              <a:defRPr sz="2800">
                <a:solidFill>
                  <a:schemeClr val="bg1"/>
                </a:solidFill>
                <a:latin typeface="+mj-ea"/>
                <a:ea typeface="+mj-ea"/>
              </a:defRPr>
            </a:lvl2pPr>
            <a:lvl3pPr marL="914400" indent="0">
              <a:buNone/>
              <a:defRPr sz="2800">
                <a:solidFill>
                  <a:schemeClr val="bg1"/>
                </a:solidFill>
                <a:latin typeface="+mj-ea"/>
                <a:ea typeface="+mj-ea"/>
              </a:defRPr>
            </a:lvl3pPr>
            <a:lvl4pPr marL="1371600" indent="0">
              <a:buNone/>
              <a:defRPr sz="2800">
                <a:solidFill>
                  <a:schemeClr val="bg1"/>
                </a:solidFill>
                <a:latin typeface="+mj-ea"/>
                <a:ea typeface="+mj-ea"/>
              </a:defRPr>
            </a:lvl4pPr>
            <a:lvl5pPr marL="1828800" indent="0">
              <a:buNone/>
              <a:defRPr sz="2800">
                <a:solidFill>
                  <a:schemeClr val="bg1"/>
                </a:solidFill>
                <a:latin typeface="+mj-ea"/>
                <a:ea typeface="+mj-ea"/>
              </a:defRPr>
            </a:lvl5pPr>
          </a:lstStyle>
          <a:p>
            <a:pPr lvl="0"/>
            <a:r>
              <a:rPr kumimoji="1" lang="en-US" altLang="zh-CN" dirty="0"/>
              <a:t>01</a:t>
            </a:r>
            <a:endParaRPr kumimoji="1" lang="zh-CN" altLang="en-US" dirty="0"/>
          </a:p>
        </p:txBody>
      </p:sp>
      <p:sp>
        <p:nvSpPr>
          <p:cNvPr id="19" name="文本占位符 28"/>
          <p:cNvSpPr>
            <a:spLocks noGrp="1"/>
          </p:cNvSpPr>
          <p:nvPr>
            <p:ph type="body" sz="quarter" idx="18" hasCustomPrompt="1"/>
          </p:nvPr>
        </p:nvSpPr>
        <p:spPr>
          <a:xfrm>
            <a:off x="1718711" y="3535670"/>
            <a:ext cx="1992293" cy="366412"/>
          </a:xfrm>
        </p:spPr>
        <p:txBody>
          <a:bodyPr>
            <a:noAutofit/>
          </a:bodyPr>
          <a:lstStyle>
            <a:lvl1pPr marL="0" indent="0" algn="l">
              <a:buNone/>
              <a:defRPr sz="2000" b="1">
                <a:solidFill>
                  <a:schemeClr val="bg1"/>
                </a:solidFill>
                <a:latin typeface="+mj-ea"/>
                <a:ea typeface="+mj-ea"/>
              </a:defRPr>
            </a:lvl1pPr>
            <a:lvl2pPr marL="457200" indent="0">
              <a:buNone/>
              <a:defRPr sz="2000">
                <a:latin typeface="+mj-ea"/>
                <a:ea typeface="+mj-ea"/>
              </a:defRPr>
            </a:lvl2pPr>
            <a:lvl3pPr marL="914400" indent="0">
              <a:buNone/>
              <a:defRPr sz="1800">
                <a:latin typeface="+mj-ea"/>
                <a:ea typeface="+mj-ea"/>
              </a:defRPr>
            </a:lvl3pPr>
            <a:lvl4pPr marL="1371600" indent="0">
              <a:buNone/>
              <a:defRPr sz="1600">
                <a:latin typeface="+mj-ea"/>
                <a:ea typeface="+mj-ea"/>
              </a:defRPr>
            </a:lvl4pPr>
            <a:lvl5pPr marL="1828800" indent="0">
              <a:buNone/>
              <a:defRPr sz="1600">
                <a:latin typeface="+mj-ea"/>
                <a:ea typeface="+mj-ea"/>
              </a:defRPr>
            </a:lvl5pPr>
          </a:lstStyle>
          <a:p>
            <a:pPr lvl="0"/>
            <a:r>
              <a:rPr kumimoji="1" lang="zh-CN" altLang="en-US" dirty="0"/>
              <a:t>输入六字内标题</a:t>
            </a:r>
            <a:endParaRPr kumimoji="1" lang="zh-CN" altLang="en-US" dirty="0"/>
          </a:p>
        </p:txBody>
      </p:sp>
      <p:sp>
        <p:nvSpPr>
          <p:cNvPr id="20" name="文本占位符 28"/>
          <p:cNvSpPr>
            <a:spLocks noGrp="1"/>
          </p:cNvSpPr>
          <p:nvPr>
            <p:ph type="body" sz="quarter" idx="19" hasCustomPrompt="1"/>
          </p:nvPr>
        </p:nvSpPr>
        <p:spPr>
          <a:xfrm>
            <a:off x="1718711" y="3957595"/>
            <a:ext cx="1438847" cy="1149842"/>
          </a:xfrm>
        </p:spPr>
        <p:txBody>
          <a:bodyPr>
            <a:noAutofit/>
          </a:bodyPr>
          <a:lstStyle>
            <a:lvl1pPr marL="0" marR="0" indent="0" algn="l" defTabSz="914400" rtl="0" eaLnBrk="1" fontAlgn="auto" latinLnBrk="0" hangingPunct="1">
              <a:lnSpc>
                <a:spcPct val="100000"/>
              </a:lnSpc>
              <a:spcBef>
                <a:spcPts val="0"/>
              </a:spcBef>
              <a:spcAft>
                <a:spcPts val="0"/>
              </a:spcAft>
              <a:buClrTx/>
              <a:buSzTx/>
              <a:buFont typeface="Arial" charset="0"/>
              <a:buNone/>
              <a:defRPr sz="1400">
                <a:solidFill>
                  <a:schemeClr val="bg1"/>
                </a:solidFill>
                <a:latin typeface="+mn-ea"/>
                <a:ea typeface="+mn-ea"/>
              </a:defRPr>
            </a:lvl1pPr>
            <a:lvl2pPr marL="457200" indent="0">
              <a:buNone/>
              <a:defRPr sz="2000">
                <a:latin typeface="+mj-ea"/>
                <a:ea typeface="+mj-ea"/>
              </a:defRPr>
            </a:lvl2pPr>
            <a:lvl3pPr marL="914400" indent="0">
              <a:buNone/>
              <a:defRPr sz="1800">
                <a:latin typeface="+mj-ea"/>
                <a:ea typeface="+mj-ea"/>
              </a:defRPr>
            </a:lvl3pPr>
            <a:lvl4pPr marL="1371600" indent="0">
              <a:buNone/>
              <a:defRPr sz="1600">
                <a:latin typeface="+mj-ea"/>
                <a:ea typeface="+mj-ea"/>
              </a:defRPr>
            </a:lvl4pPr>
            <a:lvl5pPr marL="1828800" indent="0">
              <a:buNone/>
              <a:defRPr sz="1600">
                <a:latin typeface="+mj-ea"/>
                <a:ea typeface="+mj-ea"/>
              </a:defRPr>
            </a:lvl5pPr>
          </a:lstStyle>
          <a:p>
            <a:pPr lvl="0"/>
            <a:r>
              <a:rPr kumimoji="1" lang="zh-CN" altLang="en-US" dirty="0"/>
              <a:t>输入节名</a:t>
            </a:r>
            <a:endParaRPr kumimoji="1" lang="en-US" altLang="zh-CN" dirty="0"/>
          </a:p>
          <a:p>
            <a:pPr lvl="0"/>
            <a:r>
              <a:rPr kumimoji="1" lang="zh-CN" altLang="en-US" dirty="0"/>
              <a:t>输入节名</a:t>
            </a:r>
            <a:endParaRPr kumimoji="1" lang="en-US" altLang="zh-CN" dirty="0"/>
          </a:p>
          <a:p>
            <a:pPr lvl="0"/>
            <a:r>
              <a:rPr kumimoji="1" lang="zh-CN" altLang="en-US" dirty="0"/>
              <a:t>输入节名</a:t>
            </a:r>
            <a:endParaRPr kumimoji="1" lang="en-US" altLang="zh-CN" dirty="0"/>
          </a:p>
          <a:p>
            <a:pPr lvl="0"/>
            <a:r>
              <a:rPr kumimoji="1" lang="zh-CN" altLang="en-US" dirty="0"/>
              <a:t>输入节名</a:t>
            </a:r>
            <a:endParaRPr kumimoji="1" lang="en-US" altLang="zh-CN" dirty="0"/>
          </a:p>
        </p:txBody>
      </p:sp>
      <p:sp>
        <p:nvSpPr>
          <p:cNvPr id="21" name="圆角矩形 20"/>
          <p:cNvSpPr/>
          <p:nvPr userDrawn="1"/>
        </p:nvSpPr>
        <p:spPr>
          <a:xfrm rot="18900000">
            <a:off x="5189366" y="2621775"/>
            <a:ext cx="655069" cy="655069"/>
          </a:xfrm>
          <a:prstGeom prst="roundRect">
            <a:avLst>
              <a:gd name="adj" fmla="val 6011"/>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 name="文本占位符 17"/>
          <p:cNvSpPr>
            <a:spLocks noGrp="1"/>
          </p:cNvSpPr>
          <p:nvPr>
            <p:ph type="body" sz="quarter" idx="20" hasCustomPrompt="1"/>
          </p:nvPr>
        </p:nvSpPr>
        <p:spPr>
          <a:xfrm>
            <a:off x="5143447" y="2753332"/>
            <a:ext cx="746906" cy="391954"/>
          </a:xfrm>
        </p:spPr>
        <p:txBody>
          <a:bodyPr>
            <a:noAutofit/>
          </a:bodyPr>
          <a:lstStyle>
            <a:lvl1pPr marL="0" indent="0" algn="ctr">
              <a:buNone/>
              <a:defRPr sz="2400">
                <a:solidFill>
                  <a:srgbClr val="052547"/>
                </a:solidFill>
                <a:latin typeface="+mj-ea"/>
                <a:ea typeface="+mj-ea"/>
              </a:defRPr>
            </a:lvl1pPr>
            <a:lvl2pPr marL="457200" indent="0">
              <a:buNone/>
              <a:defRPr sz="2800">
                <a:solidFill>
                  <a:schemeClr val="bg1"/>
                </a:solidFill>
                <a:latin typeface="+mj-ea"/>
                <a:ea typeface="+mj-ea"/>
              </a:defRPr>
            </a:lvl2pPr>
            <a:lvl3pPr marL="914400" indent="0">
              <a:buNone/>
              <a:defRPr sz="2800">
                <a:solidFill>
                  <a:schemeClr val="bg1"/>
                </a:solidFill>
                <a:latin typeface="+mj-ea"/>
                <a:ea typeface="+mj-ea"/>
              </a:defRPr>
            </a:lvl3pPr>
            <a:lvl4pPr marL="1371600" indent="0">
              <a:buNone/>
              <a:defRPr sz="2800">
                <a:solidFill>
                  <a:schemeClr val="bg1"/>
                </a:solidFill>
                <a:latin typeface="+mj-ea"/>
                <a:ea typeface="+mj-ea"/>
              </a:defRPr>
            </a:lvl4pPr>
            <a:lvl5pPr marL="1828800" indent="0">
              <a:buNone/>
              <a:defRPr sz="2800">
                <a:solidFill>
                  <a:schemeClr val="bg1"/>
                </a:solidFill>
                <a:latin typeface="+mj-ea"/>
                <a:ea typeface="+mj-ea"/>
              </a:defRPr>
            </a:lvl5pPr>
          </a:lstStyle>
          <a:p>
            <a:pPr lvl="0"/>
            <a:r>
              <a:rPr kumimoji="1" lang="en-US" altLang="zh-CN" dirty="0"/>
              <a:t>01</a:t>
            </a:r>
            <a:endParaRPr kumimoji="1" lang="zh-CN" altLang="en-US" dirty="0"/>
          </a:p>
        </p:txBody>
      </p:sp>
      <p:sp>
        <p:nvSpPr>
          <p:cNvPr id="23" name="文本占位符 28"/>
          <p:cNvSpPr>
            <a:spLocks noGrp="1"/>
          </p:cNvSpPr>
          <p:nvPr>
            <p:ph type="body" sz="quarter" idx="21" hasCustomPrompt="1"/>
          </p:nvPr>
        </p:nvSpPr>
        <p:spPr>
          <a:xfrm>
            <a:off x="5143447" y="3535671"/>
            <a:ext cx="1992293" cy="366412"/>
          </a:xfrm>
        </p:spPr>
        <p:txBody>
          <a:bodyPr>
            <a:noAutofit/>
          </a:bodyPr>
          <a:lstStyle>
            <a:lvl1pPr marL="0" indent="0" algn="l">
              <a:buNone/>
              <a:defRPr sz="2000" b="1">
                <a:solidFill>
                  <a:schemeClr val="bg1"/>
                </a:solidFill>
                <a:latin typeface="+mj-ea"/>
                <a:ea typeface="+mj-ea"/>
              </a:defRPr>
            </a:lvl1pPr>
            <a:lvl2pPr marL="457200" indent="0">
              <a:buNone/>
              <a:defRPr sz="2000">
                <a:latin typeface="+mj-ea"/>
                <a:ea typeface="+mj-ea"/>
              </a:defRPr>
            </a:lvl2pPr>
            <a:lvl3pPr marL="914400" indent="0">
              <a:buNone/>
              <a:defRPr sz="1800">
                <a:latin typeface="+mj-ea"/>
                <a:ea typeface="+mj-ea"/>
              </a:defRPr>
            </a:lvl3pPr>
            <a:lvl4pPr marL="1371600" indent="0">
              <a:buNone/>
              <a:defRPr sz="1600">
                <a:latin typeface="+mj-ea"/>
                <a:ea typeface="+mj-ea"/>
              </a:defRPr>
            </a:lvl4pPr>
            <a:lvl5pPr marL="1828800" indent="0">
              <a:buNone/>
              <a:defRPr sz="1600">
                <a:latin typeface="+mj-ea"/>
                <a:ea typeface="+mj-ea"/>
              </a:defRPr>
            </a:lvl5pPr>
          </a:lstStyle>
          <a:p>
            <a:pPr lvl="0"/>
            <a:r>
              <a:rPr kumimoji="1" lang="zh-CN" altLang="en-US" dirty="0"/>
              <a:t>输入六字内标题</a:t>
            </a:r>
            <a:endParaRPr kumimoji="1" lang="zh-CN" altLang="en-US" dirty="0"/>
          </a:p>
        </p:txBody>
      </p:sp>
      <p:sp>
        <p:nvSpPr>
          <p:cNvPr id="24" name="文本占位符 28"/>
          <p:cNvSpPr>
            <a:spLocks noGrp="1"/>
          </p:cNvSpPr>
          <p:nvPr>
            <p:ph type="body" sz="quarter" idx="22" hasCustomPrompt="1"/>
          </p:nvPr>
        </p:nvSpPr>
        <p:spPr>
          <a:xfrm>
            <a:off x="5143447" y="3957596"/>
            <a:ext cx="1438847" cy="1149842"/>
          </a:xfrm>
        </p:spPr>
        <p:txBody>
          <a:bodyPr>
            <a:noAutofit/>
          </a:bodyPr>
          <a:lstStyle>
            <a:lvl1pPr marL="0" marR="0" indent="0" algn="l" defTabSz="914400" rtl="0" eaLnBrk="1" fontAlgn="auto" latinLnBrk="0" hangingPunct="1">
              <a:lnSpc>
                <a:spcPct val="100000"/>
              </a:lnSpc>
              <a:spcBef>
                <a:spcPts val="0"/>
              </a:spcBef>
              <a:spcAft>
                <a:spcPts val="0"/>
              </a:spcAft>
              <a:buClrTx/>
              <a:buSzTx/>
              <a:buFont typeface="Arial" charset="0"/>
              <a:buNone/>
              <a:defRPr sz="1400">
                <a:solidFill>
                  <a:schemeClr val="bg1"/>
                </a:solidFill>
                <a:latin typeface="+mn-ea"/>
                <a:ea typeface="+mn-ea"/>
              </a:defRPr>
            </a:lvl1pPr>
            <a:lvl2pPr marL="457200" indent="0">
              <a:buNone/>
              <a:defRPr sz="2000">
                <a:latin typeface="+mj-ea"/>
                <a:ea typeface="+mj-ea"/>
              </a:defRPr>
            </a:lvl2pPr>
            <a:lvl3pPr marL="914400" indent="0">
              <a:buNone/>
              <a:defRPr sz="1800">
                <a:latin typeface="+mj-ea"/>
                <a:ea typeface="+mj-ea"/>
              </a:defRPr>
            </a:lvl3pPr>
            <a:lvl4pPr marL="1371600" indent="0">
              <a:buNone/>
              <a:defRPr sz="1600">
                <a:latin typeface="+mj-ea"/>
                <a:ea typeface="+mj-ea"/>
              </a:defRPr>
            </a:lvl4pPr>
            <a:lvl5pPr marL="1828800" indent="0">
              <a:buNone/>
              <a:defRPr sz="1600">
                <a:latin typeface="+mj-ea"/>
                <a:ea typeface="+mj-ea"/>
              </a:defRPr>
            </a:lvl5pPr>
          </a:lstStyle>
          <a:p>
            <a:pPr lvl="0"/>
            <a:r>
              <a:rPr kumimoji="1" lang="zh-CN" altLang="en-US" dirty="0"/>
              <a:t>输入节名</a:t>
            </a:r>
            <a:endParaRPr kumimoji="1" lang="en-US" altLang="zh-CN" dirty="0"/>
          </a:p>
          <a:p>
            <a:pPr lvl="0"/>
            <a:r>
              <a:rPr kumimoji="1" lang="zh-CN" altLang="en-US" dirty="0"/>
              <a:t>输入节名</a:t>
            </a:r>
            <a:endParaRPr kumimoji="1" lang="en-US" altLang="zh-CN" dirty="0"/>
          </a:p>
          <a:p>
            <a:pPr lvl="0"/>
            <a:r>
              <a:rPr kumimoji="1" lang="zh-CN" altLang="en-US" dirty="0"/>
              <a:t>输入节名</a:t>
            </a:r>
            <a:endParaRPr kumimoji="1" lang="en-US" altLang="zh-CN" dirty="0"/>
          </a:p>
          <a:p>
            <a:pPr lvl="0"/>
            <a:r>
              <a:rPr kumimoji="1" lang="zh-CN" altLang="en-US" dirty="0"/>
              <a:t>输入节名</a:t>
            </a:r>
            <a:endParaRPr kumimoji="1" lang="en-US" altLang="zh-CN" dirty="0"/>
          </a:p>
        </p:txBody>
      </p:sp>
      <p:sp>
        <p:nvSpPr>
          <p:cNvPr id="25" name="圆角矩形 24"/>
          <p:cNvSpPr/>
          <p:nvPr userDrawn="1"/>
        </p:nvSpPr>
        <p:spPr>
          <a:xfrm rot="18900000">
            <a:off x="8526915" y="2621774"/>
            <a:ext cx="655069" cy="655069"/>
          </a:xfrm>
          <a:prstGeom prst="roundRect">
            <a:avLst>
              <a:gd name="adj" fmla="val 6011"/>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6" name="文本占位符 17"/>
          <p:cNvSpPr>
            <a:spLocks noGrp="1"/>
          </p:cNvSpPr>
          <p:nvPr>
            <p:ph type="body" sz="quarter" idx="23" hasCustomPrompt="1"/>
          </p:nvPr>
        </p:nvSpPr>
        <p:spPr>
          <a:xfrm>
            <a:off x="8480996" y="2753331"/>
            <a:ext cx="746906" cy="391954"/>
          </a:xfrm>
        </p:spPr>
        <p:txBody>
          <a:bodyPr>
            <a:noAutofit/>
          </a:bodyPr>
          <a:lstStyle>
            <a:lvl1pPr marL="0" indent="0" algn="ctr">
              <a:buNone/>
              <a:defRPr sz="2400">
                <a:solidFill>
                  <a:srgbClr val="052547"/>
                </a:solidFill>
                <a:latin typeface="+mj-ea"/>
                <a:ea typeface="+mj-ea"/>
              </a:defRPr>
            </a:lvl1pPr>
            <a:lvl2pPr marL="457200" indent="0">
              <a:buNone/>
              <a:defRPr sz="2800">
                <a:solidFill>
                  <a:schemeClr val="bg1"/>
                </a:solidFill>
                <a:latin typeface="+mj-ea"/>
                <a:ea typeface="+mj-ea"/>
              </a:defRPr>
            </a:lvl2pPr>
            <a:lvl3pPr marL="914400" indent="0">
              <a:buNone/>
              <a:defRPr sz="2800">
                <a:solidFill>
                  <a:schemeClr val="bg1"/>
                </a:solidFill>
                <a:latin typeface="+mj-ea"/>
                <a:ea typeface="+mj-ea"/>
              </a:defRPr>
            </a:lvl3pPr>
            <a:lvl4pPr marL="1371600" indent="0">
              <a:buNone/>
              <a:defRPr sz="2800">
                <a:solidFill>
                  <a:schemeClr val="bg1"/>
                </a:solidFill>
                <a:latin typeface="+mj-ea"/>
                <a:ea typeface="+mj-ea"/>
              </a:defRPr>
            </a:lvl4pPr>
            <a:lvl5pPr marL="1828800" indent="0">
              <a:buNone/>
              <a:defRPr sz="2800">
                <a:solidFill>
                  <a:schemeClr val="bg1"/>
                </a:solidFill>
                <a:latin typeface="+mj-ea"/>
                <a:ea typeface="+mj-ea"/>
              </a:defRPr>
            </a:lvl5pPr>
          </a:lstStyle>
          <a:p>
            <a:pPr lvl="0"/>
            <a:r>
              <a:rPr kumimoji="1" lang="en-US" altLang="zh-CN" dirty="0"/>
              <a:t>01</a:t>
            </a:r>
            <a:endParaRPr kumimoji="1" lang="zh-CN" altLang="en-US" dirty="0"/>
          </a:p>
        </p:txBody>
      </p:sp>
      <p:sp>
        <p:nvSpPr>
          <p:cNvPr id="27" name="文本占位符 28"/>
          <p:cNvSpPr>
            <a:spLocks noGrp="1"/>
          </p:cNvSpPr>
          <p:nvPr>
            <p:ph type="body" sz="quarter" idx="24" hasCustomPrompt="1"/>
          </p:nvPr>
        </p:nvSpPr>
        <p:spPr>
          <a:xfrm>
            <a:off x="8480996" y="3535670"/>
            <a:ext cx="1992293" cy="366412"/>
          </a:xfrm>
        </p:spPr>
        <p:txBody>
          <a:bodyPr>
            <a:noAutofit/>
          </a:bodyPr>
          <a:lstStyle>
            <a:lvl1pPr marL="0" indent="0" algn="l">
              <a:buNone/>
              <a:defRPr sz="2000" b="1">
                <a:solidFill>
                  <a:schemeClr val="bg1"/>
                </a:solidFill>
                <a:latin typeface="+mj-ea"/>
                <a:ea typeface="+mj-ea"/>
              </a:defRPr>
            </a:lvl1pPr>
            <a:lvl2pPr marL="457200" indent="0">
              <a:buNone/>
              <a:defRPr sz="2000">
                <a:latin typeface="+mj-ea"/>
                <a:ea typeface="+mj-ea"/>
              </a:defRPr>
            </a:lvl2pPr>
            <a:lvl3pPr marL="914400" indent="0">
              <a:buNone/>
              <a:defRPr sz="1800">
                <a:latin typeface="+mj-ea"/>
                <a:ea typeface="+mj-ea"/>
              </a:defRPr>
            </a:lvl3pPr>
            <a:lvl4pPr marL="1371600" indent="0">
              <a:buNone/>
              <a:defRPr sz="1600">
                <a:latin typeface="+mj-ea"/>
                <a:ea typeface="+mj-ea"/>
              </a:defRPr>
            </a:lvl4pPr>
            <a:lvl5pPr marL="1828800" indent="0">
              <a:buNone/>
              <a:defRPr sz="1600">
                <a:latin typeface="+mj-ea"/>
                <a:ea typeface="+mj-ea"/>
              </a:defRPr>
            </a:lvl5pPr>
          </a:lstStyle>
          <a:p>
            <a:pPr lvl="0"/>
            <a:r>
              <a:rPr kumimoji="1" lang="zh-CN" altLang="en-US" dirty="0"/>
              <a:t>输入六字内标题</a:t>
            </a:r>
            <a:endParaRPr kumimoji="1" lang="zh-CN" altLang="en-US" dirty="0"/>
          </a:p>
        </p:txBody>
      </p:sp>
      <p:sp>
        <p:nvSpPr>
          <p:cNvPr id="28" name="文本占位符 28"/>
          <p:cNvSpPr>
            <a:spLocks noGrp="1"/>
          </p:cNvSpPr>
          <p:nvPr>
            <p:ph type="body" sz="quarter" idx="25" hasCustomPrompt="1"/>
          </p:nvPr>
        </p:nvSpPr>
        <p:spPr>
          <a:xfrm>
            <a:off x="8480996" y="3957595"/>
            <a:ext cx="1438847" cy="1149842"/>
          </a:xfrm>
        </p:spPr>
        <p:txBody>
          <a:bodyPr>
            <a:noAutofit/>
          </a:bodyPr>
          <a:lstStyle>
            <a:lvl1pPr marL="0" marR="0" indent="0" algn="l" defTabSz="914400" rtl="0" eaLnBrk="1" fontAlgn="auto" latinLnBrk="0" hangingPunct="1">
              <a:lnSpc>
                <a:spcPct val="100000"/>
              </a:lnSpc>
              <a:spcBef>
                <a:spcPts val="0"/>
              </a:spcBef>
              <a:spcAft>
                <a:spcPts val="0"/>
              </a:spcAft>
              <a:buClrTx/>
              <a:buSzTx/>
              <a:buFont typeface="Arial" charset="0"/>
              <a:buNone/>
              <a:defRPr sz="1400">
                <a:solidFill>
                  <a:schemeClr val="bg1"/>
                </a:solidFill>
                <a:latin typeface="+mn-ea"/>
                <a:ea typeface="+mn-ea"/>
              </a:defRPr>
            </a:lvl1pPr>
            <a:lvl2pPr marL="457200" indent="0">
              <a:buNone/>
              <a:defRPr sz="2000">
                <a:latin typeface="+mj-ea"/>
                <a:ea typeface="+mj-ea"/>
              </a:defRPr>
            </a:lvl2pPr>
            <a:lvl3pPr marL="914400" indent="0">
              <a:buNone/>
              <a:defRPr sz="1800">
                <a:latin typeface="+mj-ea"/>
                <a:ea typeface="+mj-ea"/>
              </a:defRPr>
            </a:lvl3pPr>
            <a:lvl4pPr marL="1371600" indent="0">
              <a:buNone/>
              <a:defRPr sz="1600">
                <a:latin typeface="+mj-ea"/>
                <a:ea typeface="+mj-ea"/>
              </a:defRPr>
            </a:lvl4pPr>
            <a:lvl5pPr marL="1828800" indent="0">
              <a:buNone/>
              <a:defRPr sz="1600">
                <a:latin typeface="+mj-ea"/>
                <a:ea typeface="+mj-ea"/>
              </a:defRPr>
            </a:lvl5pPr>
          </a:lstStyle>
          <a:p>
            <a:pPr lvl="0"/>
            <a:r>
              <a:rPr kumimoji="1" lang="zh-CN" altLang="en-US" dirty="0"/>
              <a:t>输入节名</a:t>
            </a:r>
            <a:endParaRPr kumimoji="1" lang="en-US" altLang="zh-CN" dirty="0"/>
          </a:p>
          <a:p>
            <a:pPr lvl="0"/>
            <a:r>
              <a:rPr kumimoji="1" lang="zh-CN" altLang="en-US" dirty="0"/>
              <a:t>输入节名</a:t>
            </a:r>
            <a:endParaRPr kumimoji="1" lang="en-US" altLang="zh-CN" dirty="0"/>
          </a:p>
          <a:p>
            <a:pPr lvl="0"/>
            <a:r>
              <a:rPr kumimoji="1" lang="zh-CN" altLang="en-US" dirty="0"/>
              <a:t>输入节名</a:t>
            </a:r>
            <a:endParaRPr kumimoji="1" lang="en-US" altLang="zh-CN" dirty="0"/>
          </a:p>
          <a:p>
            <a:pPr lvl="0"/>
            <a:r>
              <a:rPr kumimoji="1" lang="zh-CN" altLang="en-US" dirty="0"/>
              <a:t>输入节名</a:t>
            </a:r>
            <a:endParaRPr kumimoji="1" lang="en-US" altLang="zh-CN" dirty="0"/>
          </a:p>
        </p:txBody>
      </p:sp>
      <p:sp>
        <p:nvSpPr>
          <p:cNvPr id="29" name="文本框 28"/>
          <p:cNvSpPr txBox="1"/>
          <p:nvPr userDrawn="1"/>
        </p:nvSpPr>
        <p:spPr>
          <a:xfrm>
            <a:off x="9139430" y="5524632"/>
            <a:ext cx="2667718" cy="1019959"/>
          </a:xfrm>
          <a:prstGeom prst="rect">
            <a:avLst/>
          </a:prstGeom>
          <a:noFill/>
        </p:spPr>
        <p:txBody>
          <a:bodyPr wrap="none" rtlCol="0">
            <a:spAutoFit/>
          </a:bodyPr>
          <a:lstStyle/>
          <a:p>
            <a:pPr>
              <a:lnSpc>
                <a:spcPct val="150000"/>
              </a:lnSpc>
            </a:pPr>
            <a:r>
              <a:rPr kumimoji="1" lang="zh-CN" altLang="en-US" sz="1400" dirty="0">
                <a:solidFill>
                  <a:schemeClr val="bg1">
                    <a:lumMod val="65000"/>
                  </a:schemeClr>
                </a:solidFill>
              </a:rPr>
              <a:t>北邮校风：团结 勤奋 严谨 创新</a:t>
            </a:r>
            <a:endParaRPr kumimoji="1" lang="zh-CN" altLang="en-US" sz="1400" dirty="0">
              <a:solidFill>
                <a:schemeClr val="bg1">
                  <a:lumMod val="65000"/>
                </a:schemeClr>
              </a:solidFill>
            </a:endParaRPr>
          </a:p>
          <a:p>
            <a:pPr>
              <a:lnSpc>
                <a:spcPct val="150000"/>
              </a:lnSpc>
            </a:pPr>
            <a:r>
              <a:rPr kumimoji="1" lang="zh-CN" altLang="en-US" sz="1400" dirty="0">
                <a:solidFill>
                  <a:schemeClr val="bg1">
                    <a:lumMod val="65000"/>
                  </a:schemeClr>
                </a:solidFill>
              </a:rPr>
              <a:t>北邮校训：厚德博学  敬业乐群</a:t>
            </a:r>
            <a:endParaRPr kumimoji="1" lang="zh-CN" altLang="en-US" sz="1400" dirty="0">
              <a:solidFill>
                <a:schemeClr val="bg1">
                  <a:lumMod val="65000"/>
                </a:schemeClr>
              </a:solidFill>
            </a:endParaRPr>
          </a:p>
          <a:p>
            <a:pPr>
              <a:lnSpc>
                <a:spcPct val="150000"/>
              </a:lnSpc>
            </a:pPr>
            <a:r>
              <a:rPr kumimoji="1" lang="zh-CN" altLang="en-US" sz="1400" dirty="0">
                <a:solidFill>
                  <a:schemeClr val="bg1">
                    <a:lumMod val="65000"/>
                  </a:schemeClr>
                </a:solidFill>
              </a:rPr>
              <a:t>北邮精神：崇尚奉献  追求卓越</a:t>
            </a:r>
            <a:endParaRPr kumimoji="1" lang="zh-CN" altLang="en-US" sz="1400" dirty="0">
              <a:solidFill>
                <a:schemeClr val="bg1">
                  <a:lumMod val="65000"/>
                </a:schemeClr>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目录页-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1" name="图片 30" hidden="1"/>
          <p:cNvPicPr>
            <a:picLocks noChangeAspect="1"/>
          </p:cNvPicPr>
          <p:nvPr userDrawn="1"/>
        </p:nvPicPr>
        <p:blipFill>
          <a:blip r:embed="rId3"/>
          <a:stretch>
            <a:fillRect/>
          </a:stretch>
        </p:blipFill>
        <p:spPr>
          <a:xfrm>
            <a:off x="8321" y="0"/>
            <a:ext cx="12175357" cy="6858000"/>
          </a:xfrm>
          <a:prstGeom prst="rect">
            <a:avLst/>
          </a:prstGeom>
        </p:spPr>
      </p:pic>
      <p:sp>
        <p:nvSpPr>
          <p:cNvPr id="7" name="矩形 6"/>
          <p:cNvSpPr/>
          <p:nvPr userDrawn="1"/>
        </p:nvSpPr>
        <p:spPr>
          <a:xfrm>
            <a:off x="0" y="-1"/>
            <a:ext cx="12192000" cy="19759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矩形 7"/>
          <p:cNvSpPr/>
          <p:nvPr userDrawn="1"/>
        </p:nvSpPr>
        <p:spPr>
          <a:xfrm>
            <a:off x="-1" y="5160579"/>
            <a:ext cx="12192000" cy="16974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矩形 8"/>
          <p:cNvSpPr/>
          <p:nvPr userDrawn="1"/>
        </p:nvSpPr>
        <p:spPr>
          <a:xfrm>
            <a:off x="-1" y="1975932"/>
            <a:ext cx="12192000" cy="3184647"/>
          </a:xfrm>
          <a:prstGeom prst="rect">
            <a:avLst/>
          </a:prstGeom>
          <a:solidFill>
            <a:srgbClr val="052547">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标题 1"/>
          <p:cNvSpPr>
            <a:spLocks noGrp="1"/>
          </p:cNvSpPr>
          <p:nvPr>
            <p:ph type="title" hasCustomPrompt="1"/>
          </p:nvPr>
        </p:nvSpPr>
        <p:spPr>
          <a:xfrm>
            <a:off x="457974" y="615232"/>
            <a:ext cx="1992293" cy="410400"/>
          </a:xfrm>
        </p:spPr>
        <p:txBody>
          <a:bodyPr>
            <a:noAutofit/>
          </a:bodyPr>
          <a:lstStyle>
            <a:lvl1pPr algn="dist">
              <a:defRPr sz="2400" b="0">
                <a:solidFill>
                  <a:srgbClr val="052547"/>
                </a:solidFill>
                <a:latin typeface="+mj-ea"/>
                <a:ea typeface="+mj-ea"/>
              </a:defRPr>
            </a:lvl1pPr>
          </a:lstStyle>
          <a:p>
            <a:r>
              <a:rPr kumimoji="1" lang="zh-CN" altLang="en-US" dirty="0"/>
              <a:t>目录</a:t>
            </a:r>
            <a:endParaRPr kumimoji="1" lang="zh-CN" altLang="en-US" dirty="0"/>
          </a:p>
        </p:txBody>
      </p:sp>
      <p:sp>
        <p:nvSpPr>
          <p:cNvPr id="11" name="文本占位符 11"/>
          <p:cNvSpPr>
            <a:spLocks noGrp="1"/>
          </p:cNvSpPr>
          <p:nvPr>
            <p:ph type="body" sz="quarter" idx="13"/>
          </p:nvPr>
        </p:nvSpPr>
        <p:spPr>
          <a:xfrm>
            <a:off x="457974" y="1099559"/>
            <a:ext cx="1992293" cy="238175"/>
          </a:xfrm>
        </p:spPr>
        <p:txBody>
          <a:bodyPr>
            <a:noAutofit/>
          </a:bodyPr>
          <a:lstStyle>
            <a:lvl1pPr marL="0" indent="0" algn="dist">
              <a:buNone/>
              <a:defRPr sz="1400" baseline="0">
                <a:solidFill>
                  <a:srgbClr val="052547"/>
                </a:solidFill>
                <a:latin typeface="+mj-ea"/>
                <a:ea typeface="+mj-ea"/>
              </a:defRPr>
            </a:lvl1pPr>
          </a:lstStyle>
          <a:p>
            <a:r>
              <a:rPr kumimoji="1" lang="en-US" altLang="zh-CN" sz="1800" dirty="0"/>
              <a:t>CONTENTS</a:t>
            </a:r>
            <a:endParaRPr kumimoji="1" lang="zh-CN" altLang="en-US" sz="1800" dirty="0"/>
          </a:p>
        </p:txBody>
      </p:sp>
      <p:sp>
        <p:nvSpPr>
          <p:cNvPr id="12" name="矩形 11"/>
          <p:cNvSpPr/>
          <p:nvPr userDrawn="1"/>
        </p:nvSpPr>
        <p:spPr>
          <a:xfrm>
            <a:off x="186849" y="615232"/>
            <a:ext cx="106662" cy="722502"/>
          </a:xfrm>
          <a:prstGeom prst="rect">
            <a:avLst/>
          </a:prstGeom>
          <a:solidFill>
            <a:srgbClr val="052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圆角矩形 12"/>
          <p:cNvSpPr/>
          <p:nvPr userDrawn="1"/>
        </p:nvSpPr>
        <p:spPr>
          <a:xfrm rot="18900000">
            <a:off x="1316431" y="2621776"/>
            <a:ext cx="655069" cy="655069"/>
          </a:xfrm>
          <a:prstGeom prst="roundRect">
            <a:avLst>
              <a:gd name="adj" fmla="val 6011"/>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文本占位符 17"/>
          <p:cNvSpPr>
            <a:spLocks noGrp="1"/>
          </p:cNvSpPr>
          <p:nvPr>
            <p:ph type="body" sz="quarter" idx="14" hasCustomPrompt="1"/>
          </p:nvPr>
        </p:nvSpPr>
        <p:spPr>
          <a:xfrm>
            <a:off x="1270512" y="2753332"/>
            <a:ext cx="746906" cy="391954"/>
          </a:xfrm>
        </p:spPr>
        <p:txBody>
          <a:bodyPr>
            <a:noAutofit/>
          </a:bodyPr>
          <a:lstStyle>
            <a:lvl1pPr marL="0" indent="0" algn="ctr">
              <a:buNone/>
              <a:defRPr sz="2400">
                <a:solidFill>
                  <a:srgbClr val="052547"/>
                </a:solidFill>
                <a:latin typeface="+mj-ea"/>
                <a:ea typeface="+mj-ea"/>
              </a:defRPr>
            </a:lvl1pPr>
            <a:lvl2pPr marL="457200" indent="0">
              <a:buNone/>
              <a:defRPr sz="2800">
                <a:solidFill>
                  <a:schemeClr val="bg1"/>
                </a:solidFill>
                <a:latin typeface="+mj-ea"/>
                <a:ea typeface="+mj-ea"/>
              </a:defRPr>
            </a:lvl2pPr>
            <a:lvl3pPr marL="914400" indent="0">
              <a:buNone/>
              <a:defRPr sz="2800">
                <a:solidFill>
                  <a:schemeClr val="bg1"/>
                </a:solidFill>
                <a:latin typeface="+mj-ea"/>
                <a:ea typeface="+mj-ea"/>
              </a:defRPr>
            </a:lvl3pPr>
            <a:lvl4pPr marL="1371600" indent="0">
              <a:buNone/>
              <a:defRPr sz="2800">
                <a:solidFill>
                  <a:schemeClr val="bg1"/>
                </a:solidFill>
                <a:latin typeface="+mj-ea"/>
                <a:ea typeface="+mj-ea"/>
              </a:defRPr>
            </a:lvl4pPr>
            <a:lvl5pPr marL="1828800" indent="0">
              <a:buNone/>
              <a:defRPr sz="2800">
                <a:solidFill>
                  <a:schemeClr val="bg1"/>
                </a:solidFill>
                <a:latin typeface="+mj-ea"/>
                <a:ea typeface="+mj-ea"/>
              </a:defRPr>
            </a:lvl5pPr>
          </a:lstStyle>
          <a:p>
            <a:pPr lvl="0"/>
            <a:r>
              <a:rPr kumimoji="1" lang="en-US" altLang="zh-CN" dirty="0"/>
              <a:t>01</a:t>
            </a:r>
            <a:endParaRPr kumimoji="1" lang="zh-CN" altLang="en-US" dirty="0"/>
          </a:p>
        </p:txBody>
      </p:sp>
      <p:sp>
        <p:nvSpPr>
          <p:cNvPr id="19" name="文本占位符 28"/>
          <p:cNvSpPr>
            <a:spLocks noGrp="1"/>
          </p:cNvSpPr>
          <p:nvPr>
            <p:ph type="body" sz="quarter" idx="18" hasCustomPrompt="1"/>
          </p:nvPr>
        </p:nvSpPr>
        <p:spPr>
          <a:xfrm>
            <a:off x="1270512" y="3535670"/>
            <a:ext cx="1992293" cy="366412"/>
          </a:xfrm>
        </p:spPr>
        <p:txBody>
          <a:bodyPr>
            <a:noAutofit/>
          </a:bodyPr>
          <a:lstStyle>
            <a:lvl1pPr marL="0" indent="0" algn="l">
              <a:buNone/>
              <a:defRPr sz="2000" b="1">
                <a:solidFill>
                  <a:schemeClr val="bg1"/>
                </a:solidFill>
                <a:latin typeface="+mj-ea"/>
                <a:ea typeface="+mj-ea"/>
              </a:defRPr>
            </a:lvl1pPr>
            <a:lvl2pPr marL="457200" indent="0">
              <a:buNone/>
              <a:defRPr sz="2000">
                <a:latin typeface="+mj-ea"/>
                <a:ea typeface="+mj-ea"/>
              </a:defRPr>
            </a:lvl2pPr>
            <a:lvl3pPr marL="914400" indent="0">
              <a:buNone/>
              <a:defRPr sz="1800">
                <a:latin typeface="+mj-ea"/>
                <a:ea typeface="+mj-ea"/>
              </a:defRPr>
            </a:lvl3pPr>
            <a:lvl4pPr marL="1371600" indent="0">
              <a:buNone/>
              <a:defRPr sz="1600">
                <a:latin typeface="+mj-ea"/>
                <a:ea typeface="+mj-ea"/>
              </a:defRPr>
            </a:lvl4pPr>
            <a:lvl5pPr marL="1828800" indent="0">
              <a:buNone/>
              <a:defRPr sz="1600">
                <a:latin typeface="+mj-ea"/>
                <a:ea typeface="+mj-ea"/>
              </a:defRPr>
            </a:lvl5pPr>
          </a:lstStyle>
          <a:p>
            <a:pPr lvl="0"/>
            <a:r>
              <a:rPr kumimoji="1" lang="zh-CN" altLang="en-US" dirty="0"/>
              <a:t>输入六字内标题</a:t>
            </a:r>
            <a:endParaRPr kumimoji="1" lang="zh-CN" altLang="en-US" dirty="0"/>
          </a:p>
        </p:txBody>
      </p:sp>
      <p:sp>
        <p:nvSpPr>
          <p:cNvPr id="20" name="文本占位符 28"/>
          <p:cNvSpPr>
            <a:spLocks noGrp="1"/>
          </p:cNvSpPr>
          <p:nvPr>
            <p:ph type="body" sz="quarter" idx="19" hasCustomPrompt="1"/>
          </p:nvPr>
        </p:nvSpPr>
        <p:spPr>
          <a:xfrm>
            <a:off x="1270512" y="3957595"/>
            <a:ext cx="1438847" cy="1149842"/>
          </a:xfrm>
        </p:spPr>
        <p:txBody>
          <a:bodyPr>
            <a:noAutofit/>
          </a:bodyPr>
          <a:lstStyle>
            <a:lvl1pPr marL="0" marR="0" indent="0" algn="l" defTabSz="914400" rtl="0" eaLnBrk="1" fontAlgn="auto" latinLnBrk="0" hangingPunct="1">
              <a:lnSpc>
                <a:spcPct val="100000"/>
              </a:lnSpc>
              <a:spcBef>
                <a:spcPts val="0"/>
              </a:spcBef>
              <a:spcAft>
                <a:spcPts val="0"/>
              </a:spcAft>
              <a:buClrTx/>
              <a:buSzTx/>
              <a:buFont typeface="Arial" charset="0"/>
              <a:buNone/>
              <a:defRPr sz="1400">
                <a:solidFill>
                  <a:schemeClr val="bg1"/>
                </a:solidFill>
                <a:latin typeface="+mn-ea"/>
                <a:ea typeface="+mn-ea"/>
              </a:defRPr>
            </a:lvl1pPr>
            <a:lvl2pPr marL="457200" indent="0">
              <a:buNone/>
              <a:defRPr sz="2000">
                <a:latin typeface="+mj-ea"/>
                <a:ea typeface="+mj-ea"/>
              </a:defRPr>
            </a:lvl2pPr>
            <a:lvl3pPr marL="914400" indent="0">
              <a:buNone/>
              <a:defRPr sz="1800">
                <a:latin typeface="+mj-ea"/>
                <a:ea typeface="+mj-ea"/>
              </a:defRPr>
            </a:lvl3pPr>
            <a:lvl4pPr marL="1371600" indent="0">
              <a:buNone/>
              <a:defRPr sz="1600">
                <a:latin typeface="+mj-ea"/>
                <a:ea typeface="+mj-ea"/>
              </a:defRPr>
            </a:lvl4pPr>
            <a:lvl5pPr marL="1828800" indent="0">
              <a:buNone/>
              <a:defRPr sz="1600">
                <a:latin typeface="+mj-ea"/>
                <a:ea typeface="+mj-ea"/>
              </a:defRPr>
            </a:lvl5pPr>
          </a:lstStyle>
          <a:p>
            <a:pPr lvl="0"/>
            <a:r>
              <a:rPr kumimoji="1" lang="zh-CN" altLang="en-US" dirty="0"/>
              <a:t>输入节名</a:t>
            </a:r>
            <a:endParaRPr kumimoji="1" lang="en-US" altLang="zh-CN" dirty="0"/>
          </a:p>
          <a:p>
            <a:pPr lvl="0"/>
            <a:r>
              <a:rPr kumimoji="1" lang="zh-CN" altLang="en-US" dirty="0"/>
              <a:t>输入节名</a:t>
            </a:r>
            <a:endParaRPr kumimoji="1" lang="en-US" altLang="zh-CN" dirty="0"/>
          </a:p>
          <a:p>
            <a:pPr lvl="0"/>
            <a:r>
              <a:rPr kumimoji="1" lang="zh-CN" altLang="en-US" dirty="0"/>
              <a:t>输入节名</a:t>
            </a:r>
            <a:endParaRPr kumimoji="1" lang="en-US" altLang="zh-CN" dirty="0"/>
          </a:p>
          <a:p>
            <a:pPr lvl="0"/>
            <a:r>
              <a:rPr kumimoji="1" lang="zh-CN" altLang="en-US" dirty="0"/>
              <a:t>输入节名</a:t>
            </a:r>
            <a:endParaRPr kumimoji="1" lang="en-US" altLang="zh-CN" dirty="0"/>
          </a:p>
        </p:txBody>
      </p:sp>
      <p:sp>
        <p:nvSpPr>
          <p:cNvPr id="21" name="圆角矩形 20"/>
          <p:cNvSpPr/>
          <p:nvPr userDrawn="1"/>
        </p:nvSpPr>
        <p:spPr>
          <a:xfrm rot="18900000">
            <a:off x="3871681" y="2621776"/>
            <a:ext cx="655069" cy="655069"/>
          </a:xfrm>
          <a:prstGeom prst="roundRect">
            <a:avLst>
              <a:gd name="adj" fmla="val 6011"/>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 name="文本占位符 17"/>
          <p:cNvSpPr>
            <a:spLocks noGrp="1"/>
          </p:cNvSpPr>
          <p:nvPr>
            <p:ph type="body" sz="quarter" idx="20" hasCustomPrompt="1"/>
          </p:nvPr>
        </p:nvSpPr>
        <p:spPr>
          <a:xfrm>
            <a:off x="3825762" y="2753332"/>
            <a:ext cx="746906" cy="391954"/>
          </a:xfrm>
        </p:spPr>
        <p:txBody>
          <a:bodyPr>
            <a:noAutofit/>
          </a:bodyPr>
          <a:lstStyle>
            <a:lvl1pPr marL="0" indent="0" algn="ctr">
              <a:buNone/>
              <a:defRPr sz="2400">
                <a:solidFill>
                  <a:srgbClr val="052547"/>
                </a:solidFill>
                <a:latin typeface="+mj-ea"/>
                <a:ea typeface="+mj-ea"/>
              </a:defRPr>
            </a:lvl1pPr>
            <a:lvl2pPr marL="457200" indent="0">
              <a:buNone/>
              <a:defRPr sz="2800">
                <a:solidFill>
                  <a:schemeClr val="bg1"/>
                </a:solidFill>
                <a:latin typeface="+mj-ea"/>
                <a:ea typeface="+mj-ea"/>
              </a:defRPr>
            </a:lvl2pPr>
            <a:lvl3pPr marL="914400" indent="0">
              <a:buNone/>
              <a:defRPr sz="2800">
                <a:solidFill>
                  <a:schemeClr val="bg1"/>
                </a:solidFill>
                <a:latin typeface="+mj-ea"/>
                <a:ea typeface="+mj-ea"/>
              </a:defRPr>
            </a:lvl3pPr>
            <a:lvl4pPr marL="1371600" indent="0">
              <a:buNone/>
              <a:defRPr sz="2800">
                <a:solidFill>
                  <a:schemeClr val="bg1"/>
                </a:solidFill>
                <a:latin typeface="+mj-ea"/>
                <a:ea typeface="+mj-ea"/>
              </a:defRPr>
            </a:lvl4pPr>
            <a:lvl5pPr marL="1828800" indent="0">
              <a:buNone/>
              <a:defRPr sz="2800">
                <a:solidFill>
                  <a:schemeClr val="bg1"/>
                </a:solidFill>
                <a:latin typeface="+mj-ea"/>
                <a:ea typeface="+mj-ea"/>
              </a:defRPr>
            </a:lvl5pPr>
          </a:lstStyle>
          <a:p>
            <a:pPr lvl="0"/>
            <a:r>
              <a:rPr kumimoji="1" lang="en-US" altLang="zh-CN" dirty="0"/>
              <a:t>01</a:t>
            </a:r>
            <a:endParaRPr kumimoji="1" lang="zh-CN" altLang="en-US" dirty="0"/>
          </a:p>
        </p:txBody>
      </p:sp>
      <p:sp>
        <p:nvSpPr>
          <p:cNvPr id="23" name="文本占位符 28"/>
          <p:cNvSpPr>
            <a:spLocks noGrp="1"/>
          </p:cNvSpPr>
          <p:nvPr>
            <p:ph type="body" sz="quarter" idx="21" hasCustomPrompt="1"/>
          </p:nvPr>
        </p:nvSpPr>
        <p:spPr>
          <a:xfrm>
            <a:off x="3825762" y="3535671"/>
            <a:ext cx="1992293" cy="366412"/>
          </a:xfrm>
        </p:spPr>
        <p:txBody>
          <a:bodyPr>
            <a:noAutofit/>
          </a:bodyPr>
          <a:lstStyle>
            <a:lvl1pPr marL="0" indent="0" algn="l">
              <a:buNone/>
              <a:defRPr sz="2000" b="1">
                <a:solidFill>
                  <a:schemeClr val="bg1"/>
                </a:solidFill>
                <a:latin typeface="+mj-ea"/>
                <a:ea typeface="+mj-ea"/>
              </a:defRPr>
            </a:lvl1pPr>
            <a:lvl2pPr marL="457200" indent="0">
              <a:buNone/>
              <a:defRPr sz="2000">
                <a:latin typeface="+mj-ea"/>
                <a:ea typeface="+mj-ea"/>
              </a:defRPr>
            </a:lvl2pPr>
            <a:lvl3pPr marL="914400" indent="0">
              <a:buNone/>
              <a:defRPr sz="1800">
                <a:latin typeface="+mj-ea"/>
                <a:ea typeface="+mj-ea"/>
              </a:defRPr>
            </a:lvl3pPr>
            <a:lvl4pPr marL="1371600" indent="0">
              <a:buNone/>
              <a:defRPr sz="1600">
                <a:latin typeface="+mj-ea"/>
                <a:ea typeface="+mj-ea"/>
              </a:defRPr>
            </a:lvl4pPr>
            <a:lvl5pPr marL="1828800" indent="0">
              <a:buNone/>
              <a:defRPr sz="1600">
                <a:latin typeface="+mj-ea"/>
                <a:ea typeface="+mj-ea"/>
              </a:defRPr>
            </a:lvl5pPr>
          </a:lstStyle>
          <a:p>
            <a:pPr lvl="0"/>
            <a:r>
              <a:rPr kumimoji="1" lang="zh-CN" altLang="en-US" dirty="0"/>
              <a:t>输入六字内标题</a:t>
            </a:r>
            <a:endParaRPr kumimoji="1" lang="zh-CN" altLang="en-US" dirty="0"/>
          </a:p>
        </p:txBody>
      </p:sp>
      <p:sp>
        <p:nvSpPr>
          <p:cNvPr id="24" name="文本占位符 28"/>
          <p:cNvSpPr>
            <a:spLocks noGrp="1"/>
          </p:cNvSpPr>
          <p:nvPr>
            <p:ph type="body" sz="quarter" idx="22" hasCustomPrompt="1"/>
          </p:nvPr>
        </p:nvSpPr>
        <p:spPr>
          <a:xfrm>
            <a:off x="3825762" y="3957595"/>
            <a:ext cx="1438847" cy="1149842"/>
          </a:xfrm>
        </p:spPr>
        <p:txBody>
          <a:bodyPr>
            <a:noAutofit/>
          </a:bodyPr>
          <a:lstStyle>
            <a:lvl1pPr marL="0" marR="0" indent="0" algn="l" defTabSz="914400" rtl="0" eaLnBrk="1" fontAlgn="auto" latinLnBrk="0" hangingPunct="1">
              <a:lnSpc>
                <a:spcPct val="100000"/>
              </a:lnSpc>
              <a:spcBef>
                <a:spcPts val="0"/>
              </a:spcBef>
              <a:spcAft>
                <a:spcPts val="0"/>
              </a:spcAft>
              <a:buClrTx/>
              <a:buSzTx/>
              <a:buFont typeface="Arial" charset="0"/>
              <a:buNone/>
              <a:defRPr sz="1400">
                <a:solidFill>
                  <a:schemeClr val="bg1"/>
                </a:solidFill>
                <a:latin typeface="+mn-ea"/>
                <a:ea typeface="+mn-ea"/>
              </a:defRPr>
            </a:lvl1pPr>
            <a:lvl2pPr marL="457200" indent="0">
              <a:buNone/>
              <a:defRPr sz="2000">
                <a:latin typeface="+mj-ea"/>
                <a:ea typeface="+mj-ea"/>
              </a:defRPr>
            </a:lvl2pPr>
            <a:lvl3pPr marL="914400" indent="0">
              <a:buNone/>
              <a:defRPr sz="1800">
                <a:latin typeface="+mj-ea"/>
                <a:ea typeface="+mj-ea"/>
              </a:defRPr>
            </a:lvl3pPr>
            <a:lvl4pPr marL="1371600" indent="0">
              <a:buNone/>
              <a:defRPr sz="1600">
                <a:latin typeface="+mj-ea"/>
                <a:ea typeface="+mj-ea"/>
              </a:defRPr>
            </a:lvl4pPr>
            <a:lvl5pPr marL="1828800" indent="0">
              <a:buNone/>
              <a:defRPr sz="1600">
                <a:latin typeface="+mj-ea"/>
                <a:ea typeface="+mj-ea"/>
              </a:defRPr>
            </a:lvl5pPr>
          </a:lstStyle>
          <a:p>
            <a:pPr lvl="0"/>
            <a:r>
              <a:rPr kumimoji="1" lang="zh-CN" altLang="en-US" dirty="0"/>
              <a:t>输入节名</a:t>
            </a:r>
            <a:endParaRPr kumimoji="1" lang="en-US" altLang="zh-CN" dirty="0"/>
          </a:p>
          <a:p>
            <a:pPr lvl="0"/>
            <a:r>
              <a:rPr kumimoji="1" lang="zh-CN" altLang="en-US" dirty="0"/>
              <a:t>输入节名</a:t>
            </a:r>
            <a:endParaRPr kumimoji="1" lang="en-US" altLang="zh-CN" dirty="0"/>
          </a:p>
          <a:p>
            <a:pPr lvl="0"/>
            <a:r>
              <a:rPr kumimoji="1" lang="zh-CN" altLang="en-US" dirty="0"/>
              <a:t>输入节名</a:t>
            </a:r>
            <a:endParaRPr kumimoji="1" lang="en-US" altLang="zh-CN" dirty="0"/>
          </a:p>
          <a:p>
            <a:pPr lvl="0"/>
            <a:r>
              <a:rPr kumimoji="1" lang="zh-CN" altLang="en-US" dirty="0"/>
              <a:t>输入节名</a:t>
            </a:r>
            <a:endParaRPr kumimoji="1" lang="en-US" altLang="zh-CN" dirty="0"/>
          </a:p>
        </p:txBody>
      </p:sp>
      <p:sp>
        <p:nvSpPr>
          <p:cNvPr id="25" name="圆角矩形 24"/>
          <p:cNvSpPr/>
          <p:nvPr userDrawn="1"/>
        </p:nvSpPr>
        <p:spPr>
          <a:xfrm rot="18900000">
            <a:off x="8982180" y="2621776"/>
            <a:ext cx="655069" cy="655069"/>
          </a:xfrm>
          <a:prstGeom prst="roundRect">
            <a:avLst>
              <a:gd name="adj" fmla="val 6011"/>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6" name="文本占位符 17"/>
          <p:cNvSpPr>
            <a:spLocks noGrp="1"/>
          </p:cNvSpPr>
          <p:nvPr>
            <p:ph type="body" sz="quarter" idx="23" hasCustomPrompt="1"/>
          </p:nvPr>
        </p:nvSpPr>
        <p:spPr>
          <a:xfrm>
            <a:off x="8936261" y="2753332"/>
            <a:ext cx="746906" cy="391954"/>
          </a:xfrm>
        </p:spPr>
        <p:txBody>
          <a:bodyPr>
            <a:noAutofit/>
          </a:bodyPr>
          <a:lstStyle>
            <a:lvl1pPr marL="0" indent="0" algn="ctr">
              <a:buNone/>
              <a:defRPr sz="2400">
                <a:solidFill>
                  <a:srgbClr val="052547"/>
                </a:solidFill>
                <a:latin typeface="+mj-ea"/>
                <a:ea typeface="+mj-ea"/>
              </a:defRPr>
            </a:lvl1pPr>
            <a:lvl2pPr marL="457200" indent="0">
              <a:buNone/>
              <a:defRPr sz="2800">
                <a:solidFill>
                  <a:schemeClr val="bg1"/>
                </a:solidFill>
                <a:latin typeface="+mj-ea"/>
                <a:ea typeface="+mj-ea"/>
              </a:defRPr>
            </a:lvl2pPr>
            <a:lvl3pPr marL="914400" indent="0">
              <a:buNone/>
              <a:defRPr sz="2800">
                <a:solidFill>
                  <a:schemeClr val="bg1"/>
                </a:solidFill>
                <a:latin typeface="+mj-ea"/>
                <a:ea typeface="+mj-ea"/>
              </a:defRPr>
            </a:lvl3pPr>
            <a:lvl4pPr marL="1371600" indent="0">
              <a:buNone/>
              <a:defRPr sz="2800">
                <a:solidFill>
                  <a:schemeClr val="bg1"/>
                </a:solidFill>
                <a:latin typeface="+mj-ea"/>
                <a:ea typeface="+mj-ea"/>
              </a:defRPr>
            </a:lvl4pPr>
            <a:lvl5pPr marL="1828800" indent="0">
              <a:buNone/>
              <a:defRPr sz="2800">
                <a:solidFill>
                  <a:schemeClr val="bg1"/>
                </a:solidFill>
                <a:latin typeface="+mj-ea"/>
                <a:ea typeface="+mj-ea"/>
              </a:defRPr>
            </a:lvl5pPr>
          </a:lstStyle>
          <a:p>
            <a:pPr lvl="0"/>
            <a:r>
              <a:rPr kumimoji="1" lang="en-US" altLang="zh-CN" dirty="0"/>
              <a:t>01</a:t>
            </a:r>
            <a:endParaRPr kumimoji="1" lang="zh-CN" altLang="en-US" dirty="0"/>
          </a:p>
        </p:txBody>
      </p:sp>
      <p:sp>
        <p:nvSpPr>
          <p:cNvPr id="27" name="文本占位符 28"/>
          <p:cNvSpPr>
            <a:spLocks noGrp="1"/>
          </p:cNvSpPr>
          <p:nvPr>
            <p:ph type="body" sz="quarter" idx="24" hasCustomPrompt="1"/>
          </p:nvPr>
        </p:nvSpPr>
        <p:spPr>
          <a:xfrm>
            <a:off x="8936261" y="3535670"/>
            <a:ext cx="1992293" cy="366412"/>
          </a:xfrm>
        </p:spPr>
        <p:txBody>
          <a:bodyPr>
            <a:noAutofit/>
          </a:bodyPr>
          <a:lstStyle>
            <a:lvl1pPr marL="0" indent="0" algn="l">
              <a:buNone/>
              <a:defRPr sz="2000" b="1">
                <a:solidFill>
                  <a:schemeClr val="bg1"/>
                </a:solidFill>
                <a:latin typeface="+mj-ea"/>
                <a:ea typeface="+mj-ea"/>
              </a:defRPr>
            </a:lvl1pPr>
            <a:lvl2pPr marL="457200" indent="0">
              <a:buNone/>
              <a:defRPr sz="2000">
                <a:latin typeface="+mj-ea"/>
                <a:ea typeface="+mj-ea"/>
              </a:defRPr>
            </a:lvl2pPr>
            <a:lvl3pPr marL="914400" indent="0">
              <a:buNone/>
              <a:defRPr sz="1800">
                <a:latin typeface="+mj-ea"/>
                <a:ea typeface="+mj-ea"/>
              </a:defRPr>
            </a:lvl3pPr>
            <a:lvl4pPr marL="1371600" indent="0">
              <a:buNone/>
              <a:defRPr sz="1600">
                <a:latin typeface="+mj-ea"/>
                <a:ea typeface="+mj-ea"/>
              </a:defRPr>
            </a:lvl4pPr>
            <a:lvl5pPr marL="1828800" indent="0">
              <a:buNone/>
              <a:defRPr sz="1600">
                <a:latin typeface="+mj-ea"/>
                <a:ea typeface="+mj-ea"/>
              </a:defRPr>
            </a:lvl5pPr>
          </a:lstStyle>
          <a:p>
            <a:pPr lvl="0"/>
            <a:r>
              <a:rPr kumimoji="1" lang="zh-CN" altLang="en-US" dirty="0"/>
              <a:t>输入六字内标题</a:t>
            </a:r>
            <a:endParaRPr kumimoji="1" lang="zh-CN" altLang="en-US" dirty="0"/>
          </a:p>
        </p:txBody>
      </p:sp>
      <p:sp>
        <p:nvSpPr>
          <p:cNvPr id="28" name="文本占位符 28"/>
          <p:cNvSpPr>
            <a:spLocks noGrp="1"/>
          </p:cNvSpPr>
          <p:nvPr>
            <p:ph type="body" sz="quarter" idx="25" hasCustomPrompt="1"/>
          </p:nvPr>
        </p:nvSpPr>
        <p:spPr>
          <a:xfrm>
            <a:off x="8936261" y="3957595"/>
            <a:ext cx="1438847" cy="1149842"/>
          </a:xfrm>
        </p:spPr>
        <p:txBody>
          <a:bodyPr>
            <a:noAutofit/>
          </a:bodyPr>
          <a:lstStyle>
            <a:lvl1pPr marL="0" marR="0" indent="0" algn="l" defTabSz="914400" rtl="0" eaLnBrk="1" fontAlgn="auto" latinLnBrk="0" hangingPunct="1">
              <a:lnSpc>
                <a:spcPct val="100000"/>
              </a:lnSpc>
              <a:spcBef>
                <a:spcPts val="0"/>
              </a:spcBef>
              <a:spcAft>
                <a:spcPts val="0"/>
              </a:spcAft>
              <a:buClrTx/>
              <a:buSzTx/>
              <a:buFont typeface="Arial" charset="0"/>
              <a:buNone/>
              <a:defRPr sz="1400">
                <a:solidFill>
                  <a:schemeClr val="bg1"/>
                </a:solidFill>
                <a:latin typeface="+mn-ea"/>
                <a:ea typeface="+mn-ea"/>
              </a:defRPr>
            </a:lvl1pPr>
            <a:lvl2pPr marL="457200" indent="0">
              <a:buNone/>
              <a:defRPr sz="2000">
                <a:latin typeface="+mj-ea"/>
                <a:ea typeface="+mj-ea"/>
              </a:defRPr>
            </a:lvl2pPr>
            <a:lvl3pPr marL="914400" indent="0">
              <a:buNone/>
              <a:defRPr sz="1800">
                <a:latin typeface="+mj-ea"/>
                <a:ea typeface="+mj-ea"/>
              </a:defRPr>
            </a:lvl3pPr>
            <a:lvl4pPr marL="1371600" indent="0">
              <a:buNone/>
              <a:defRPr sz="1600">
                <a:latin typeface="+mj-ea"/>
                <a:ea typeface="+mj-ea"/>
              </a:defRPr>
            </a:lvl4pPr>
            <a:lvl5pPr marL="1828800" indent="0">
              <a:buNone/>
              <a:defRPr sz="1600">
                <a:latin typeface="+mj-ea"/>
                <a:ea typeface="+mj-ea"/>
              </a:defRPr>
            </a:lvl5pPr>
          </a:lstStyle>
          <a:p>
            <a:pPr lvl="0"/>
            <a:r>
              <a:rPr kumimoji="1" lang="zh-CN" altLang="en-US" dirty="0"/>
              <a:t>输入节名</a:t>
            </a:r>
            <a:endParaRPr kumimoji="1" lang="en-US" altLang="zh-CN" dirty="0"/>
          </a:p>
          <a:p>
            <a:pPr lvl="0"/>
            <a:r>
              <a:rPr kumimoji="1" lang="zh-CN" altLang="en-US" dirty="0"/>
              <a:t>输入节名</a:t>
            </a:r>
            <a:endParaRPr kumimoji="1" lang="en-US" altLang="zh-CN" dirty="0"/>
          </a:p>
          <a:p>
            <a:pPr lvl="0"/>
            <a:r>
              <a:rPr kumimoji="1" lang="zh-CN" altLang="en-US" dirty="0"/>
              <a:t>输入节名</a:t>
            </a:r>
            <a:endParaRPr kumimoji="1" lang="en-US" altLang="zh-CN" dirty="0"/>
          </a:p>
          <a:p>
            <a:pPr lvl="0"/>
            <a:r>
              <a:rPr kumimoji="1" lang="zh-CN" altLang="en-US" dirty="0"/>
              <a:t>输入节名</a:t>
            </a:r>
            <a:endParaRPr kumimoji="1" lang="en-US" altLang="zh-CN" dirty="0"/>
          </a:p>
        </p:txBody>
      </p:sp>
      <p:sp>
        <p:nvSpPr>
          <p:cNvPr id="29" name="文本框 28"/>
          <p:cNvSpPr txBox="1"/>
          <p:nvPr userDrawn="1"/>
        </p:nvSpPr>
        <p:spPr>
          <a:xfrm>
            <a:off x="9139430" y="5524632"/>
            <a:ext cx="2667718" cy="1019959"/>
          </a:xfrm>
          <a:prstGeom prst="rect">
            <a:avLst/>
          </a:prstGeom>
          <a:noFill/>
        </p:spPr>
        <p:txBody>
          <a:bodyPr wrap="none" rtlCol="0">
            <a:spAutoFit/>
          </a:bodyPr>
          <a:lstStyle/>
          <a:p>
            <a:pPr>
              <a:lnSpc>
                <a:spcPct val="150000"/>
              </a:lnSpc>
            </a:pPr>
            <a:r>
              <a:rPr kumimoji="1" lang="zh-CN" altLang="en-US" sz="1400" dirty="0">
                <a:solidFill>
                  <a:schemeClr val="bg1">
                    <a:lumMod val="65000"/>
                  </a:schemeClr>
                </a:solidFill>
              </a:rPr>
              <a:t>北邮校风：团结 勤奋 严谨 创新</a:t>
            </a:r>
            <a:endParaRPr kumimoji="1" lang="zh-CN" altLang="en-US" sz="1400" dirty="0">
              <a:solidFill>
                <a:schemeClr val="bg1">
                  <a:lumMod val="65000"/>
                </a:schemeClr>
              </a:solidFill>
            </a:endParaRPr>
          </a:p>
          <a:p>
            <a:pPr>
              <a:lnSpc>
                <a:spcPct val="150000"/>
              </a:lnSpc>
            </a:pPr>
            <a:r>
              <a:rPr kumimoji="1" lang="zh-CN" altLang="en-US" sz="1400" dirty="0">
                <a:solidFill>
                  <a:schemeClr val="bg1">
                    <a:lumMod val="65000"/>
                  </a:schemeClr>
                </a:solidFill>
              </a:rPr>
              <a:t>北邮校训：厚德博学  敬业乐群</a:t>
            </a:r>
            <a:endParaRPr kumimoji="1" lang="zh-CN" altLang="en-US" sz="1400" dirty="0">
              <a:solidFill>
                <a:schemeClr val="bg1">
                  <a:lumMod val="65000"/>
                </a:schemeClr>
              </a:solidFill>
            </a:endParaRPr>
          </a:p>
          <a:p>
            <a:pPr>
              <a:lnSpc>
                <a:spcPct val="150000"/>
              </a:lnSpc>
            </a:pPr>
            <a:r>
              <a:rPr kumimoji="1" lang="zh-CN" altLang="en-US" sz="1400" dirty="0">
                <a:solidFill>
                  <a:schemeClr val="bg1">
                    <a:lumMod val="65000"/>
                  </a:schemeClr>
                </a:solidFill>
              </a:rPr>
              <a:t>北邮精神：崇尚奉献  追求卓越</a:t>
            </a:r>
            <a:endParaRPr kumimoji="1" lang="zh-CN" altLang="en-US" sz="1400" dirty="0">
              <a:solidFill>
                <a:schemeClr val="bg1">
                  <a:lumMod val="65000"/>
                </a:schemeClr>
              </a:solidFill>
            </a:endParaRPr>
          </a:p>
        </p:txBody>
      </p:sp>
      <p:sp>
        <p:nvSpPr>
          <p:cNvPr id="30" name="圆角矩形 29"/>
          <p:cNvSpPr/>
          <p:nvPr userDrawn="1"/>
        </p:nvSpPr>
        <p:spPr>
          <a:xfrm rot="18900000">
            <a:off x="6426931" y="2621776"/>
            <a:ext cx="655069" cy="655069"/>
          </a:xfrm>
          <a:prstGeom prst="roundRect">
            <a:avLst>
              <a:gd name="adj" fmla="val 6011"/>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2" name="文本占位符 17"/>
          <p:cNvSpPr>
            <a:spLocks noGrp="1"/>
          </p:cNvSpPr>
          <p:nvPr>
            <p:ph type="body" sz="quarter" idx="26" hasCustomPrompt="1"/>
          </p:nvPr>
        </p:nvSpPr>
        <p:spPr>
          <a:xfrm>
            <a:off x="6381012" y="2753332"/>
            <a:ext cx="746906" cy="391954"/>
          </a:xfrm>
        </p:spPr>
        <p:txBody>
          <a:bodyPr>
            <a:noAutofit/>
          </a:bodyPr>
          <a:lstStyle>
            <a:lvl1pPr marL="0" indent="0" algn="ctr">
              <a:buNone/>
              <a:defRPr sz="2400">
                <a:solidFill>
                  <a:srgbClr val="052547"/>
                </a:solidFill>
                <a:latin typeface="+mj-ea"/>
                <a:ea typeface="+mj-ea"/>
              </a:defRPr>
            </a:lvl1pPr>
            <a:lvl2pPr marL="457200" indent="0">
              <a:buNone/>
              <a:defRPr sz="2800">
                <a:solidFill>
                  <a:schemeClr val="bg1"/>
                </a:solidFill>
                <a:latin typeface="+mj-ea"/>
                <a:ea typeface="+mj-ea"/>
              </a:defRPr>
            </a:lvl2pPr>
            <a:lvl3pPr marL="914400" indent="0">
              <a:buNone/>
              <a:defRPr sz="2800">
                <a:solidFill>
                  <a:schemeClr val="bg1"/>
                </a:solidFill>
                <a:latin typeface="+mj-ea"/>
                <a:ea typeface="+mj-ea"/>
              </a:defRPr>
            </a:lvl3pPr>
            <a:lvl4pPr marL="1371600" indent="0">
              <a:buNone/>
              <a:defRPr sz="2800">
                <a:solidFill>
                  <a:schemeClr val="bg1"/>
                </a:solidFill>
                <a:latin typeface="+mj-ea"/>
                <a:ea typeface="+mj-ea"/>
              </a:defRPr>
            </a:lvl4pPr>
            <a:lvl5pPr marL="1828800" indent="0">
              <a:buNone/>
              <a:defRPr sz="2800">
                <a:solidFill>
                  <a:schemeClr val="bg1"/>
                </a:solidFill>
                <a:latin typeface="+mj-ea"/>
                <a:ea typeface="+mj-ea"/>
              </a:defRPr>
            </a:lvl5pPr>
          </a:lstStyle>
          <a:p>
            <a:pPr lvl="0"/>
            <a:r>
              <a:rPr kumimoji="1" lang="en-US" altLang="zh-CN" dirty="0"/>
              <a:t>01</a:t>
            </a:r>
            <a:endParaRPr kumimoji="1" lang="zh-CN" altLang="en-US" dirty="0"/>
          </a:p>
        </p:txBody>
      </p:sp>
      <p:sp>
        <p:nvSpPr>
          <p:cNvPr id="33" name="文本占位符 28"/>
          <p:cNvSpPr>
            <a:spLocks noGrp="1"/>
          </p:cNvSpPr>
          <p:nvPr>
            <p:ph type="body" sz="quarter" idx="27" hasCustomPrompt="1"/>
          </p:nvPr>
        </p:nvSpPr>
        <p:spPr>
          <a:xfrm>
            <a:off x="6381012" y="3535672"/>
            <a:ext cx="1992293" cy="366412"/>
          </a:xfrm>
        </p:spPr>
        <p:txBody>
          <a:bodyPr>
            <a:noAutofit/>
          </a:bodyPr>
          <a:lstStyle>
            <a:lvl1pPr marL="0" indent="0" algn="l">
              <a:buNone/>
              <a:defRPr sz="2000" b="1">
                <a:solidFill>
                  <a:schemeClr val="bg1"/>
                </a:solidFill>
                <a:latin typeface="+mj-ea"/>
                <a:ea typeface="+mj-ea"/>
              </a:defRPr>
            </a:lvl1pPr>
            <a:lvl2pPr marL="457200" indent="0">
              <a:buNone/>
              <a:defRPr sz="2000">
                <a:latin typeface="+mj-ea"/>
                <a:ea typeface="+mj-ea"/>
              </a:defRPr>
            </a:lvl2pPr>
            <a:lvl3pPr marL="914400" indent="0">
              <a:buNone/>
              <a:defRPr sz="1800">
                <a:latin typeface="+mj-ea"/>
                <a:ea typeface="+mj-ea"/>
              </a:defRPr>
            </a:lvl3pPr>
            <a:lvl4pPr marL="1371600" indent="0">
              <a:buNone/>
              <a:defRPr sz="1600">
                <a:latin typeface="+mj-ea"/>
                <a:ea typeface="+mj-ea"/>
              </a:defRPr>
            </a:lvl4pPr>
            <a:lvl5pPr marL="1828800" indent="0">
              <a:buNone/>
              <a:defRPr sz="1600">
                <a:latin typeface="+mj-ea"/>
                <a:ea typeface="+mj-ea"/>
              </a:defRPr>
            </a:lvl5pPr>
          </a:lstStyle>
          <a:p>
            <a:pPr lvl="0"/>
            <a:r>
              <a:rPr kumimoji="1" lang="zh-CN" altLang="en-US" dirty="0"/>
              <a:t>输入六字内标题</a:t>
            </a:r>
            <a:endParaRPr kumimoji="1" lang="zh-CN" altLang="en-US" dirty="0"/>
          </a:p>
        </p:txBody>
      </p:sp>
      <p:sp>
        <p:nvSpPr>
          <p:cNvPr id="34" name="文本占位符 28"/>
          <p:cNvSpPr>
            <a:spLocks noGrp="1"/>
          </p:cNvSpPr>
          <p:nvPr>
            <p:ph type="body" sz="quarter" idx="28" hasCustomPrompt="1"/>
          </p:nvPr>
        </p:nvSpPr>
        <p:spPr>
          <a:xfrm>
            <a:off x="6381012" y="3957595"/>
            <a:ext cx="1438847" cy="1149842"/>
          </a:xfrm>
        </p:spPr>
        <p:txBody>
          <a:bodyPr>
            <a:noAutofit/>
          </a:bodyPr>
          <a:lstStyle>
            <a:lvl1pPr marL="0" marR="0" indent="0" algn="l" defTabSz="914400" rtl="0" eaLnBrk="1" fontAlgn="auto" latinLnBrk="0" hangingPunct="1">
              <a:lnSpc>
                <a:spcPct val="100000"/>
              </a:lnSpc>
              <a:spcBef>
                <a:spcPts val="0"/>
              </a:spcBef>
              <a:spcAft>
                <a:spcPts val="0"/>
              </a:spcAft>
              <a:buClrTx/>
              <a:buSzTx/>
              <a:buFont typeface="Arial" charset="0"/>
              <a:buNone/>
              <a:defRPr sz="1400">
                <a:solidFill>
                  <a:schemeClr val="bg1"/>
                </a:solidFill>
                <a:latin typeface="+mn-ea"/>
                <a:ea typeface="+mn-ea"/>
              </a:defRPr>
            </a:lvl1pPr>
            <a:lvl2pPr marL="457200" indent="0">
              <a:buNone/>
              <a:defRPr sz="2000">
                <a:latin typeface="+mj-ea"/>
                <a:ea typeface="+mj-ea"/>
              </a:defRPr>
            </a:lvl2pPr>
            <a:lvl3pPr marL="914400" indent="0">
              <a:buNone/>
              <a:defRPr sz="1800">
                <a:latin typeface="+mj-ea"/>
                <a:ea typeface="+mj-ea"/>
              </a:defRPr>
            </a:lvl3pPr>
            <a:lvl4pPr marL="1371600" indent="0">
              <a:buNone/>
              <a:defRPr sz="1600">
                <a:latin typeface="+mj-ea"/>
                <a:ea typeface="+mj-ea"/>
              </a:defRPr>
            </a:lvl4pPr>
            <a:lvl5pPr marL="1828800" indent="0">
              <a:buNone/>
              <a:defRPr sz="1600">
                <a:latin typeface="+mj-ea"/>
                <a:ea typeface="+mj-ea"/>
              </a:defRPr>
            </a:lvl5pPr>
          </a:lstStyle>
          <a:p>
            <a:pPr lvl="0"/>
            <a:r>
              <a:rPr kumimoji="1" lang="zh-CN" altLang="en-US" dirty="0"/>
              <a:t>输入节名</a:t>
            </a:r>
            <a:endParaRPr kumimoji="1" lang="en-US" altLang="zh-CN" dirty="0"/>
          </a:p>
          <a:p>
            <a:pPr lvl="0"/>
            <a:r>
              <a:rPr kumimoji="1" lang="zh-CN" altLang="en-US" dirty="0"/>
              <a:t>输入节名</a:t>
            </a:r>
            <a:endParaRPr kumimoji="1" lang="en-US" altLang="zh-CN" dirty="0"/>
          </a:p>
          <a:p>
            <a:pPr lvl="0"/>
            <a:r>
              <a:rPr kumimoji="1" lang="zh-CN" altLang="en-US" dirty="0"/>
              <a:t>输入节名</a:t>
            </a:r>
            <a:endParaRPr kumimoji="1" lang="en-US" altLang="zh-CN" dirty="0"/>
          </a:p>
          <a:p>
            <a:pPr lvl="0"/>
            <a:r>
              <a:rPr kumimoji="1" lang="zh-CN" altLang="en-US" dirty="0"/>
              <a:t>输入节名</a:t>
            </a:r>
            <a:endParaRPr kumimoji="1" lang="en-US" altLang="zh-CN"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目录页-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1" name="图片 30" hidden="1"/>
          <p:cNvPicPr>
            <a:picLocks noChangeAspect="1"/>
          </p:cNvPicPr>
          <p:nvPr userDrawn="1"/>
        </p:nvPicPr>
        <p:blipFill>
          <a:blip r:embed="rId3"/>
          <a:stretch>
            <a:fillRect/>
          </a:stretch>
        </p:blipFill>
        <p:spPr>
          <a:xfrm>
            <a:off x="8321" y="0"/>
            <a:ext cx="12175357" cy="6858000"/>
          </a:xfrm>
          <a:prstGeom prst="rect">
            <a:avLst/>
          </a:prstGeom>
        </p:spPr>
      </p:pic>
      <p:sp>
        <p:nvSpPr>
          <p:cNvPr id="7" name="矩形 6"/>
          <p:cNvSpPr/>
          <p:nvPr userDrawn="1"/>
        </p:nvSpPr>
        <p:spPr>
          <a:xfrm>
            <a:off x="0" y="-1"/>
            <a:ext cx="12192000" cy="19759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矩形 7"/>
          <p:cNvSpPr/>
          <p:nvPr userDrawn="1"/>
        </p:nvSpPr>
        <p:spPr>
          <a:xfrm>
            <a:off x="-1" y="5160579"/>
            <a:ext cx="12192000" cy="16974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矩形 8"/>
          <p:cNvSpPr/>
          <p:nvPr userDrawn="1"/>
        </p:nvSpPr>
        <p:spPr>
          <a:xfrm>
            <a:off x="-1" y="1975932"/>
            <a:ext cx="12192000" cy="3184647"/>
          </a:xfrm>
          <a:prstGeom prst="rect">
            <a:avLst/>
          </a:prstGeom>
          <a:solidFill>
            <a:srgbClr val="052547">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标题 1"/>
          <p:cNvSpPr>
            <a:spLocks noGrp="1"/>
          </p:cNvSpPr>
          <p:nvPr>
            <p:ph type="title" hasCustomPrompt="1"/>
          </p:nvPr>
        </p:nvSpPr>
        <p:spPr>
          <a:xfrm>
            <a:off x="457974" y="615232"/>
            <a:ext cx="1992293" cy="410400"/>
          </a:xfrm>
        </p:spPr>
        <p:txBody>
          <a:bodyPr>
            <a:noAutofit/>
          </a:bodyPr>
          <a:lstStyle>
            <a:lvl1pPr algn="dist">
              <a:defRPr sz="2400" b="0">
                <a:solidFill>
                  <a:srgbClr val="052547"/>
                </a:solidFill>
                <a:latin typeface="+mj-ea"/>
                <a:ea typeface="+mj-ea"/>
              </a:defRPr>
            </a:lvl1pPr>
          </a:lstStyle>
          <a:p>
            <a:r>
              <a:rPr kumimoji="1" lang="zh-CN" altLang="en-US" dirty="0"/>
              <a:t>目录</a:t>
            </a:r>
            <a:endParaRPr kumimoji="1" lang="zh-CN" altLang="en-US" dirty="0"/>
          </a:p>
        </p:txBody>
      </p:sp>
      <p:sp>
        <p:nvSpPr>
          <p:cNvPr id="11" name="文本占位符 11"/>
          <p:cNvSpPr>
            <a:spLocks noGrp="1"/>
          </p:cNvSpPr>
          <p:nvPr>
            <p:ph type="body" sz="quarter" idx="13"/>
          </p:nvPr>
        </p:nvSpPr>
        <p:spPr>
          <a:xfrm>
            <a:off x="457974" y="1099559"/>
            <a:ext cx="1992293" cy="238175"/>
          </a:xfrm>
        </p:spPr>
        <p:txBody>
          <a:bodyPr>
            <a:noAutofit/>
          </a:bodyPr>
          <a:lstStyle>
            <a:lvl1pPr marL="0" indent="0" algn="dist">
              <a:buNone/>
              <a:defRPr sz="1400" baseline="0">
                <a:solidFill>
                  <a:srgbClr val="052547"/>
                </a:solidFill>
                <a:latin typeface="+mj-ea"/>
                <a:ea typeface="+mj-ea"/>
              </a:defRPr>
            </a:lvl1pPr>
          </a:lstStyle>
          <a:p>
            <a:r>
              <a:rPr kumimoji="1" lang="en-US" altLang="zh-CN" sz="1800" dirty="0"/>
              <a:t>CONTENTS</a:t>
            </a:r>
            <a:endParaRPr kumimoji="1" lang="zh-CN" altLang="en-US" sz="1800" dirty="0"/>
          </a:p>
        </p:txBody>
      </p:sp>
      <p:sp>
        <p:nvSpPr>
          <p:cNvPr id="12" name="矩形 11"/>
          <p:cNvSpPr/>
          <p:nvPr userDrawn="1"/>
        </p:nvSpPr>
        <p:spPr>
          <a:xfrm>
            <a:off x="186849" y="615232"/>
            <a:ext cx="106662" cy="722502"/>
          </a:xfrm>
          <a:prstGeom prst="rect">
            <a:avLst/>
          </a:prstGeom>
          <a:solidFill>
            <a:srgbClr val="052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圆角矩形 12"/>
          <p:cNvSpPr/>
          <p:nvPr userDrawn="1"/>
        </p:nvSpPr>
        <p:spPr>
          <a:xfrm rot="18900000">
            <a:off x="946425" y="2621776"/>
            <a:ext cx="655069" cy="655069"/>
          </a:xfrm>
          <a:prstGeom prst="roundRect">
            <a:avLst>
              <a:gd name="adj" fmla="val 6011"/>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文本占位符 17"/>
          <p:cNvSpPr>
            <a:spLocks noGrp="1"/>
          </p:cNvSpPr>
          <p:nvPr>
            <p:ph type="body" sz="quarter" idx="14" hasCustomPrompt="1"/>
          </p:nvPr>
        </p:nvSpPr>
        <p:spPr>
          <a:xfrm>
            <a:off x="900506" y="2753332"/>
            <a:ext cx="746906" cy="391954"/>
          </a:xfrm>
        </p:spPr>
        <p:txBody>
          <a:bodyPr>
            <a:noAutofit/>
          </a:bodyPr>
          <a:lstStyle>
            <a:lvl1pPr marL="0" indent="0" algn="ctr">
              <a:buNone/>
              <a:defRPr sz="2400">
                <a:solidFill>
                  <a:srgbClr val="052547"/>
                </a:solidFill>
                <a:latin typeface="+mj-ea"/>
                <a:ea typeface="+mj-ea"/>
              </a:defRPr>
            </a:lvl1pPr>
            <a:lvl2pPr marL="457200" indent="0">
              <a:buNone/>
              <a:defRPr sz="2800">
                <a:solidFill>
                  <a:schemeClr val="bg1"/>
                </a:solidFill>
                <a:latin typeface="+mj-ea"/>
                <a:ea typeface="+mj-ea"/>
              </a:defRPr>
            </a:lvl2pPr>
            <a:lvl3pPr marL="914400" indent="0">
              <a:buNone/>
              <a:defRPr sz="2800">
                <a:solidFill>
                  <a:schemeClr val="bg1"/>
                </a:solidFill>
                <a:latin typeface="+mj-ea"/>
                <a:ea typeface="+mj-ea"/>
              </a:defRPr>
            </a:lvl3pPr>
            <a:lvl4pPr marL="1371600" indent="0">
              <a:buNone/>
              <a:defRPr sz="2800">
                <a:solidFill>
                  <a:schemeClr val="bg1"/>
                </a:solidFill>
                <a:latin typeface="+mj-ea"/>
                <a:ea typeface="+mj-ea"/>
              </a:defRPr>
            </a:lvl4pPr>
            <a:lvl5pPr marL="1828800" indent="0">
              <a:buNone/>
              <a:defRPr sz="2800">
                <a:solidFill>
                  <a:schemeClr val="bg1"/>
                </a:solidFill>
                <a:latin typeface="+mj-ea"/>
                <a:ea typeface="+mj-ea"/>
              </a:defRPr>
            </a:lvl5pPr>
          </a:lstStyle>
          <a:p>
            <a:pPr lvl="0"/>
            <a:r>
              <a:rPr kumimoji="1" lang="en-US" altLang="zh-CN" dirty="0"/>
              <a:t>01</a:t>
            </a:r>
            <a:endParaRPr kumimoji="1" lang="zh-CN" altLang="en-US" dirty="0"/>
          </a:p>
        </p:txBody>
      </p:sp>
      <p:sp>
        <p:nvSpPr>
          <p:cNvPr id="19" name="文本占位符 28"/>
          <p:cNvSpPr>
            <a:spLocks noGrp="1"/>
          </p:cNvSpPr>
          <p:nvPr>
            <p:ph type="body" sz="quarter" idx="18" hasCustomPrompt="1"/>
          </p:nvPr>
        </p:nvSpPr>
        <p:spPr>
          <a:xfrm>
            <a:off x="900506" y="3535670"/>
            <a:ext cx="1620000" cy="366412"/>
          </a:xfrm>
        </p:spPr>
        <p:txBody>
          <a:bodyPr>
            <a:noAutofit/>
          </a:bodyPr>
          <a:lstStyle>
            <a:lvl1pPr marL="0" indent="0" algn="l">
              <a:buNone/>
              <a:defRPr sz="2000" b="1">
                <a:solidFill>
                  <a:schemeClr val="bg1"/>
                </a:solidFill>
                <a:latin typeface="+mj-ea"/>
                <a:ea typeface="+mj-ea"/>
              </a:defRPr>
            </a:lvl1pPr>
            <a:lvl2pPr marL="457200" indent="0">
              <a:buNone/>
              <a:defRPr sz="2000">
                <a:latin typeface="+mj-ea"/>
                <a:ea typeface="+mj-ea"/>
              </a:defRPr>
            </a:lvl2pPr>
            <a:lvl3pPr marL="914400" indent="0">
              <a:buNone/>
              <a:defRPr sz="1800">
                <a:latin typeface="+mj-ea"/>
                <a:ea typeface="+mj-ea"/>
              </a:defRPr>
            </a:lvl3pPr>
            <a:lvl4pPr marL="1371600" indent="0">
              <a:buNone/>
              <a:defRPr sz="1600">
                <a:latin typeface="+mj-ea"/>
                <a:ea typeface="+mj-ea"/>
              </a:defRPr>
            </a:lvl4pPr>
            <a:lvl5pPr marL="1828800" indent="0">
              <a:buNone/>
              <a:defRPr sz="1600">
                <a:latin typeface="+mj-ea"/>
                <a:ea typeface="+mj-ea"/>
              </a:defRPr>
            </a:lvl5pPr>
          </a:lstStyle>
          <a:p>
            <a:pPr lvl="0"/>
            <a:r>
              <a:rPr kumimoji="1" lang="zh-CN" altLang="en-US" dirty="0"/>
              <a:t>五字内标题</a:t>
            </a:r>
            <a:endParaRPr kumimoji="1" lang="zh-CN" altLang="en-US" dirty="0"/>
          </a:p>
        </p:txBody>
      </p:sp>
      <p:sp>
        <p:nvSpPr>
          <p:cNvPr id="20" name="文本占位符 28"/>
          <p:cNvSpPr>
            <a:spLocks noGrp="1"/>
          </p:cNvSpPr>
          <p:nvPr>
            <p:ph type="body" sz="quarter" idx="19" hasCustomPrompt="1"/>
          </p:nvPr>
        </p:nvSpPr>
        <p:spPr>
          <a:xfrm>
            <a:off x="900506" y="3957595"/>
            <a:ext cx="1438847" cy="1149842"/>
          </a:xfrm>
        </p:spPr>
        <p:txBody>
          <a:bodyPr>
            <a:noAutofit/>
          </a:bodyPr>
          <a:lstStyle>
            <a:lvl1pPr marL="0" marR="0" indent="0" algn="l" defTabSz="914400" rtl="0" eaLnBrk="1" fontAlgn="auto" latinLnBrk="0" hangingPunct="1">
              <a:lnSpc>
                <a:spcPct val="100000"/>
              </a:lnSpc>
              <a:spcBef>
                <a:spcPts val="0"/>
              </a:spcBef>
              <a:spcAft>
                <a:spcPts val="0"/>
              </a:spcAft>
              <a:buClrTx/>
              <a:buSzTx/>
              <a:buFont typeface="Arial" charset="0"/>
              <a:buNone/>
              <a:defRPr sz="1400">
                <a:solidFill>
                  <a:schemeClr val="bg1"/>
                </a:solidFill>
                <a:latin typeface="+mn-ea"/>
                <a:ea typeface="+mn-ea"/>
              </a:defRPr>
            </a:lvl1pPr>
            <a:lvl2pPr marL="457200" indent="0">
              <a:buNone/>
              <a:defRPr sz="2000">
                <a:latin typeface="+mj-ea"/>
                <a:ea typeface="+mj-ea"/>
              </a:defRPr>
            </a:lvl2pPr>
            <a:lvl3pPr marL="914400" indent="0">
              <a:buNone/>
              <a:defRPr sz="1800">
                <a:latin typeface="+mj-ea"/>
                <a:ea typeface="+mj-ea"/>
              </a:defRPr>
            </a:lvl3pPr>
            <a:lvl4pPr marL="1371600" indent="0">
              <a:buNone/>
              <a:defRPr sz="1600">
                <a:latin typeface="+mj-ea"/>
                <a:ea typeface="+mj-ea"/>
              </a:defRPr>
            </a:lvl4pPr>
            <a:lvl5pPr marL="1828800" indent="0">
              <a:buNone/>
              <a:defRPr sz="1600">
                <a:latin typeface="+mj-ea"/>
                <a:ea typeface="+mj-ea"/>
              </a:defRPr>
            </a:lvl5pPr>
          </a:lstStyle>
          <a:p>
            <a:pPr lvl="0"/>
            <a:r>
              <a:rPr kumimoji="1" lang="zh-CN" altLang="en-US" dirty="0"/>
              <a:t>输入节名</a:t>
            </a:r>
            <a:endParaRPr kumimoji="1" lang="en-US" altLang="zh-CN" dirty="0"/>
          </a:p>
          <a:p>
            <a:pPr lvl="0"/>
            <a:r>
              <a:rPr kumimoji="1" lang="zh-CN" altLang="en-US" dirty="0"/>
              <a:t>输入节名</a:t>
            </a:r>
            <a:endParaRPr kumimoji="1" lang="en-US" altLang="zh-CN" dirty="0"/>
          </a:p>
          <a:p>
            <a:pPr lvl="0"/>
            <a:r>
              <a:rPr kumimoji="1" lang="zh-CN" altLang="en-US" dirty="0"/>
              <a:t>输入节名</a:t>
            </a:r>
            <a:endParaRPr kumimoji="1" lang="en-US" altLang="zh-CN" dirty="0"/>
          </a:p>
          <a:p>
            <a:pPr lvl="0"/>
            <a:r>
              <a:rPr kumimoji="1" lang="zh-CN" altLang="en-US" dirty="0"/>
              <a:t>输入节名</a:t>
            </a:r>
            <a:endParaRPr kumimoji="1" lang="en-US" altLang="zh-CN" dirty="0"/>
          </a:p>
        </p:txBody>
      </p:sp>
      <p:sp>
        <p:nvSpPr>
          <p:cNvPr id="21" name="圆角矩形 20"/>
          <p:cNvSpPr/>
          <p:nvPr userDrawn="1"/>
        </p:nvSpPr>
        <p:spPr>
          <a:xfrm rot="18900000">
            <a:off x="3140204" y="2621776"/>
            <a:ext cx="655069" cy="655069"/>
          </a:xfrm>
          <a:prstGeom prst="roundRect">
            <a:avLst>
              <a:gd name="adj" fmla="val 6011"/>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 name="文本占位符 17"/>
          <p:cNvSpPr>
            <a:spLocks noGrp="1"/>
          </p:cNvSpPr>
          <p:nvPr>
            <p:ph type="body" sz="quarter" idx="20" hasCustomPrompt="1"/>
          </p:nvPr>
        </p:nvSpPr>
        <p:spPr>
          <a:xfrm>
            <a:off x="3094285" y="2753332"/>
            <a:ext cx="746906" cy="391954"/>
          </a:xfrm>
        </p:spPr>
        <p:txBody>
          <a:bodyPr>
            <a:noAutofit/>
          </a:bodyPr>
          <a:lstStyle>
            <a:lvl1pPr marL="0" indent="0" algn="ctr">
              <a:buNone/>
              <a:defRPr sz="2400">
                <a:solidFill>
                  <a:srgbClr val="052547"/>
                </a:solidFill>
                <a:latin typeface="+mj-ea"/>
                <a:ea typeface="+mj-ea"/>
              </a:defRPr>
            </a:lvl1pPr>
            <a:lvl2pPr marL="457200" indent="0">
              <a:buNone/>
              <a:defRPr sz="2800">
                <a:solidFill>
                  <a:schemeClr val="bg1"/>
                </a:solidFill>
                <a:latin typeface="+mj-ea"/>
                <a:ea typeface="+mj-ea"/>
              </a:defRPr>
            </a:lvl2pPr>
            <a:lvl3pPr marL="914400" indent="0">
              <a:buNone/>
              <a:defRPr sz="2800">
                <a:solidFill>
                  <a:schemeClr val="bg1"/>
                </a:solidFill>
                <a:latin typeface="+mj-ea"/>
                <a:ea typeface="+mj-ea"/>
              </a:defRPr>
            </a:lvl3pPr>
            <a:lvl4pPr marL="1371600" indent="0">
              <a:buNone/>
              <a:defRPr sz="2800">
                <a:solidFill>
                  <a:schemeClr val="bg1"/>
                </a:solidFill>
                <a:latin typeface="+mj-ea"/>
                <a:ea typeface="+mj-ea"/>
              </a:defRPr>
            </a:lvl4pPr>
            <a:lvl5pPr marL="1828800" indent="0">
              <a:buNone/>
              <a:defRPr sz="2800">
                <a:solidFill>
                  <a:schemeClr val="bg1"/>
                </a:solidFill>
                <a:latin typeface="+mj-ea"/>
                <a:ea typeface="+mj-ea"/>
              </a:defRPr>
            </a:lvl5pPr>
          </a:lstStyle>
          <a:p>
            <a:pPr lvl="0"/>
            <a:r>
              <a:rPr kumimoji="1" lang="en-US" altLang="zh-CN" dirty="0"/>
              <a:t>01</a:t>
            </a:r>
            <a:endParaRPr kumimoji="1" lang="zh-CN" altLang="en-US" dirty="0"/>
          </a:p>
        </p:txBody>
      </p:sp>
      <p:sp>
        <p:nvSpPr>
          <p:cNvPr id="23" name="文本占位符 28"/>
          <p:cNvSpPr>
            <a:spLocks noGrp="1"/>
          </p:cNvSpPr>
          <p:nvPr>
            <p:ph type="body" sz="quarter" idx="21" hasCustomPrompt="1"/>
          </p:nvPr>
        </p:nvSpPr>
        <p:spPr>
          <a:xfrm>
            <a:off x="3094285" y="3535671"/>
            <a:ext cx="1620000" cy="366412"/>
          </a:xfrm>
        </p:spPr>
        <p:txBody>
          <a:bodyPr>
            <a:noAutofit/>
          </a:bodyPr>
          <a:lstStyle>
            <a:lvl1pPr marL="0" indent="0" algn="l">
              <a:buNone/>
              <a:defRPr sz="2000" b="1">
                <a:solidFill>
                  <a:schemeClr val="bg1"/>
                </a:solidFill>
                <a:latin typeface="+mj-ea"/>
                <a:ea typeface="+mj-ea"/>
              </a:defRPr>
            </a:lvl1pPr>
            <a:lvl2pPr marL="457200" indent="0">
              <a:buNone/>
              <a:defRPr sz="2000">
                <a:latin typeface="+mj-ea"/>
                <a:ea typeface="+mj-ea"/>
              </a:defRPr>
            </a:lvl2pPr>
            <a:lvl3pPr marL="914400" indent="0">
              <a:buNone/>
              <a:defRPr sz="1800">
                <a:latin typeface="+mj-ea"/>
                <a:ea typeface="+mj-ea"/>
              </a:defRPr>
            </a:lvl3pPr>
            <a:lvl4pPr marL="1371600" indent="0">
              <a:buNone/>
              <a:defRPr sz="1600">
                <a:latin typeface="+mj-ea"/>
                <a:ea typeface="+mj-ea"/>
              </a:defRPr>
            </a:lvl4pPr>
            <a:lvl5pPr marL="1828800" indent="0">
              <a:buNone/>
              <a:defRPr sz="1600">
                <a:latin typeface="+mj-ea"/>
                <a:ea typeface="+mj-ea"/>
              </a:defRPr>
            </a:lvl5pPr>
          </a:lstStyle>
          <a:p>
            <a:pPr lvl="0"/>
            <a:r>
              <a:rPr kumimoji="1" lang="zh-CN" altLang="en-US" dirty="0"/>
              <a:t>五字内标题</a:t>
            </a:r>
            <a:endParaRPr kumimoji="1" lang="zh-CN" altLang="en-US" dirty="0"/>
          </a:p>
        </p:txBody>
      </p:sp>
      <p:sp>
        <p:nvSpPr>
          <p:cNvPr id="24" name="文本占位符 28"/>
          <p:cNvSpPr>
            <a:spLocks noGrp="1"/>
          </p:cNvSpPr>
          <p:nvPr>
            <p:ph type="body" sz="quarter" idx="22" hasCustomPrompt="1"/>
          </p:nvPr>
        </p:nvSpPr>
        <p:spPr>
          <a:xfrm>
            <a:off x="3094285" y="3957595"/>
            <a:ext cx="1438847" cy="1149842"/>
          </a:xfrm>
        </p:spPr>
        <p:txBody>
          <a:bodyPr>
            <a:noAutofit/>
          </a:bodyPr>
          <a:lstStyle>
            <a:lvl1pPr marL="0" marR="0" indent="0" algn="l" defTabSz="914400" rtl="0" eaLnBrk="1" fontAlgn="auto" latinLnBrk="0" hangingPunct="1">
              <a:lnSpc>
                <a:spcPct val="100000"/>
              </a:lnSpc>
              <a:spcBef>
                <a:spcPts val="0"/>
              </a:spcBef>
              <a:spcAft>
                <a:spcPts val="0"/>
              </a:spcAft>
              <a:buClrTx/>
              <a:buSzTx/>
              <a:buFont typeface="Arial" charset="0"/>
              <a:buNone/>
              <a:defRPr sz="1400">
                <a:solidFill>
                  <a:schemeClr val="bg1"/>
                </a:solidFill>
                <a:latin typeface="+mn-ea"/>
                <a:ea typeface="+mn-ea"/>
              </a:defRPr>
            </a:lvl1pPr>
            <a:lvl2pPr marL="457200" indent="0">
              <a:buNone/>
              <a:defRPr sz="2000">
                <a:latin typeface="+mj-ea"/>
                <a:ea typeface="+mj-ea"/>
              </a:defRPr>
            </a:lvl2pPr>
            <a:lvl3pPr marL="914400" indent="0">
              <a:buNone/>
              <a:defRPr sz="1800">
                <a:latin typeface="+mj-ea"/>
                <a:ea typeface="+mj-ea"/>
              </a:defRPr>
            </a:lvl3pPr>
            <a:lvl4pPr marL="1371600" indent="0">
              <a:buNone/>
              <a:defRPr sz="1600">
                <a:latin typeface="+mj-ea"/>
                <a:ea typeface="+mj-ea"/>
              </a:defRPr>
            </a:lvl4pPr>
            <a:lvl5pPr marL="1828800" indent="0">
              <a:buNone/>
              <a:defRPr sz="1600">
                <a:latin typeface="+mj-ea"/>
                <a:ea typeface="+mj-ea"/>
              </a:defRPr>
            </a:lvl5pPr>
          </a:lstStyle>
          <a:p>
            <a:pPr lvl="0"/>
            <a:r>
              <a:rPr kumimoji="1" lang="zh-CN" altLang="en-US" dirty="0"/>
              <a:t>输入节名</a:t>
            </a:r>
            <a:endParaRPr kumimoji="1" lang="en-US" altLang="zh-CN" dirty="0"/>
          </a:p>
          <a:p>
            <a:pPr lvl="0"/>
            <a:r>
              <a:rPr kumimoji="1" lang="zh-CN" altLang="en-US" dirty="0"/>
              <a:t>输入节名</a:t>
            </a:r>
            <a:endParaRPr kumimoji="1" lang="en-US" altLang="zh-CN" dirty="0"/>
          </a:p>
          <a:p>
            <a:pPr lvl="0"/>
            <a:r>
              <a:rPr kumimoji="1" lang="zh-CN" altLang="en-US" dirty="0"/>
              <a:t>输入节名</a:t>
            </a:r>
            <a:endParaRPr kumimoji="1" lang="en-US" altLang="zh-CN" dirty="0"/>
          </a:p>
          <a:p>
            <a:pPr lvl="0"/>
            <a:r>
              <a:rPr kumimoji="1" lang="zh-CN" altLang="en-US" dirty="0"/>
              <a:t>输入节名</a:t>
            </a:r>
            <a:endParaRPr kumimoji="1" lang="en-US" altLang="zh-CN" dirty="0"/>
          </a:p>
        </p:txBody>
      </p:sp>
      <p:sp>
        <p:nvSpPr>
          <p:cNvPr id="25" name="圆角矩形 24"/>
          <p:cNvSpPr/>
          <p:nvPr userDrawn="1"/>
        </p:nvSpPr>
        <p:spPr>
          <a:xfrm rot="18900000">
            <a:off x="9721543" y="2621776"/>
            <a:ext cx="655069" cy="655069"/>
          </a:xfrm>
          <a:prstGeom prst="roundRect">
            <a:avLst>
              <a:gd name="adj" fmla="val 6011"/>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6" name="文本占位符 17"/>
          <p:cNvSpPr>
            <a:spLocks noGrp="1"/>
          </p:cNvSpPr>
          <p:nvPr>
            <p:ph type="body" sz="quarter" idx="23" hasCustomPrompt="1"/>
          </p:nvPr>
        </p:nvSpPr>
        <p:spPr>
          <a:xfrm>
            <a:off x="9675624" y="2753332"/>
            <a:ext cx="746906" cy="391954"/>
          </a:xfrm>
        </p:spPr>
        <p:txBody>
          <a:bodyPr>
            <a:noAutofit/>
          </a:bodyPr>
          <a:lstStyle>
            <a:lvl1pPr marL="0" indent="0" algn="ctr">
              <a:buNone/>
              <a:defRPr sz="2400">
                <a:solidFill>
                  <a:srgbClr val="052547"/>
                </a:solidFill>
                <a:latin typeface="+mj-ea"/>
                <a:ea typeface="+mj-ea"/>
              </a:defRPr>
            </a:lvl1pPr>
            <a:lvl2pPr marL="457200" indent="0">
              <a:buNone/>
              <a:defRPr sz="2800">
                <a:solidFill>
                  <a:schemeClr val="bg1"/>
                </a:solidFill>
                <a:latin typeface="+mj-ea"/>
                <a:ea typeface="+mj-ea"/>
              </a:defRPr>
            </a:lvl2pPr>
            <a:lvl3pPr marL="914400" indent="0">
              <a:buNone/>
              <a:defRPr sz="2800">
                <a:solidFill>
                  <a:schemeClr val="bg1"/>
                </a:solidFill>
                <a:latin typeface="+mj-ea"/>
                <a:ea typeface="+mj-ea"/>
              </a:defRPr>
            </a:lvl3pPr>
            <a:lvl4pPr marL="1371600" indent="0">
              <a:buNone/>
              <a:defRPr sz="2800">
                <a:solidFill>
                  <a:schemeClr val="bg1"/>
                </a:solidFill>
                <a:latin typeface="+mj-ea"/>
                <a:ea typeface="+mj-ea"/>
              </a:defRPr>
            </a:lvl4pPr>
            <a:lvl5pPr marL="1828800" indent="0">
              <a:buNone/>
              <a:defRPr sz="2800">
                <a:solidFill>
                  <a:schemeClr val="bg1"/>
                </a:solidFill>
                <a:latin typeface="+mj-ea"/>
                <a:ea typeface="+mj-ea"/>
              </a:defRPr>
            </a:lvl5pPr>
          </a:lstStyle>
          <a:p>
            <a:pPr lvl="0"/>
            <a:r>
              <a:rPr kumimoji="1" lang="en-US" altLang="zh-CN" dirty="0"/>
              <a:t>01</a:t>
            </a:r>
            <a:endParaRPr kumimoji="1" lang="zh-CN" altLang="en-US" dirty="0"/>
          </a:p>
        </p:txBody>
      </p:sp>
      <p:sp>
        <p:nvSpPr>
          <p:cNvPr id="27" name="文本占位符 28"/>
          <p:cNvSpPr>
            <a:spLocks noGrp="1"/>
          </p:cNvSpPr>
          <p:nvPr>
            <p:ph type="body" sz="quarter" idx="24" hasCustomPrompt="1"/>
          </p:nvPr>
        </p:nvSpPr>
        <p:spPr>
          <a:xfrm>
            <a:off x="9675624" y="3535670"/>
            <a:ext cx="1620000" cy="366412"/>
          </a:xfrm>
        </p:spPr>
        <p:txBody>
          <a:bodyPr>
            <a:noAutofit/>
          </a:bodyPr>
          <a:lstStyle>
            <a:lvl1pPr marL="0" indent="0" algn="l">
              <a:buNone/>
              <a:defRPr sz="2000" b="1">
                <a:solidFill>
                  <a:schemeClr val="bg1"/>
                </a:solidFill>
                <a:latin typeface="+mj-ea"/>
                <a:ea typeface="+mj-ea"/>
              </a:defRPr>
            </a:lvl1pPr>
            <a:lvl2pPr marL="457200" indent="0">
              <a:buNone/>
              <a:defRPr sz="2000">
                <a:latin typeface="+mj-ea"/>
                <a:ea typeface="+mj-ea"/>
              </a:defRPr>
            </a:lvl2pPr>
            <a:lvl3pPr marL="914400" indent="0">
              <a:buNone/>
              <a:defRPr sz="1800">
                <a:latin typeface="+mj-ea"/>
                <a:ea typeface="+mj-ea"/>
              </a:defRPr>
            </a:lvl3pPr>
            <a:lvl4pPr marL="1371600" indent="0">
              <a:buNone/>
              <a:defRPr sz="1600">
                <a:latin typeface="+mj-ea"/>
                <a:ea typeface="+mj-ea"/>
              </a:defRPr>
            </a:lvl4pPr>
            <a:lvl5pPr marL="1828800" indent="0">
              <a:buNone/>
              <a:defRPr sz="1600">
                <a:latin typeface="+mj-ea"/>
                <a:ea typeface="+mj-ea"/>
              </a:defRPr>
            </a:lvl5pPr>
          </a:lstStyle>
          <a:p>
            <a:pPr lvl="0"/>
            <a:r>
              <a:rPr kumimoji="1" lang="zh-CN" altLang="en-US" dirty="0"/>
              <a:t>五字内标题</a:t>
            </a:r>
            <a:endParaRPr kumimoji="1" lang="zh-CN" altLang="en-US" dirty="0"/>
          </a:p>
        </p:txBody>
      </p:sp>
      <p:sp>
        <p:nvSpPr>
          <p:cNvPr id="28" name="文本占位符 28"/>
          <p:cNvSpPr>
            <a:spLocks noGrp="1"/>
          </p:cNvSpPr>
          <p:nvPr>
            <p:ph type="body" sz="quarter" idx="25" hasCustomPrompt="1"/>
          </p:nvPr>
        </p:nvSpPr>
        <p:spPr>
          <a:xfrm>
            <a:off x="9675624" y="3957595"/>
            <a:ext cx="1438847" cy="1149842"/>
          </a:xfrm>
        </p:spPr>
        <p:txBody>
          <a:bodyPr>
            <a:noAutofit/>
          </a:bodyPr>
          <a:lstStyle>
            <a:lvl1pPr marL="0" marR="0" indent="0" algn="l" defTabSz="914400" rtl="0" eaLnBrk="1" fontAlgn="auto" latinLnBrk="0" hangingPunct="1">
              <a:lnSpc>
                <a:spcPct val="100000"/>
              </a:lnSpc>
              <a:spcBef>
                <a:spcPts val="0"/>
              </a:spcBef>
              <a:spcAft>
                <a:spcPts val="0"/>
              </a:spcAft>
              <a:buClrTx/>
              <a:buSzTx/>
              <a:buFont typeface="Arial" charset="0"/>
              <a:buNone/>
              <a:defRPr sz="1400">
                <a:solidFill>
                  <a:schemeClr val="bg1"/>
                </a:solidFill>
                <a:latin typeface="+mn-ea"/>
                <a:ea typeface="+mn-ea"/>
              </a:defRPr>
            </a:lvl1pPr>
            <a:lvl2pPr marL="457200" indent="0">
              <a:buNone/>
              <a:defRPr sz="2000">
                <a:latin typeface="+mj-ea"/>
                <a:ea typeface="+mj-ea"/>
              </a:defRPr>
            </a:lvl2pPr>
            <a:lvl3pPr marL="914400" indent="0">
              <a:buNone/>
              <a:defRPr sz="1800">
                <a:latin typeface="+mj-ea"/>
                <a:ea typeface="+mj-ea"/>
              </a:defRPr>
            </a:lvl3pPr>
            <a:lvl4pPr marL="1371600" indent="0">
              <a:buNone/>
              <a:defRPr sz="1600">
                <a:latin typeface="+mj-ea"/>
                <a:ea typeface="+mj-ea"/>
              </a:defRPr>
            </a:lvl4pPr>
            <a:lvl5pPr marL="1828800" indent="0">
              <a:buNone/>
              <a:defRPr sz="1600">
                <a:latin typeface="+mj-ea"/>
                <a:ea typeface="+mj-ea"/>
              </a:defRPr>
            </a:lvl5pPr>
          </a:lstStyle>
          <a:p>
            <a:pPr lvl="0"/>
            <a:r>
              <a:rPr kumimoji="1" lang="zh-CN" altLang="en-US" dirty="0"/>
              <a:t>输入节名</a:t>
            </a:r>
            <a:endParaRPr kumimoji="1" lang="en-US" altLang="zh-CN" dirty="0"/>
          </a:p>
          <a:p>
            <a:pPr lvl="0"/>
            <a:r>
              <a:rPr kumimoji="1" lang="zh-CN" altLang="en-US" dirty="0"/>
              <a:t>输入节名</a:t>
            </a:r>
            <a:endParaRPr kumimoji="1" lang="en-US" altLang="zh-CN" dirty="0"/>
          </a:p>
          <a:p>
            <a:pPr lvl="0"/>
            <a:r>
              <a:rPr kumimoji="1" lang="zh-CN" altLang="en-US" dirty="0"/>
              <a:t>输入节名</a:t>
            </a:r>
            <a:endParaRPr kumimoji="1" lang="en-US" altLang="zh-CN" dirty="0"/>
          </a:p>
          <a:p>
            <a:pPr lvl="0"/>
            <a:r>
              <a:rPr kumimoji="1" lang="zh-CN" altLang="en-US" dirty="0"/>
              <a:t>输入节名</a:t>
            </a:r>
            <a:endParaRPr kumimoji="1" lang="en-US" altLang="zh-CN" dirty="0"/>
          </a:p>
        </p:txBody>
      </p:sp>
      <p:sp>
        <p:nvSpPr>
          <p:cNvPr id="29" name="文本框 28"/>
          <p:cNvSpPr txBox="1"/>
          <p:nvPr userDrawn="1"/>
        </p:nvSpPr>
        <p:spPr>
          <a:xfrm>
            <a:off x="9139430" y="5524632"/>
            <a:ext cx="2667718" cy="1019959"/>
          </a:xfrm>
          <a:prstGeom prst="rect">
            <a:avLst/>
          </a:prstGeom>
          <a:noFill/>
        </p:spPr>
        <p:txBody>
          <a:bodyPr wrap="none" rtlCol="0">
            <a:spAutoFit/>
          </a:bodyPr>
          <a:lstStyle/>
          <a:p>
            <a:pPr>
              <a:lnSpc>
                <a:spcPct val="150000"/>
              </a:lnSpc>
            </a:pPr>
            <a:r>
              <a:rPr kumimoji="1" lang="zh-CN" altLang="en-US" sz="1400" dirty="0">
                <a:solidFill>
                  <a:schemeClr val="bg1">
                    <a:lumMod val="65000"/>
                  </a:schemeClr>
                </a:solidFill>
              </a:rPr>
              <a:t>北邮校风：团结 勤奋 严谨 创新</a:t>
            </a:r>
            <a:endParaRPr kumimoji="1" lang="zh-CN" altLang="en-US" sz="1400" dirty="0">
              <a:solidFill>
                <a:schemeClr val="bg1">
                  <a:lumMod val="65000"/>
                </a:schemeClr>
              </a:solidFill>
            </a:endParaRPr>
          </a:p>
          <a:p>
            <a:pPr>
              <a:lnSpc>
                <a:spcPct val="150000"/>
              </a:lnSpc>
            </a:pPr>
            <a:r>
              <a:rPr kumimoji="1" lang="zh-CN" altLang="en-US" sz="1400" dirty="0">
                <a:solidFill>
                  <a:schemeClr val="bg1">
                    <a:lumMod val="65000"/>
                  </a:schemeClr>
                </a:solidFill>
              </a:rPr>
              <a:t>北邮校训：厚德博学  敬业乐群</a:t>
            </a:r>
            <a:endParaRPr kumimoji="1" lang="zh-CN" altLang="en-US" sz="1400" dirty="0">
              <a:solidFill>
                <a:schemeClr val="bg1">
                  <a:lumMod val="65000"/>
                </a:schemeClr>
              </a:solidFill>
            </a:endParaRPr>
          </a:p>
          <a:p>
            <a:pPr>
              <a:lnSpc>
                <a:spcPct val="150000"/>
              </a:lnSpc>
            </a:pPr>
            <a:r>
              <a:rPr kumimoji="1" lang="zh-CN" altLang="en-US" sz="1400" dirty="0">
                <a:solidFill>
                  <a:schemeClr val="bg1">
                    <a:lumMod val="65000"/>
                  </a:schemeClr>
                </a:solidFill>
              </a:rPr>
              <a:t>北邮精神：崇尚奉献  追求卓越</a:t>
            </a:r>
            <a:endParaRPr kumimoji="1" lang="zh-CN" altLang="en-US" sz="1400" dirty="0">
              <a:solidFill>
                <a:schemeClr val="bg1">
                  <a:lumMod val="65000"/>
                </a:schemeClr>
              </a:solidFill>
            </a:endParaRPr>
          </a:p>
        </p:txBody>
      </p:sp>
      <p:sp>
        <p:nvSpPr>
          <p:cNvPr id="30" name="圆角矩形 29"/>
          <p:cNvSpPr/>
          <p:nvPr userDrawn="1"/>
        </p:nvSpPr>
        <p:spPr>
          <a:xfrm rot="18900000">
            <a:off x="5333983" y="2621776"/>
            <a:ext cx="655069" cy="655069"/>
          </a:xfrm>
          <a:prstGeom prst="roundRect">
            <a:avLst>
              <a:gd name="adj" fmla="val 6011"/>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2" name="文本占位符 17"/>
          <p:cNvSpPr>
            <a:spLocks noGrp="1"/>
          </p:cNvSpPr>
          <p:nvPr>
            <p:ph type="body" sz="quarter" idx="26" hasCustomPrompt="1"/>
          </p:nvPr>
        </p:nvSpPr>
        <p:spPr>
          <a:xfrm>
            <a:off x="5288064" y="2753332"/>
            <a:ext cx="746906" cy="391954"/>
          </a:xfrm>
        </p:spPr>
        <p:txBody>
          <a:bodyPr>
            <a:noAutofit/>
          </a:bodyPr>
          <a:lstStyle>
            <a:lvl1pPr marL="0" indent="0" algn="ctr">
              <a:buNone/>
              <a:defRPr sz="2400">
                <a:solidFill>
                  <a:srgbClr val="052547"/>
                </a:solidFill>
                <a:latin typeface="+mj-ea"/>
                <a:ea typeface="+mj-ea"/>
              </a:defRPr>
            </a:lvl1pPr>
            <a:lvl2pPr marL="457200" indent="0">
              <a:buNone/>
              <a:defRPr sz="2800">
                <a:solidFill>
                  <a:schemeClr val="bg1"/>
                </a:solidFill>
                <a:latin typeface="+mj-ea"/>
                <a:ea typeface="+mj-ea"/>
              </a:defRPr>
            </a:lvl2pPr>
            <a:lvl3pPr marL="914400" indent="0">
              <a:buNone/>
              <a:defRPr sz="2800">
                <a:solidFill>
                  <a:schemeClr val="bg1"/>
                </a:solidFill>
                <a:latin typeface="+mj-ea"/>
                <a:ea typeface="+mj-ea"/>
              </a:defRPr>
            </a:lvl3pPr>
            <a:lvl4pPr marL="1371600" indent="0">
              <a:buNone/>
              <a:defRPr sz="2800">
                <a:solidFill>
                  <a:schemeClr val="bg1"/>
                </a:solidFill>
                <a:latin typeface="+mj-ea"/>
                <a:ea typeface="+mj-ea"/>
              </a:defRPr>
            </a:lvl4pPr>
            <a:lvl5pPr marL="1828800" indent="0">
              <a:buNone/>
              <a:defRPr sz="2800">
                <a:solidFill>
                  <a:schemeClr val="bg1"/>
                </a:solidFill>
                <a:latin typeface="+mj-ea"/>
                <a:ea typeface="+mj-ea"/>
              </a:defRPr>
            </a:lvl5pPr>
          </a:lstStyle>
          <a:p>
            <a:pPr lvl="0"/>
            <a:r>
              <a:rPr kumimoji="1" lang="en-US" altLang="zh-CN" dirty="0"/>
              <a:t>01</a:t>
            </a:r>
            <a:endParaRPr kumimoji="1" lang="zh-CN" altLang="en-US" dirty="0"/>
          </a:p>
        </p:txBody>
      </p:sp>
      <p:sp>
        <p:nvSpPr>
          <p:cNvPr id="33" name="文本占位符 28"/>
          <p:cNvSpPr>
            <a:spLocks noGrp="1"/>
          </p:cNvSpPr>
          <p:nvPr>
            <p:ph type="body" sz="quarter" idx="27" hasCustomPrompt="1"/>
          </p:nvPr>
        </p:nvSpPr>
        <p:spPr>
          <a:xfrm>
            <a:off x="5288064" y="3535672"/>
            <a:ext cx="1620000" cy="366412"/>
          </a:xfrm>
        </p:spPr>
        <p:txBody>
          <a:bodyPr>
            <a:noAutofit/>
          </a:bodyPr>
          <a:lstStyle>
            <a:lvl1pPr marL="0" indent="0" algn="l">
              <a:buNone/>
              <a:defRPr sz="2000" b="1">
                <a:solidFill>
                  <a:schemeClr val="bg1"/>
                </a:solidFill>
                <a:latin typeface="+mj-ea"/>
                <a:ea typeface="+mj-ea"/>
              </a:defRPr>
            </a:lvl1pPr>
            <a:lvl2pPr marL="457200" indent="0">
              <a:buNone/>
              <a:defRPr sz="2000">
                <a:latin typeface="+mj-ea"/>
                <a:ea typeface="+mj-ea"/>
              </a:defRPr>
            </a:lvl2pPr>
            <a:lvl3pPr marL="914400" indent="0">
              <a:buNone/>
              <a:defRPr sz="1800">
                <a:latin typeface="+mj-ea"/>
                <a:ea typeface="+mj-ea"/>
              </a:defRPr>
            </a:lvl3pPr>
            <a:lvl4pPr marL="1371600" indent="0">
              <a:buNone/>
              <a:defRPr sz="1600">
                <a:latin typeface="+mj-ea"/>
                <a:ea typeface="+mj-ea"/>
              </a:defRPr>
            </a:lvl4pPr>
            <a:lvl5pPr marL="1828800" indent="0">
              <a:buNone/>
              <a:defRPr sz="1600">
                <a:latin typeface="+mj-ea"/>
                <a:ea typeface="+mj-ea"/>
              </a:defRPr>
            </a:lvl5pPr>
          </a:lstStyle>
          <a:p>
            <a:pPr lvl="0"/>
            <a:r>
              <a:rPr kumimoji="1" lang="zh-CN" altLang="en-US" dirty="0"/>
              <a:t>五字内标题</a:t>
            </a:r>
            <a:endParaRPr kumimoji="1" lang="zh-CN" altLang="en-US" dirty="0"/>
          </a:p>
        </p:txBody>
      </p:sp>
      <p:sp>
        <p:nvSpPr>
          <p:cNvPr id="34" name="文本占位符 28"/>
          <p:cNvSpPr>
            <a:spLocks noGrp="1"/>
          </p:cNvSpPr>
          <p:nvPr>
            <p:ph type="body" sz="quarter" idx="28" hasCustomPrompt="1"/>
          </p:nvPr>
        </p:nvSpPr>
        <p:spPr>
          <a:xfrm>
            <a:off x="5288064" y="3957595"/>
            <a:ext cx="1438847" cy="1149842"/>
          </a:xfrm>
        </p:spPr>
        <p:txBody>
          <a:bodyPr>
            <a:noAutofit/>
          </a:bodyPr>
          <a:lstStyle>
            <a:lvl1pPr marL="0" marR="0" indent="0" algn="l" defTabSz="914400" rtl="0" eaLnBrk="1" fontAlgn="auto" latinLnBrk="0" hangingPunct="1">
              <a:lnSpc>
                <a:spcPct val="100000"/>
              </a:lnSpc>
              <a:spcBef>
                <a:spcPts val="0"/>
              </a:spcBef>
              <a:spcAft>
                <a:spcPts val="0"/>
              </a:spcAft>
              <a:buClrTx/>
              <a:buSzTx/>
              <a:buFont typeface="Arial" charset="0"/>
              <a:buNone/>
              <a:defRPr sz="1400">
                <a:solidFill>
                  <a:schemeClr val="bg1"/>
                </a:solidFill>
                <a:latin typeface="+mn-ea"/>
                <a:ea typeface="+mn-ea"/>
              </a:defRPr>
            </a:lvl1pPr>
            <a:lvl2pPr marL="457200" indent="0">
              <a:buNone/>
              <a:defRPr sz="2000">
                <a:latin typeface="+mj-ea"/>
                <a:ea typeface="+mj-ea"/>
              </a:defRPr>
            </a:lvl2pPr>
            <a:lvl3pPr marL="914400" indent="0">
              <a:buNone/>
              <a:defRPr sz="1800">
                <a:latin typeface="+mj-ea"/>
                <a:ea typeface="+mj-ea"/>
              </a:defRPr>
            </a:lvl3pPr>
            <a:lvl4pPr marL="1371600" indent="0">
              <a:buNone/>
              <a:defRPr sz="1600">
                <a:latin typeface="+mj-ea"/>
                <a:ea typeface="+mj-ea"/>
              </a:defRPr>
            </a:lvl4pPr>
            <a:lvl5pPr marL="1828800" indent="0">
              <a:buNone/>
              <a:defRPr sz="1600">
                <a:latin typeface="+mj-ea"/>
                <a:ea typeface="+mj-ea"/>
              </a:defRPr>
            </a:lvl5pPr>
          </a:lstStyle>
          <a:p>
            <a:pPr lvl="0"/>
            <a:r>
              <a:rPr kumimoji="1" lang="zh-CN" altLang="en-US" dirty="0"/>
              <a:t>输入节名</a:t>
            </a:r>
            <a:endParaRPr kumimoji="1" lang="en-US" altLang="zh-CN" dirty="0"/>
          </a:p>
          <a:p>
            <a:pPr lvl="0"/>
            <a:r>
              <a:rPr kumimoji="1" lang="zh-CN" altLang="en-US" dirty="0"/>
              <a:t>输入节名</a:t>
            </a:r>
            <a:endParaRPr kumimoji="1" lang="en-US" altLang="zh-CN" dirty="0"/>
          </a:p>
          <a:p>
            <a:pPr lvl="0"/>
            <a:r>
              <a:rPr kumimoji="1" lang="zh-CN" altLang="en-US" dirty="0"/>
              <a:t>输入节名</a:t>
            </a:r>
            <a:endParaRPr kumimoji="1" lang="en-US" altLang="zh-CN" dirty="0"/>
          </a:p>
          <a:p>
            <a:pPr lvl="0"/>
            <a:r>
              <a:rPr kumimoji="1" lang="zh-CN" altLang="en-US" dirty="0"/>
              <a:t>输入节名</a:t>
            </a:r>
            <a:endParaRPr kumimoji="1" lang="en-US" altLang="zh-CN" dirty="0"/>
          </a:p>
        </p:txBody>
      </p:sp>
      <p:sp>
        <p:nvSpPr>
          <p:cNvPr id="35" name="圆角矩形 34"/>
          <p:cNvSpPr/>
          <p:nvPr userDrawn="1"/>
        </p:nvSpPr>
        <p:spPr>
          <a:xfrm rot="18900000">
            <a:off x="7527762" y="2621777"/>
            <a:ext cx="655069" cy="655069"/>
          </a:xfrm>
          <a:prstGeom prst="roundRect">
            <a:avLst>
              <a:gd name="adj" fmla="val 6011"/>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6" name="文本占位符 17"/>
          <p:cNvSpPr>
            <a:spLocks noGrp="1"/>
          </p:cNvSpPr>
          <p:nvPr>
            <p:ph type="body" sz="quarter" idx="29" hasCustomPrompt="1"/>
          </p:nvPr>
        </p:nvSpPr>
        <p:spPr>
          <a:xfrm>
            <a:off x="7481843" y="2753333"/>
            <a:ext cx="746906" cy="391954"/>
          </a:xfrm>
        </p:spPr>
        <p:txBody>
          <a:bodyPr>
            <a:noAutofit/>
          </a:bodyPr>
          <a:lstStyle>
            <a:lvl1pPr marL="0" indent="0" algn="ctr">
              <a:buNone/>
              <a:defRPr sz="2400">
                <a:solidFill>
                  <a:srgbClr val="052547"/>
                </a:solidFill>
                <a:latin typeface="+mj-ea"/>
                <a:ea typeface="+mj-ea"/>
              </a:defRPr>
            </a:lvl1pPr>
            <a:lvl2pPr marL="457200" indent="0">
              <a:buNone/>
              <a:defRPr sz="2800">
                <a:solidFill>
                  <a:schemeClr val="bg1"/>
                </a:solidFill>
                <a:latin typeface="+mj-ea"/>
                <a:ea typeface="+mj-ea"/>
              </a:defRPr>
            </a:lvl2pPr>
            <a:lvl3pPr marL="914400" indent="0">
              <a:buNone/>
              <a:defRPr sz="2800">
                <a:solidFill>
                  <a:schemeClr val="bg1"/>
                </a:solidFill>
                <a:latin typeface="+mj-ea"/>
                <a:ea typeface="+mj-ea"/>
              </a:defRPr>
            </a:lvl3pPr>
            <a:lvl4pPr marL="1371600" indent="0">
              <a:buNone/>
              <a:defRPr sz="2800">
                <a:solidFill>
                  <a:schemeClr val="bg1"/>
                </a:solidFill>
                <a:latin typeface="+mj-ea"/>
                <a:ea typeface="+mj-ea"/>
              </a:defRPr>
            </a:lvl4pPr>
            <a:lvl5pPr marL="1828800" indent="0">
              <a:buNone/>
              <a:defRPr sz="2800">
                <a:solidFill>
                  <a:schemeClr val="bg1"/>
                </a:solidFill>
                <a:latin typeface="+mj-ea"/>
                <a:ea typeface="+mj-ea"/>
              </a:defRPr>
            </a:lvl5pPr>
          </a:lstStyle>
          <a:p>
            <a:pPr lvl="0"/>
            <a:r>
              <a:rPr kumimoji="1" lang="en-US" altLang="zh-CN" dirty="0"/>
              <a:t>01</a:t>
            </a:r>
            <a:endParaRPr kumimoji="1" lang="zh-CN" altLang="en-US" dirty="0"/>
          </a:p>
        </p:txBody>
      </p:sp>
      <p:sp>
        <p:nvSpPr>
          <p:cNvPr id="37" name="文本占位符 28"/>
          <p:cNvSpPr>
            <a:spLocks noGrp="1"/>
          </p:cNvSpPr>
          <p:nvPr>
            <p:ph type="body" sz="quarter" idx="30" hasCustomPrompt="1"/>
          </p:nvPr>
        </p:nvSpPr>
        <p:spPr>
          <a:xfrm>
            <a:off x="7481843" y="3535673"/>
            <a:ext cx="1620000" cy="366412"/>
          </a:xfrm>
        </p:spPr>
        <p:txBody>
          <a:bodyPr>
            <a:noAutofit/>
          </a:bodyPr>
          <a:lstStyle>
            <a:lvl1pPr marL="0" indent="0" algn="l">
              <a:buNone/>
              <a:defRPr sz="2000" b="1">
                <a:solidFill>
                  <a:schemeClr val="bg1"/>
                </a:solidFill>
                <a:latin typeface="+mj-ea"/>
                <a:ea typeface="+mj-ea"/>
              </a:defRPr>
            </a:lvl1pPr>
            <a:lvl2pPr marL="457200" indent="0">
              <a:buNone/>
              <a:defRPr sz="2000">
                <a:latin typeface="+mj-ea"/>
                <a:ea typeface="+mj-ea"/>
              </a:defRPr>
            </a:lvl2pPr>
            <a:lvl3pPr marL="914400" indent="0">
              <a:buNone/>
              <a:defRPr sz="1800">
                <a:latin typeface="+mj-ea"/>
                <a:ea typeface="+mj-ea"/>
              </a:defRPr>
            </a:lvl3pPr>
            <a:lvl4pPr marL="1371600" indent="0">
              <a:buNone/>
              <a:defRPr sz="1600">
                <a:latin typeface="+mj-ea"/>
                <a:ea typeface="+mj-ea"/>
              </a:defRPr>
            </a:lvl4pPr>
            <a:lvl5pPr marL="1828800" indent="0">
              <a:buNone/>
              <a:defRPr sz="1600">
                <a:latin typeface="+mj-ea"/>
                <a:ea typeface="+mj-ea"/>
              </a:defRPr>
            </a:lvl5pPr>
          </a:lstStyle>
          <a:p>
            <a:pPr lvl="0"/>
            <a:r>
              <a:rPr kumimoji="1" lang="zh-CN" altLang="en-US" dirty="0"/>
              <a:t>五字内标题</a:t>
            </a:r>
            <a:endParaRPr kumimoji="1" lang="zh-CN" altLang="en-US" dirty="0"/>
          </a:p>
        </p:txBody>
      </p:sp>
      <p:sp>
        <p:nvSpPr>
          <p:cNvPr id="38" name="文本占位符 28"/>
          <p:cNvSpPr>
            <a:spLocks noGrp="1"/>
          </p:cNvSpPr>
          <p:nvPr>
            <p:ph type="body" sz="quarter" idx="31" hasCustomPrompt="1"/>
          </p:nvPr>
        </p:nvSpPr>
        <p:spPr>
          <a:xfrm>
            <a:off x="7481843" y="3957596"/>
            <a:ext cx="1438847" cy="1149842"/>
          </a:xfrm>
        </p:spPr>
        <p:txBody>
          <a:bodyPr>
            <a:noAutofit/>
          </a:bodyPr>
          <a:lstStyle>
            <a:lvl1pPr marL="0" marR="0" indent="0" algn="l" defTabSz="914400" rtl="0" eaLnBrk="1" fontAlgn="auto" latinLnBrk="0" hangingPunct="1">
              <a:lnSpc>
                <a:spcPct val="100000"/>
              </a:lnSpc>
              <a:spcBef>
                <a:spcPts val="0"/>
              </a:spcBef>
              <a:spcAft>
                <a:spcPts val="0"/>
              </a:spcAft>
              <a:buClrTx/>
              <a:buSzTx/>
              <a:buFont typeface="Arial" charset="0"/>
              <a:buNone/>
              <a:defRPr sz="1400">
                <a:solidFill>
                  <a:schemeClr val="bg1"/>
                </a:solidFill>
                <a:latin typeface="+mn-ea"/>
                <a:ea typeface="+mn-ea"/>
              </a:defRPr>
            </a:lvl1pPr>
            <a:lvl2pPr marL="457200" indent="0">
              <a:buNone/>
              <a:defRPr sz="2000">
                <a:latin typeface="+mj-ea"/>
                <a:ea typeface="+mj-ea"/>
              </a:defRPr>
            </a:lvl2pPr>
            <a:lvl3pPr marL="914400" indent="0">
              <a:buNone/>
              <a:defRPr sz="1800">
                <a:latin typeface="+mj-ea"/>
                <a:ea typeface="+mj-ea"/>
              </a:defRPr>
            </a:lvl3pPr>
            <a:lvl4pPr marL="1371600" indent="0">
              <a:buNone/>
              <a:defRPr sz="1600">
                <a:latin typeface="+mj-ea"/>
                <a:ea typeface="+mj-ea"/>
              </a:defRPr>
            </a:lvl4pPr>
            <a:lvl5pPr marL="1828800" indent="0">
              <a:buNone/>
              <a:defRPr sz="1600">
                <a:latin typeface="+mj-ea"/>
                <a:ea typeface="+mj-ea"/>
              </a:defRPr>
            </a:lvl5pPr>
          </a:lstStyle>
          <a:p>
            <a:pPr lvl="0"/>
            <a:r>
              <a:rPr kumimoji="1" lang="zh-CN" altLang="en-US" dirty="0"/>
              <a:t>输入节名</a:t>
            </a:r>
            <a:endParaRPr kumimoji="1" lang="en-US" altLang="zh-CN" dirty="0"/>
          </a:p>
          <a:p>
            <a:pPr lvl="0"/>
            <a:r>
              <a:rPr kumimoji="1" lang="zh-CN" altLang="en-US" dirty="0"/>
              <a:t>输入节名</a:t>
            </a:r>
            <a:endParaRPr kumimoji="1" lang="en-US" altLang="zh-CN" dirty="0"/>
          </a:p>
          <a:p>
            <a:pPr lvl="0"/>
            <a:r>
              <a:rPr kumimoji="1" lang="zh-CN" altLang="en-US" dirty="0"/>
              <a:t>输入节名</a:t>
            </a:r>
            <a:endParaRPr kumimoji="1" lang="en-US" altLang="zh-CN" dirty="0"/>
          </a:p>
          <a:p>
            <a:pPr lvl="0"/>
            <a:r>
              <a:rPr kumimoji="1" lang="zh-CN" altLang="en-US" dirty="0"/>
              <a:t>输入节名</a:t>
            </a:r>
            <a:endParaRPr kumimoji="1" lang="en-US" altLang="zh-CN"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节标题">
    <p:bg>
      <p:bgPr>
        <a:blipFill dpi="0" rotWithShape="1">
          <a:blip r:embed="rId2">
            <a:lum/>
          </a:blip>
          <a:srcRect/>
          <a:tile tx="0" ty="-1016000" sx="100000" sy="100000" flip="none" algn="tl"/>
        </a:blipFill>
        <a:effectLst/>
      </p:bgPr>
    </p:bg>
    <p:spTree>
      <p:nvGrpSpPr>
        <p:cNvPr id="1" name=""/>
        <p:cNvGrpSpPr/>
        <p:nvPr/>
      </p:nvGrpSpPr>
      <p:grpSpPr>
        <a:xfrm>
          <a:off x="0" y="0"/>
          <a:ext cx="0" cy="0"/>
          <a:chOff x="0" y="0"/>
          <a:chExt cx="0" cy="0"/>
        </a:xfrm>
      </p:grpSpPr>
      <p:pic>
        <p:nvPicPr>
          <p:cNvPr id="31" name="图片 30" hidden="1"/>
          <p:cNvPicPr>
            <a:picLocks noChangeAspect="1"/>
          </p:cNvPicPr>
          <p:nvPr userDrawn="1"/>
        </p:nvPicPr>
        <p:blipFill>
          <a:blip r:embed="rId3"/>
          <a:stretch>
            <a:fillRect/>
          </a:stretch>
        </p:blipFill>
        <p:spPr>
          <a:xfrm>
            <a:off x="8321" y="0"/>
            <a:ext cx="12175357" cy="6858000"/>
          </a:xfrm>
          <a:prstGeom prst="rect">
            <a:avLst/>
          </a:prstGeom>
        </p:spPr>
      </p:pic>
      <p:sp>
        <p:nvSpPr>
          <p:cNvPr id="41" name="矩形 40"/>
          <p:cNvSpPr/>
          <p:nvPr userDrawn="1"/>
        </p:nvSpPr>
        <p:spPr>
          <a:xfrm>
            <a:off x="0" y="-1"/>
            <a:ext cx="12192000" cy="11433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2" name="矩形 41"/>
          <p:cNvSpPr/>
          <p:nvPr userDrawn="1"/>
        </p:nvSpPr>
        <p:spPr>
          <a:xfrm>
            <a:off x="-1" y="3615559"/>
            <a:ext cx="12192000" cy="32424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3" name="矩形 42"/>
          <p:cNvSpPr/>
          <p:nvPr userDrawn="1"/>
        </p:nvSpPr>
        <p:spPr>
          <a:xfrm>
            <a:off x="2501461" y="1143395"/>
            <a:ext cx="2469931" cy="2472164"/>
          </a:xfrm>
          <a:prstGeom prst="rect">
            <a:avLst/>
          </a:prstGeom>
          <a:solidFill>
            <a:srgbClr val="052547">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4" name="文本占位符 17"/>
          <p:cNvSpPr>
            <a:spLocks noGrp="1"/>
          </p:cNvSpPr>
          <p:nvPr>
            <p:ph type="body" sz="quarter" idx="14" hasCustomPrompt="1"/>
          </p:nvPr>
        </p:nvSpPr>
        <p:spPr>
          <a:xfrm>
            <a:off x="2868476" y="1910441"/>
            <a:ext cx="1735899" cy="938072"/>
          </a:xfrm>
        </p:spPr>
        <p:txBody>
          <a:bodyPr>
            <a:noAutofit/>
          </a:bodyPr>
          <a:lstStyle>
            <a:lvl1pPr marL="0" indent="0" algn="l">
              <a:buNone/>
              <a:defRPr sz="7200" b="1">
                <a:solidFill>
                  <a:schemeClr val="bg1"/>
                </a:solidFill>
                <a:latin typeface="+mj-ea"/>
                <a:ea typeface="+mj-ea"/>
              </a:defRPr>
            </a:lvl1pPr>
            <a:lvl2pPr marL="457200" indent="0">
              <a:buNone/>
              <a:defRPr sz="2800">
                <a:solidFill>
                  <a:schemeClr val="bg1"/>
                </a:solidFill>
                <a:latin typeface="+mj-ea"/>
                <a:ea typeface="+mj-ea"/>
              </a:defRPr>
            </a:lvl2pPr>
            <a:lvl3pPr marL="914400" indent="0">
              <a:buNone/>
              <a:defRPr sz="2800">
                <a:solidFill>
                  <a:schemeClr val="bg1"/>
                </a:solidFill>
                <a:latin typeface="+mj-ea"/>
                <a:ea typeface="+mj-ea"/>
              </a:defRPr>
            </a:lvl3pPr>
            <a:lvl4pPr marL="1371600" indent="0">
              <a:buNone/>
              <a:defRPr sz="2800">
                <a:solidFill>
                  <a:schemeClr val="bg1"/>
                </a:solidFill>
                <a:latin typeface="+mj-ea"/>
                <a:ea typeface="+mj-ea"/>
              </a:defRPr>
            </a:lvl4pPr>
            <a:lvl5pPr marL="1828800" indent="0">
              <a:buNone/>
              <a:defRPr sz="2800">
                <a:solidFill>
                  <a:schemeClr val="bg1"/>
                </a:solidFill>
                <a:latin typeface="+mj-ea"/>
                <a:ea typeface="+mj-ea"/>
              </a:defRPr>
            </a:lvl5pPr>
          </a:lstStyle>
          <a:p>
            <a:pPr lvl="0"/>
            <a:r>
              <a:rPr kumimoji="1" lang="en-US" altLang="zh-CN" dirty="0"/>
              <a:t>01</a:t>
            </a:r>
            <a:endParaRPr kumimoji="1" lang="zh-CN" altLang="en-US" dirty="0"/>
          </a:p>
        </p:txBody>
      </p:sp>
      <p:sp>
        <p:nvSpPr>
          <p:cNvPr id="45" name="文本占位符 28"/>
          <p:cNvSpPr>
            <a:spLocks noGrp="1"/>
          </p:cNvSpPr>
          <p:nvPr>
            <p:ph type="body" sz="quarter" idx="19" hasCustomPrompt="1"/>
          </p:nvPr>
        </p:nvSpPr>
        <p:spPr>
          <a:xfrm>
            <a:off x="679788" y="4067504"/>
            <a:ext cx="2841178" cy="525518"/>
          </a:xfrm>
        </p:spPr>
        <p:txBody>
          <a:bodyPr>
            <a:noAutofit/>
          </a:bodyPr>
          <a:lstStyle>
            <a:lvl1pPr marL="0" indent="0" algn="l">
              <a:buNone/>
              <a:defRPr sz="3600" b="1">
                <a:solidFill>
                  <a:schemeClr val="tx1">
                    <a:lumMod val="85000"/>
                    <a:lumOff val="15000"/>
                  </a:schemeClr>
                </a:solidFill>
                <a:latin typeface="+mj-ea"/>
                <a:ea typeface="+mj-ea"/>
              </a:defRPr>
            </a:lvl1pPr>
            <a:lvl2pPr marL="457200" indent="0">
              <a:buNone/>
              <a:defRPr sz="2000">
                <a:latin typeface="+mj-ea"/>
                <a:ea typeface="+mj-ea"/>
              </a:defRPr>
            </a:lvl2pPr>
            <a:lvl3pPr marL="914400" indent="0">
              <a:buNone/>
              <a:defRPr sz="1800">
                <a:latin typeface="+mj-ea"/>
                <a:ea typeface="+mj-ea"/>
              </a:defRPr>
            </a:lvl3pPr>
            <a:lvl4pPr marL="1371600" indent="0">
              <a:buNone/>
              <a:defRPr sz="1600">
                <a:latin typeface="+mj-ea"/>
                <a:ea typeface="+mj-ea"/>
              </a:defRPr>
            </a:lvl4pPr>
            <a:lvl5pPr marL="1828800" indent="0">
              <a:buNone/>
              <a:defRPr sz="1600">
                <a:latin typeface="+mj-ea"/>
                <a:ea typeface="+mj-ea"/>
              </a:defRPr>
            </a:lvl5pPr>
          </a:lstStyle>
          <a:p>
            <a:pPr lvl="0"/>
            <a:r>
              <a:rPr kumimoji="1" lang="zh-CN" altLang="en-US" dirty="0"/>
              <a:t>请输入标题</a:t>
            </a:r>
            <a:endParaRPr kumimoji="1" lang="zh-CN" altLang="en-US" dirty="0"/>
          </a:p>
        </p:txBody>
      </p:sp>
      <p:sp>
        <p:nvSpPr>
          <p:cNvPr id="47" name="文本占位符 28"/>
          <p:cNvSpPr>
            <a:spLocks noGrp="1"/>
          </p:cNvSpPr>
          <p:nvPr>
            <p:ph type="body" sz="quarter" idx="20" hasCustomPrompt="1"/>
          </p:nvPr>
        </p:nvSpPr>
        <p:spPr>
          <a:xfrm>
            <a:off x="679787" y="4711260"/>
            <a:ext cx="6266951" cy="1003345"/>
          </a:xfrm>
        </p:spPr>
        <p:txBody>
          <a:bodyPr>
            <a:noAutofit/>
          </a:bodyPr>
          <a:lstStyle>
            <a:lvl1pPr marL="0" marR="0" indent="0" algn="dist" defTabSz="914400" rtl="0" eaLnBrk="1" fontAlgn="auto" latinLnBrk="0" hangingPunct="1">
              <a:lnSpc>
                <a:spcPct val="150000"/>
              </a:lnSpc>
              <a:spcBef>
                <a:spcPts val="1000"/>
              </a:spcBef>
              <a:spcAft>
                <a:spcPts val="0"/>
              </a:spcAft>
              <a:buClrTx/>
              <a:buSzTx/>
              <a:buFont typeface="Arial" charset="0"/>
              <a:buNone/>
              <a:defRPr sz="1400" b="0">
                <a:solidFill>
                  <a:schemeClr val="tx1">
                    <a:lumMod val="65000"/>
                    <a:lumOff val="35000"/>
                  </a:schemeClr>
                </a:solidFill>
                <a:latin typeface="+mj-ea"/>
                <a:ea typeface="+mj-ea"/>
              </a:defRPr>
            </a:lvl1pPr>
            <a:lvl2pPr marL="457200" indent="0">
              <a:buNone/>
              <a:defRPr sz="2000">
                <a:latin typeface="+mj-ea"/>
                <a:ea typeface="+mj-ea"/>
              </a:defRPr>
            </a:lvl2pPr>
            <a:lvl3pPr marL="914400" indent="0">
              <a:buNone/>
              <a:defRPr sz="1800">
                <a:latin typeface="+mj-ea"/>
                <a:ea typeface="+mj-ea"/>
              </a:defRPr>
            </a:lvl3pPr>
            <a:lvl4pPr marL="1371600" indent="0">
              <a:buNone/>
              <a:defRPr sz="1600">
                <a:latin typeface="+mj-ea"/>
                <a:ea typeface="+mj-ea"/>
              </a:defRPr>
            </a:lvl4pPr>
            <a:lvl5pPr marL="1828800" indent="0">
              <a:buNone/>
              <a:defRPr sz="1600">
                <a:latin typeface="+mj-ea"/>
                <a:ea typeface="+mj-ea"/>
              </a:defRPr>
            </a:lvl5pPr>
          </a:lstStyle>
          <a:p>
            <a:pPr marL="0" marR="0" lvl="0" indent="0" algn="l" defTabSz="914400" rtl="0" eaLnBrk="1" fontAlgn="auto" latinLnBrk="0" hangingPunct="1">
              <a:lnSpc>
                <a:spcPct val="90000"/>
              </a:lnSpc>
              <a:spcBef>
                <a:spcPts val="1000"/>
              </a:spcBef>
              <a:spcAft>
                <a:spcPts val="0"/>
              </a:spcAft>
              <a:buClrTx/>
              <a:buSzTx/>
              <a:buFont typeface="Arial" charset="0"/>
              <a:buNone/>
              <a:defRPr/>
            </a:pPr>
            <a:r>
              <a:rPr kumimoji="1" lang="zh-CN" altLang="en-US" dirty="0"/>
              <a:t>请输入内容请输入内容请输入内容请输入内容请输入内容请输入内容请输入内容请输入内容请输入内容请输入内容请输入内容请输入内容请输入内容请输入内容请输入内容请输入内容请输入内容请输入内容请输入内容请输入内容请输入内容</a:t>
            </a:r>
            <a:endParaRPr kumimoji="1" lang="zh-CN" alt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7" name="矩形 6"/>
          <p:cNvSpPr/>
          <p:nvPr userDrawn="1"/>
        </p:nvSpPr>
        <p:spPr>
          <a:xfrm rot="-2700000">
            <a:off x="-114224" y="525377"/>
            <a:ext cx="1260000" cy="36000"/>
          </a:xfrm>
          <a:prstGeom prst="rect">
            <a:avLst/>
          </a:prstGeom>
          <a:solidFill>
            <a:srgbClr val="052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矩形 18"/>
          <p:cNvSpPr/>
          <p:nvPr userDrawn="1"/>
        </p:nvSpPr>
        <p:spPr>
          <a:xfrm rot="-2700000">
            <a:off x="572494" y="184358"/>
            <a:ext cx="288000" cy="18000"/>
          </a:xfrm>
          <a:prstGeom prst="rect">
            <a:avLst/>
          </a:prstGeom>
          <a:solidFill>
            <a:srgbClr val="052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0" name="矩形 19"/>
          <p:cNvSpPr/>
          <p:nvPr userDrawn="1"/>
        </p:nvSpPr>
        <p:spPr>
          <a:xfrm rot="-2700000">
            <a:off x="175544" y="884395"/>
            <a:ext cx="288000" cy="18000"/>
          </a:xfrm>
          <a:prstGeom prst="rect">
            <a:avLst/>
          </a:prstGeom>
          <a:solidFill>
            <a:srgbClr val="052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内容占位符 2"/>
          <p:cNvSpPr>
            <a:spLocks noGrp="1"/>
          </p:cNvSpPr>
          <p:nvPr>
            <p:ph idx="1"/>
          </p:nvPr>
        </p:nvSpPr>
        <p:spPr>
          <a:xfrm>
            <a:off x="319544" y="1113503"/>
            <a:ext cx="11567656" cy="5361039"/>
          </a:xfrm>
        </p:spPr>
        <p:txBody>
          <a:bodyPr>
            <a:normAutofit/>
          </a:bodyPr>
          <a:lstStyle>
            <a:lvl1pPr marL="0" indent="0" algn="just">
              <a:buNone/>
              <a:defRPr sz="2000">
                <a:solidFill>
                  <a:schemeClr val="tx1">
                    <a:lumMod val="85000"/>
                    <a:lumOff val="15000"/>
                  </a:schemeClr>
                </a:solidFill>
              </a:defRPr>
            </a:lvl1pPr>
            <a:lvl2pPr marL="457200" indent="0" algn="just">
              <a:buNone/>
              <a:defRPr sz="2000"/>
            </a:lvl2pPr>
            <a:lvl3pPr marL="914400" indent="0" algn="just">
              <a:buNone/>
              <a:defRPr sz="2000"/>
            </a:lvl3pPr>
            <a:lvl4pPr marL="1371600" indent="0" algn="just">
              <a:buNone/>
              <a:defRPr sz="2000"/>
            </a:lvl4pPr>
            <a:lvl5pPr marL="1828800" indent="0" algn="just">
              <a:buNone/>
              <a:defRPr sz="2000"/>
            </a:lvl5pPr>
          </a:lstStyle>
          <a:p>
            <a:pPr lvl="0"/>
            <a:r>
              <a:rPr kumimoji="1" lang="zh-CN" altLang="en-US" dirty="0"/>
              <a:t>单击此处编辑母版文本样式</a:t>
            </a:r>
            <a:endParaRPr kumimoji="1" lang="en-US" altLang="zh-CN" dirty="0"/>
          </a:p>
        </p:txBody>
      </p:sp>
      <p:sp>
        <p:nvSpPr>
          <p:cNvPr id="9" name="矩形 8"/>
          <p:cNvSpPr/>
          <p:nvPr userDrawn="1"/>
        </p:nvSpPr>
        <p:spPr>
          <a:xfrm>
            <a:off x="819726" y="922145"/>
            <a:ext cx="10551600" cy="360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标题 1"/>
          <p:cNvSpPr>
            <a:spLocks noGrp="1"/>
          </p:cNvSpPr>
          <p:nvPr>
            <p:ph type="title"/>
          </p:nvPr>
        </p:nvSpPr>
        <p:spPr>
          <a:xfrm>
            <a:off x="819730" y="365126"/>
            <a:ext cx="10552540" cy="549274"/>
          </a:xfrm>
        </p:spPr>
        <p:txBody>
          <a:bodyPr>
            <a:normAutofit/>
          </a:bodyPr>
          <a:lstStyle>
            <a:lvl1pPr>
              <a:defRPr sz="2000" b="0" i="0">
                <a:solidFill>
                  <a:srgbClr val="002647"/>
                </a:solidFill>
                <a:latin typeface="+mj-ea"/>
                <a:ea typeface="+mj-ea"/>
              </a:defRPr>
            </a:lvl1pPr>
          </a:lstStyle>
          <a:p>
            <a:r>
              <a:rPr kumimoji="1" lang="zh-CN" altLang="en-US" dirty="0"/>
              <a:t>单击此处编辑母版标题样式</a:t>
            </a:r>
            <a:endParaRPr kumimoji="1" lang="zh-CN" altLang="en-US" dirty="0"/>
          </a:p>
        </p:txBody>
      </p:sp>
      <p:sp>
        <p:nvSpPr>
          <p:cNvPr id="11" name="日期占位符 3"/>
          <p:cNvSpPr>
            <a:spLocks noGrp="1"/>
          </p:cNvSpPr>
          <p:nvPr>
            <p:ph type="dt" sz="half" idx="10"/>
          </p:nvPr>
        </p:nvSpPr>
        <p:spPr>
          <a:xfrm>
            <a:off x="0" y="6546433"/>
            <a:ext cx="1083197" cy="307777"/>
          </a:xfrm>
        </p:spPr>
        <p:txBody>
          <a:bodyPr/>
          <a:lstStyle>
            <a:lvl1pPr>
              <a:defRPr sz="1200"/>
            </a:lvl1pPr>
          </a:lstStyle>
          <a:p>
            <a:fld id="{D342AF8A-6C9F-6440-B81F-0F8AB8C85483}" type="datetime1">
              <a:rPr kumimoji="1" lang="zh-CN" altLang="en-US" smtClean="0"/>
            </a:fld>
            <a:endParaRPr kumimoji="1" lang="zh-CN" altLang="en-US" dirty="0"/>
          </a:p>
        </p:txBody>
      </p:sp>
      <p:sp>
        <p:nvSpPr>
          <p:cNvPr id="12" name="灯片编号占位符 5"/>
          <p:cNvSpPr>
            <a:spLocks noGrp="1"/>
          </p:cNvSpPr>
          <p:nvPr>
            <p:ph type="sldNum" sz="quarter" idx="12"/>
          </p:nvPr>
        </p:nvSpPr>
        <p:spPr>
          <a:xfrm>
            <a:off x="10873451" y="6567586"/>
            <a:ext cx="1318549" cy="307777"/>
          </a:xfrm>
        </p:spPr>
        <p:txBody>
          <a:bodyPr/>
          <a:lstStyle>
            <a:lvl1pPr>
              <a:defRPr sz="1200"/>
            </a:lvl1pPr>
          </a:lstStyle>
          <a:p>
            <a:r>
              <a:rPr kumimoji="1" lang="en-US" altLang="zh-CN" dirty="0"/>
              <a:t>PAGE</a:t>
            </a:r>
            <a:r>
              <a:rPr kumimoji="1" lang="zh-CN" altLang="en-US" dirty="0"/>
              <a:t> </a:t>
            </a:r>
            <a:fld id="{45C466B8-AFC2-AE4B-94BC-EF87A0F7179E}" type="slidenum">
              <a:rPr kumimoji="1" lang="zh-CN" altLang="en-US" dirty="0" smtClean="0"/>
            </a:fld>
            <a:endParaRPr kumimoji="1" lang="zh-CN" altLang="en-US" dirty="0"/>
          </a:p>
        </p:txBody>
      </p:sp>
      <p:cxnSp>
        <p:nvCxnSpPr>
          <p:cNvPr id="14" name="直线连接符 13"/>
          <p:cNvCxnSpPr/>
          <p:nvPr userDrawn="1"/>
        </p:nvCxnSpPr>
        <p:spPr>
          <a:xfrm>
            <a:off x="820200" y="6405952"/>
            <a:ext cx="105516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5" name="文本占位符 17"/>
          <p:cNvSpPr>
            <a:spLocks noGrp="1"/>
          </p:cNvSpPr>
          <p:nvPr>
            <p:ph type="body" sz="quarter" idx="14" hasCustomPrompt="1"/>
          </p:nvPr>
        </p:nvSpPr>
        <p:spPr>
          <a:xfrm>
            <a:off x="211826" y="365126"/>
            <a:ext cx="607900" cy="356503"/>
          </a:xfrm>
          <a:solidFill>
            <a:schemeClr val="bg1"/>
          </a:solidFill>
        </p:spPr>
        <p:txBody>
          <a:bodyPr>
            <a:noAutofit/>
          </a:bodyPr>
          <a:lstStyle>
            <a:lvl1pPr marL="0" indent="0" algn="ctr">
              <a:buNone/>
              <a:defRPr sz="2400">
                <a:solidFill>
                  <a:srgbClr val="052547"/>
                </a:solidFill>
                <a:latin typeface="+mj-ea"/>
                <a:ea typeface="+mj-ea"/>
              </a:defRPr>
            </a:lvl1pPr>
            <a:lvl2pPr marL="457200" indent="0">
              <a:buNone/>
              <a:defRPr sz="2800">
                <a:solidFill>
                  <a:schemeClr val="bg1"/>
                </a:solidFill>
                <a:latin typeface="+mj-ea"/>
                <a:ea typeface="+mj-ea"/>
              </a:defRPr>
            </a:lvl2pPr>
            <a:lvl3pPr marL="914400" indent="0">
              <a:buNone/>
              <a:defRPr sz="2800">
                <a:solidFill>
                  <a:schemeClr val="bg1"/>
                </a:solidFill>
                <a:latin typeface="+mj-ea"/>
                <a:ea typeface="+mj-ea"/>
              </a:defRPr>
            </a:lvl3pPr>
            <a:lvl4pPr marL="1371600" indent="0">
              <a:buNone/>
              <a:defRPr sz="2800">
                <a:solidFill>
                  <a:schemeClr val="bg1"/>
                </a:solidFill>
                <a:latin typeface="+mj-ea"/>
                <a:ea typeface="+mj-ea"/>
              </a:defRPr>
            </a:lvl4pPr>
            <a:lvl5pPr marL="1828800" indent="0">
              <a:buNone/>
              <a:defRPr sz="2800">
                <a:solidFill>
                  <a:schemeClr val="bg1"/>
                </a:solidFill>
                <a:latin typeface="+mj-ea"/>
                <a:ea typeface="+mj-ea"/>
              </a:defRPr>
            </a:lvl5pPr>
          </a:lstStyle>
          <a:p>
            <a:pPr lvl="0"/>
            <a:r>
              <a:rPr kumimoji="1" lang="en-US" altLang="zh-CN" dirty="0"/>
              <a:t>01</a:t>
            </a:r>
            <a:endParaRPr kumimoji="1" lang="zh-CN" alt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标题和图片">
    <p:spTree>
      <p:nvGrpSpPr>
        <p:cNvPr id="1" name=""/>
        <p:cNvGrpSpPr/>
        <p:nvPr/>
      </p:nvGrpSpPr>
      <p:grpSpPr>
        <a:xfrm>
          <a:off x="0" y="0"/>
          <a:ext cx="0" cy="0"/>
          <a:chOff x="0" y="0"/>
          <a:chExt cx="0" cy="0"/>
        </a:xfrm>
      </p:grpSpPr>
      <p:sp>
        <p:nvSpPr>
          <p:cNvPr id="3" name="内容占位符 2"/>
          <p:cNvSpPr>
            <a:spLocks noGrp="1"/>
          </p:cNvSpPr>
          <p:nvPr>
            <p:ph idx="1"/>
          </p:nvPr>
        </p:nvSpPr>
        <p:spPr>
          <a:xfrm>
            <a:off x="819726" y="1307939"/>
            <a:ext cx="5276274" cy="4869024"/>
          </a:xfrm>
        </p:spPr>
        <p:txBody>
          <a:bodyPr>
            <a:normAutofit/>
          </a:bodyPr>
          <a:lstStyle>
            <a:lvl1pPr marL="0" indent="0" algn="just">
              <a:buNone/>
              <a:defRPr sz="1800">
                <a:solidFill>
                  <a:schemeClr val="tx1">
                    <a:lumMod val="85000"/>
                    <a:lumOff val="15000"/>
                  </a:schemeClr>
                </a:solidFill>
              </a:defRPr>
            </a:lvl1pPr>
            <a:lvl2pPr marL="457200" indent="0" algn="just">
              <a:buNone/>
              <a:defRPr sz="2000"/>
            </a:lvl2pPr>
            <a:lvl3pPr marL="914400" indent="0" algn="just">
              <a:buNone/>
              <a:defRPr sz="2000"/>
            </a:lvl3pPr>
            <a:lvl4pPr marL="1371600" indent="0" algn="just">
              <a:buNone/>
              <a:defRPr sz="2000"/>
            </a:lvl4pPr>
            <a:lvl5pPr marL="1828800" indent="0" algn="just">
              <a:buNone/>
              <a:defRPr sz="2000"/>
            </a:lvl5pPr>
          </a:lstStyle>
          <a:p>
            <a:pPr lvl="0"/>
            <a:r>
              <a:rPr kumimoji="1" lang="zh-CN" altLang="en-US" dirty="0"/>
              <a:t>单击此处编辑母版文本样式</a:t>
            </a:r>
            <a:endParaRPr kumimoji="1" lang="en-US" altLang="zh-CN" dirty="0"/>
          </a:p>
        </p:txBody>
      </p:sp>
      <p:sp>
        <p:nvSpPr>
          <p:cNvPr id="8" name="图片占位符 7"/>
          <p:cNvSpPr>
            <a:spLocks noGrp="1"/>
          </p:cNvSpPr>
          <p:nvPr>
            <p:ph type="pic" sz="quarter" idx="13"/>
          </p:nvPr>
        </p:nvSpPr>
        <p:spPr>
          <a:xfrm>
            <a:off x="6095999" y="1307911"/>
            <a:ext cx="5275801" cy="4869023"/>
          </a:xfrm>
          <a:solidFill>
            <a:schemeClr val="bg1">
              <a:lumMod val="95000"/>
            </a:schemeClr>
          </a:solidFill>
        </p:spPr>
        <p:txBody>
          <a:bodyPr>
            <a:normAutofit/>
          </a:bodyPr>
          <a:lstStyle>
            <a:lvl1pPr marL="0" indent="0">
              <a:buNone/>
              <a:defRPr sz="2000"/>
            </a:lvl1pPr>
          </a:lstStyle>
          <a:p>
            <a:endParaRPr kumimoji="1" lang="zh-CN" altLang="en-US" dirty="0"/>
          </a:p>
        </p:txBody>
      </p:sp>
      <p:sp>
        <p:nvSpPr>
          <p:cNvPr id="20" name="日期占位符 3"/>
          <p:cNvSpPr>
            <a:spLocks noGrp="1"/>
          </p:cNvSpPr>
          <p:nvPr>
            <p:ph type="dt" sz="half" idx="10"/>
          </p:nvPr>
        </p:nvSpPr>
        <p:spPr>
          <a:xfrm>
            <a:off x="819726" y="6413698"/>
            <a:ext cx="1083197" cy="307777"/>
          </a:xfrm>
        </p:spPr>
        <p:txBody>
          <a:bodyPr/>
          <a:lstStyle>
            <a:lvl1pPr>
              <a:defRPr sz="1200"/>
            </a:lvl1pPr>
          </a:lstStyle>
          <a:p>
            <a:fld id="{D342AF8A-6C9F-6440-B81F-0F8AB8C85483}" type="datetime1">
              <a:rPr kumimoji="1" lang="zh-CN" altLang="en-US" smtClean="0"/>
            </a:fld>
            <a:endParaRPr kumimoji="1" lang="zh-CN" altLang="en-US" dirty="0"/>
          </a:p>
        </p:txBody>
      </p:sp>
      <p:sp>
        <p:nvSpPr>
          <p:cNvPr id="21" name="灯片编号占位符 5"/>
          <p:cNvSpPr>
            <a:spLocks noGrp="1"/>
          </p:cNvSpPr>
          <p:nvPr>
            <p:ph type="sldNum" sz="quarter" idx="12"/>
          </p:nvPr>
        </p:nvSpPr>
        <p:spPr>
          <a:xfrm>
            <a:off x="10053251" y="6413698"/>
            <a:ext cx="1318549" cy="307777"/>
          </a:xfrm>
        </p:spPr>
        <p:txBody>
          <a:bodyPr/>
          <a:lstStyle>
            <a:lvl1pPr>
              <a:defRPr sz="1200"/>
            </a:lvl1pPr>
          </a:lstStyle>
          <a:p>
            <a:r>
              <a:rPr kumimoji="1" lang="en-US" altLang="zh-CN"/>
              <a:t>PAGE</a:t>
            </a:r>
            <a:r>
              <a:rPr kumimoji="1" lang="zh-CN" altLang="en-US"/>
              <a:t> </a:t>
            </a:r>
            <a:fld id="{45C466B8-AFC2-AE4B-94BC-EF87A0F7179E}" type="slidenum">
              <a:rPr kumimoji="1" lang="zh-CN" altLang="en-US" smtClean="0"/>
            </a:fld>
            <a:endParaRPr kumimoji="1" lang="zh-CN" altLang="en-US" dirty="0"/>
          </a:p>
        </p:txBody>
      </p:sp>
      <p:sp>
        <p:nvSpPr>
          <p:cNvPr id="22" name="文本框 21"/>
          <p:cNvSpPr txBox="1"/>
          <p:nvPr userDrawn="1"/>
        </p:nvSpPr>
        <p:spPr>
          <a:xfrm>
            <a:off x="2109727" y="6429087"/>
            <a:ext cx="7972546" cy="276999"/>
          </a:xfrm>
          <a:prstGeom prst="rect">
            <a:avLst/>
          </a:prstGeom>
          <a:noFill/>
        </p:spPr>
        <p:txBody>
          <a:bodyPr wrap="square" rtlCol="0">
            <a:spAutoFit/>
          </a:bodyPr>
          <a:lstStyle/>
          <a:p>
            <a:pPr algn="ctr"/>
            <a:r>
              <a:rPr kumimoji="1" lang="en-GB" altLang="zh-CN" sz="1200" dirty="0">
                <a:solidFill>
                  <a:schemeClr val="tx1">
                    <a:lumMod val="50000"/>
                    <a:lumOff val="50000"/>
                  </a:schemeClr>
                </a:solidFill>
                <a:latin typeface="+mn-lt"/>
                <a:ea typeface="+mn-ea"/>
              </a:rPr>
              <a:t>BEIJING UNIVERSITY OF POSTS AND TELECOMMUNICATIONS</a:t>
            </a:r>
            <a:r>
              <a:rPr kumimoji="1" lang="zh-CN" altLang="en-US" sz="1200" dirty="0">
                <a:solidFill>
                  <a:schemeClr val="tx1">
                    <a:lumMod val="50000"/>
                    <a:lumOff val="50000"/>
                  </a:schemeClr>
                </a:solidFill>
                <a:latin typeface="+mn-lt"/>
                <a:ea typeface="+mn-ea"/>
              </a:rPr>
              <a:t> </a:t>
            </a:r>
            <a:r>
              <a:rPr kumimoji="1" lang="en-US" altLang="zh-CN" sz="1200" dirty="0">
                <a:solidFill>
                  <a:schemeClr val="tx1">
                    <a:lumMod val="50000"/>
                    <a:lumOff val="50000"/>
                  </a:schemeClr>
                </a:solidFill>
                <a:latin typeface="+mn-lt"/>
                <a:ea typeface="+mn-ea"/>
              </a:rPr>
              <a:t>&amp;</a:t>
            </a:r>
            <a:r>
              <a:rPr kumimoji="1" lang="zh-CN" altLang="en-US" sz="1200" dirty="0">
                <a:solidFill>
                  <a:schemeClr val="tx1">
                    <a:lumMod val="50000"/>
                    <a:lumOff val="50000"/>
                  </a:schemeClr>
                </a:solidFill>
                <a:latin typeface="+mn-lt"/>
                <a:ea typeface="+mn-ea"/>
              </a:rPr>
              <a:t> </a:t>
            </a:r>
            <a:r>
              <a:rPr kumimoji="1" lang="en-US" altLang="zh-CN" sz="1200" dirty="0">
                <a:solidFill>
                  <a:schemeClr val="tx1">
                    <a:lumMod val="50000"/>
                    <a:lumOff val="50000"/>
                  </a:schemeClr>
                </a:solidFill>
                <a:latin typeface="+mn-lt"/>
                <a:ea typeface="+mn-ea"/>
              </a:rPr>
              <a:t>HUAWEI</a:t>
            </a:r>
            <a:endParaRPr kumimoji="1" lang="zh-CN" altLang="en-US" sz="1200" dirty="0">
              <a:solidFill>
                <a:schemeClr val="tx1">
                  <a:lumMod val="50000"/>
                  <a:lumOff val="50000"/>
                </a:schemeClr>
              </a:solidFill>
              <a:latin typeface="+mn-lt"/>
              <a:ea typeface="+mn-ea"/>
            </a:endParaRPr>
          </a:p>
        </p:txBody>
      </p:sp>
      <p:cxnSp>
        <p:nvCxnSpPr>
          <p:cNvPr id="23" name="直线连接符 22"/>
          <p:cNvCxnSpPr/>
          <p:nvPr userDrawn="1"/>
        </p:nvCxnSpPr>
        <p:spPr>
          <a:xfrm>
            <a:off x="820200" y="6405952"/>
            <a:ext cx="105516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4" name="矩形 23"/>
          <p:cNvSpPr/>
          <p:nvPr userDrawn="1"/>
        </p:nvSpPr>
        <p:spPr>
          <a:xfrm rot="-2700000">
            <a:off x="-114224" y="525377"/>
            <a:ext cx="1260000" cy="36000"/>
          </a:xfrm>
          <a:prstGeom prst="rect">
            <a:avLst/>
          </a:prstGeom>
          <a:solidFill>
            <a:srgbClr val="052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 name="矩形 24"/>
          <p:cNvSpPr/>
          <p:nvPr userDrawn="1"/>
        </p:nvSpPr>
        <p:spPr>
          <a:xfrm rot="-2700000">
            <a:off x="572494" y="184358"/>
            <a:ext cx="288000" cy="18000"/>
          </a:xfrm>
          <a:prstGeom prst="rect">
            <a:avLst/>
          </a:prstGeom>
          <a:solidFill>
            <a:srgbClr val="052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6" name="矩形 25"/>
          <p:cNvSpPr/>
          <p:nvPr userDrawn="1"/>
        </p:nvSpPr>
        <p:spPr>
          <a:xfrm rot="-2700000">
            <a:off x="175544" y="884395"/>
            <a:ext cx="288000" cy="18000"/>
          </a:xfrm>
          <a:prstGeom prst="rect">
            <a:avLst/>
          </a:prstGeom>
          <a:solidFill>
            <a:srgbClr val="052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7" name="矩形 26"/>
          <p:cNvSpPr/>
          <p:nvPr userDrawn="1"/>
        </p:nvSpPr>
        <p:spPr>
          <a:xfrm>
            <a:off x="819726" y="922145"/>
            <a:ext cx="10551600" cy="360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标题 1"/>
          <p:cNvSpPr>
            <a:spLocks noGrp="1"/>
          </p:cNvSpPr>
          <p:nvPr>
            <p:ph type="title"/>
          </p:nvPr>
        </p:nvSpPr>
        <p:spPr>
          <a:xfrm>
            <a:off x="819730" y="365126"/>
            <a:ext cx="10552540" cy="549274"/>
          </a:xfrm>
        </p:spPr>
        <p:txBody>
          <a:bodyPr>
            <a:normAutofit/>
          </a:bodyPr>
          <a:lstStyle>
            <a:lvl1pPr>
              <a:defRPr sz="2000" b="0" i="0">
                <a:solidFill>
                  <a:srgbClr val="002647"/>
                </a:solidFill>
                <a:latin typeface="+mj-ea"/>
                <a:ea typeface="+mj-ea"/>
              </a:defRPr>
            </a:lvl1pPr>
          </a:lstStyle>
          <a:p>
            <a:r>
              <a:rPr kumimoji="1" lang="zh-CN" altLang="en-US" dirty="0"/>
              <a:t>单击此处编辑母版标题样式</a:t>
            </a:r>
            <a:endParaRPr kumimoji="1" lang="zh-CN" altLang="en-US" dirty="0"/>
          </a:p>
        </p:txBody>
      </p:sp>
      <p:sp>
        <p:nvSpPr>
          <p:cNvPr id="29" name="文本占位符 17"/>
          <p:cNvSpPr>
            <a:spLocks noGrp="1"/>
          </p:cNvSpPr>
          <p:nvPr>
            <p:ph type="body" sz="quarter" idx="14" hasCustomPrompt="1"/>
          </p:nvPr>
        </p:nvSpPr>
        <p:spPr>
          <a:xfrm>
            <a:off x="211826" y="365126"/>
            <a:ext cx="607900" cy="356503"/>
          </a:xfrm>
          <a:solidFill>
            <a:schemeClr val="bg1"/>
          </a:solidFill>
        </p:spPr>
        <p:txBody>
          <a:bodyPr>
            <a:noAutofit/>
          </a:bodyPr>
          <a:lstStyle>
            <a:lvl1pPr marL="0" indent="0" algn="ctr">
              <a:buNone/>
              <a:defRPr sz="2400">
                <a:solidFill>
                  <a:srgbClr val="052547"/>
                </a:solidFill>
                <a:latin typeface="+mj-ea"/>
                <a:ea typeface="+mj-ea"/>
              </a:defRPr>
            </a:lvl1pPr>
            <a:lvl2pPr marL="457200" indent="0">
              <a:buNone/>
              <a:defRPr sz="2800">
                <a:solidFill>
                  <a:schemeClr val="bg1"/>
                </a:solidFill>
                <a:latin typeface="+mj-ea"/>
                <a:ea typeface="+mj-ea"/>
              </a:defRPr>
            </a:lvl2pPr>
            <a:lvl3pPr marL="914400" indent="0">
              <a:buNone/>
              <a:defRPr sz="2800">
                <a:solidFill>
                  <a:schemeClr val="bg1"/>
                </a:solidFill>
                <a:latin typeface="+mj-ea"/>
                <a:ea typeface="+mj-ea"/>
              </a:defRPr>
            </a:lvl3pPr>
            <a:lvl4pPr marL="1371600" indent="0">
              <a:buNone/>
              <a:defRPr sz="2800">
                <a:solidFill>
                  <a:schemeClr val="bg1"/>
                </a:solidFill>
                <a:latin typeface="+mj-ea"/>
                <a:ea typeface="+mj-ea"/>
              </a:defRPr>
            </a:lvl4pPr>
            <a:lvl5pPr marL="1828800" indent="0">
              <a:buNone/>
              <a:defRPr sz="2800">
                <a:solidFill>
                  <a:schemeClr val="bg1"/>
                </a:solidFill>
                <a:latin typeface="+mj-ea"/>
                <a:ea typeface="+mj-ea"/>
              </a:defRPr>
            </a:lvl5pPr>
          </a:lstStyle>
          <a:p>
            <a:pPr lvl="0"/>
            <a:r>
              <a:rPr kumimoji="1" lang="en-US" altLang="zh-CN" dirty="0"/>
              <a:t>01</a:t>
            </a:r>
            <a:endParaRPr kumimoji="1" lang="zh-CN" alt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标题和图片-2">
    <p:spTree>
      <p:nvGrpSpPr>
        <p:cNvPr id="1" name=""/>
        <p:cNvGrpSpPr/>
        <p:nvPr/>
      </p:nvGrpSpPr>
      <p:grpSpPr>
        <a:xfrm>
          <a:off x="0" y="0"/>
          <a:ext cx="0" cy="0"/>
          <a:chOff x="0" y="0"/>
          <a:chExt cx="0" cy="0"/>
        </a:xfrm>
      </p:grpSpPr>
      <p:sp>
        <p:nvSpPr>
          <p:cNvPr id="22" name="内容占位符 2"/>
          <p:cNvSpPr>
            <a:spLocks noGrp="1"/>
          </p:cNvSpPr>
          <p:nvPr>
            <p:ph idx="1"/>
          </p:nvPr>
        </p:nvSpPr>
        <p:spPr>
          <a:xfrm>
            <a:off x="819729" y="3909847"/>
            <a:ext cx="10552543" cy="2267115"/>
          </a:xfrm>
        </p:spPr>
        <p:txBody>
          <a:bodyPr>
            <a:normAutofit/>
          </a:bodyPr>
          <a:lstStyle>
            <a:lvl1pPr marL="0" indent="0" algn="just">
              <a:buNone/>
              <a:defRPr sz="1800">
                <a:solidFill>
                  <a:schemeClr val="tx1">
                    <a:lumMod val="85000"/>
                    <a:lumOff val="15000"/>
                  </a:schemeClr>
                </a:solidFill>
              </a:defRPr>
            </a:lvl1pPr>
            <a:lvl2pPr marL="457200" indent="0" algn="just">
              <a:buNone/>
              <a:defRPr sz="2000"/>
            </a:lvl2pPr>
            <a:lvl3pPr marL="914400" indent="0" algn="just">
              <a:buNone/>
              <a:defRPr sz="2000"/>
            </a:lvl3pPr>
            <a:lvl4pPr marL="1371600" indent="0" algn="just">
              <a:buNone/>
              <a:defRPr sz="2000"/>
            </a:lvl4pPr>
            <a:lvl5pPr marL="1828800" indent="0" algn="just">
              <a:buNone/>
              <a:defRPr sz="2000"/>
            </a:lvl5pPr>
          </a:lstStyle>
          <a:p>
            <a:pPr lvl="0"/>
            <a:r>
              <a:rPr kumimoji="1" lang="zh-CN" altLang="en-US" dirty="0"/>
              <a:t>单击此处编辑母版文本样式</a:t>
            </a:r>
            <a:endParaRPr kumimoji="1" lang="en-US" altLang="zh-CN" dirty="0"/>
          </a:p>
        </p:txBody>
      </p:sp>
      <p:sp>
        <p:nvSpPr>
          <p:cNvPr id="23" name="图片占位符 7"/>
          <p:cNvSpPr>
            <a:spLocks noGrp="1"/>
          </p:cNvSpPr>
          <p:nvPr>
            <p:ph type="pic" sz="quarter" idx="13"/>
          </p:nvPr>
        </p:nvSpPr>
        <p:spPr>
          <a:xfrm>
            <a:off x="819729" y="1307912"/>
            <a:ext cx="10552543" cy="2365199"/>
          </a:xfrm>
          <a:solidFill>
            <a:schemeClr val="bg1">
              <a:lumMod val="95000"/>
            </a:schemeClr>
          </a:solidFill>
        </p:spPr>
        <p:txBody>
          <a:bodyPr>
            <a:normAutofit/>
          </a:bodyPr>
          <a:lstStyle>
            <a:lvl1pPr marL="0" indent="0">
              <a:buNone/>
              <a:defRPr sz="2000"/>
            </a:lvl1pPr>
          </a:lstStyle>
          <a:p>
            <a:endParaRPr kumimoji="1" lang="zh-CN" altLang="en-US" dirty="0"/>
          </a:p>
        </p:txBody>
      </p:sp>
      <p:sp>
        <p:nvSpPr>
          <p:cNvPr id="26" name="日期占位符 3"/>
          <p:cNvSpPr>
            <a:spLocks noGrp="1"/>
          </p:cNvSpPr>
          <p:nvPr>
            <p:ph type="dt" sz="half" idx="10"/>
          </p:nvPr>
        </p:nvSpPr>
        <p:spPr>
          <a:xfrm>
            <a:off x="819726" y="6413698"/>
            <a:ext cx="1083197" cy="307777"/>
          </a:xfrm>
        </p:spPr>
        <p:txBody>
          <a:bodyPr/>
          <a:lstStyle>
            <a:lvl1pPr>
              <a:defRPr sz="1200"/>
            </a:lvl1pPr>
          </a:lstStyle>
          <a:p>
            <a:fld id="{D342AF8A-6C9F-6440-B81F-0F8AB8C85483}" type="datetime1">
              <a:rPr kumimoji="1" lang="zh-CN" altLang="en-US" smtClean="0"/>
            </a:fld>
            <a:endParaRPr kumimoji="1" lang="zh-CN" altLang="en-US" dirty="0"/>
          </a:p>
        </p:txBody>
      </p:sp>
      <p:sp>
        <p:nvSpPr>
          <p:cNvPr id="27" name="灯片编号占位符 5"/>
          <p:cNvSpPr>
            <a:spLocks noGrp="1"/>
          </p:cNvSpPr>
          <p:nvPr>
            <p:ph type="sldNum" sz="quarter" idx="12"/>
          </p:nvPr>
        </p:nvSpPr>
        <p:spPr>
          <a:xfrm>
            <a:off x="10053251" y="6413698"/>
            <a:ext cx="1318549" cy="307777"/>
          </a:xfrm>
        </p:spPr>
        <p:txBody>
          <a:bodyPr/>
          <a:lstStyle>
            <a:lvl1pPr>
              <a:defRPr sz="1200"/>
            </a:lvl1pPr>
          </a:lstStyle>
          <a:p>
            <a:r>
              <a:rPr kumimoji="1" lang="en-US" altLang="zh-CN"/>
              <a:t>PAGE</a:t>
            </a:r>
            <a:r>
              <a:rPr kumimoji="1" lang="zh-CN" altLang="en-US"/>
              <a:t> </a:t>
            </a:r>
            <a:fld id="{45C466B8-AFC2-AE4B-94BC-EF87A0F7179E}" type="slidenum">
              <a:rPr kumimoji="1" lang="zh-CN" altLang="en-US" smtClean="0"/>
            </a:fld>
            <a:endParaRPr kumimoji="1" lang="zh-CN" altLang="en-US" dirty="0"/>
          </a:p>
        </p:txBody>
      </p:sp>
      <p:sp>
        <p:nvSpPr>
          <p:cNvPr id="28" name="文本框 27"/>
          <p:cNvSpPr txBox="1"/>
          <p:nvPr userDrawn="1"/>
        </p:nvSpPr>
        <p:spPr>
          <a:xfrm>
            <a:off x="2109727" y="6429087"/>
            <a:ext cx="7972546" cy="276999"/>
          </a:xfrm>
          <a:prstGeom prst="rect">
            <a:avLst/>
          </a:prstGeom>
          <a:noFill/>
        </p:spPr>
        <p:txBody>
          <a:bodyPr wrap="square" rtlCol="0">
            <a:spAutoFit/>
          </a:bodyPr>
          <a:lstStyle/>
          <a:p>
            <a:pPr algn="ctr"/>
            <a:r>
              <a:rPr kumimoji="1" lang="en-GB" altLang="zh-CN" sz="1200" dirty="0">
                <a:solidFill>
                  <a:schemeClr val="tx1">
                    <a:lumMod val="50000"/>
                    <a:lumOff val="50000"/>
                  </a:schemeClr>
                </a:solidFill>
                <a:latin typeface="+mn-lt"/>
                <a:ea typeface="+mn-ea"/>
              </a:rPr>
              <a:t>BEIJING UNIVERSITY OF POSTS AND TELECOMMUNICATIONS</a:t>
            </a:r>
            <a:r>
              <a:rPr kumimoji="1" lang="zh-CN" altLang="en-US" sz="1200" dirty="0">
                <a:solidFill>
                  <a:schemeClr val="tx1">
                    <a:lumMod val="50000"/>
                    <a:lumOff val="50000"/>
                  </a:schemeClr>
                </a:solidFill>
                <a:latin typeface="+mn-lt"/>
                <a:ea typeface="+mn-ea"/>
              </a:rPr>
              <a:t> </a:t>
            </a:r>
            <a:r>
              <a:rPr kumimoji="1" lang="en-US" altLang="zh-CN" sz="1200" dirty="0">
                <a:solidFill>
                  <a:schemeClr val="tx1">
                    <a:lumMod val="50000"/>
                    <a:lumOff val="50000"/>
                  </a:schemeClr>
                </a:solidFill>
                <a:latin typeface="+mn-lt"/>
                <a:ea typeface="+mn-ea"/>
              </a:rPr>
              <a:t>&amp;</a:t>
            </a:r>
            <a:r>
              <a:rPr kumimoji="1" lang="zh-CN" altLang="en-US" sz="1200" dirty="0">
                <a:solidFill>
                  <a:schemeClr val="tx1">
                    <a:lumMod val="50000"/>
                    <a:lumOff val="50000"/>
                  </a:schemeClr>
                </a:solidFill>
                <a:latin typeface="+mn-lt"/>
                <a:ea typeface="+mn-ea"/>
              </a:rPr>
              <a:t> </a:t>
            </a:r>
            <a:r>
              <a:rPr kumimoji="1" lang="en-US" altLang="zh-CN" sz="1200" dirty="0">
                <a:solidFill>
                  <a:schemeClr val="tx1">
                    <a:lumMod val="50000"/>
                    <a:lumOff val="50000"/>
                  </a:schemeClr>
                </a:solidFill>
                <a:latin typeface="+mn-lt"/>
                <a:ea typeface="+mn-ea"/>
              </a:rPr>
              <a:t>HUAWEI</a:t>
            </a:r>
            <a:endParaRPr kumimoji="1" lang="zh-CN" altLang="en-US" sz="1200" dirty="0">
              <a:solidFill>
                <a:schemeClr val="tx1">
                  <a:lumMod val="50000"/>
                  <a:lumOff val="50000"/>
                </a:schemeClr>
              </a:solidFill>
              <a:latin typeface="+mn-lt"/>
              <a:ea typeface="+mn-ea"/>
            </a:endParaRPr>
          </a:p>
        </p:txBody>
      </p:sp>
      <p:cxnSp>
        <p:nvCxnSpPr>
          <p:cNvPr id="29" name="直线连接符 28"/>
          <p:cNvCxnSpPr/>
          <p:nvPr userDrawn="1"/>
        </p:nvCxnSpPr>
        <p:spPr>
          <a:xfrm>
            <a:off x="820200" y="6405952"/>
            <a:ext cx="105516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0" name="矩形 29"/>
          <p:cNvSpPr/>
          <p:nvPr userDrawn="1"/>
        </p:nvSpPr>
        <p:spPr>
          <a:xfrm rot="-2700000">
            <a:off x="-114224" y="525377"/>
            <a:ext cx="1260000" cy="36000"/>
          </a:xfrm>
          <a:prstGeom prst="rect">
            <a:avLst/>
          </a:prstGeom>
          <a:solidFill>
            <a:srgbClr val="052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1" name="矩形 30"/>
          <p:cNvSpPr/>
          <p:nvPr userDrawn="1"/>
        </p:nvSpPr>
        <p:spPr>
          <a:xfrm rot="-2700000">
            <a:off x="572494" y="184358"/>
            <a:ext cx="288000" cy="18000"/>
          </a:xfrm>
          <a:prstGeom prst="rect">
            <a:avLst/>
          </a:prstGeom>
          <a:solidFill>
            <a:srgbClr val="052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2" name="矩形 31"/>
          <p:cNvSpPr/>
          <p:nvPr userDrawn="1"/>
        </p:nvSpPr>
        <p:spPr>
          <a:xfrm rot="-2700000">
            <a:off x="175544" y="884395"/>
            <a:ext cx="288000" cy="18000"/>
          </a:xfrm>
          <a:prstGeom prst="rect">
            <a:avLst/>
          </a:prstGeom>
          <a:solidFill>
            <a:srgbClr val="052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3" name="矩形 32"/>
          <p:cNvSpPr/>
          <p:nvPr userDrawn="1"/>
        </p:nvSpPr>
        <p:spPr>
          <a:xfrm>
            <a:off x="819726" y="922145"/>
            <a:ext cx="10551600" cy="360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标题 1"/>
          <p:cNvSpPr>
            <a:spLocks noGrp="1"/>
          </p:cNvSpPr>
          <p:nvPr>
            <p:ph type="title"/>
          </p:nvPr>
        </p:nvSpPr>
        <p:spPr>
          <a:xfrm>
            <a:off x="819730" y="365126"/>
            <a:ext cx="10552540" cy="549274"/>
          </a:xfrm>
        </p:spPr>
        <p:txBody>
          <a:bodyPr>
            <a:normAutofit/>
          </a:bodyPr>
          <a:lstStyle>
            <a:lvl1pPr>
              <a:defRPr sz="2000" b="0" i="0">
                <a:solidFill>
                  <a:srgbClr val="002647"/>
                </a:solidFill>
                <a:latin typeface="+mj-ea"/>
                <a:ea typeface="+mj-ea"/>
              </a:defRPr>
            </a:lvl1pPr>
          </a:lstStyle>
          <a:p>
            <a:r>
              <a:rPr kumimoji="1" lang="zh-CN" altLang="en-US" dirty="0"/>
              <a:t>单击此处编辑母版标题样式</a:t>
            </a:r>
            <a:endParaRPr kumimoji="1" lang="zh-CN" altLang="en-US" dirty="0"/>
          </a:p>
        </p:txBody>
      </p:sp>
      <p:sp>
        <p:nvSpPr>
          <p:cNvPr id="35" name="文本占位符 17"/>
          <p:cNvSpPr>
            <a:spLocks noGrp="1"/>
          </p:cNvSpPr>
          <p:nvPr>
            <p:ph type="body" sz="quarter" idx="14" hasCustomPrompt="1"/>
          </p:nvPr>
        </p:nvSpPr>
        <p:spPr>
          <a:xfrm>
            <a:off x="211826" y="365126"/>
            <a:ext cx="607900" cy="356503"/>
          </a:xfrm>
          <a:solidFill>
            <a:schemeClr val="bg1"/>
          </a:solidFill>
        </p:spPr>
        <p:txBody>
          <a:bodyPr>
            <a:noAutofit/>
          </a:bodyPr>
          <a:lstStyle>
            <a:lvl1pPr marL="0" indent="0" algn="ctr">
              <a:buNone/>
              <a:defRPr sz="2400">
                <a:solidFill>
                  <a:srgbClr val="052547"/>
                </a:solidFill>
                <a:latin typeface="+mj-ea"/>
                <a:ea typeface="+mj-ea"/>
              </a:defRPr>
            </a:lvl1pPr>
            <a:lvl2pPr marL="457200" indent="0">
              <a:buNone/>
              <a:defRPr sz="2800">
                <a:solidFill>
                  <a:schemeClr val="bg1"/>
                </a:solidFill>
                <a:latin typeface="+mj-ea"/>
                <a:ea typeface="+mj-ea"/>
              </a:defRPr>
            </a:lvl2pPr>
            <a:lvl3pPr marL="914400" indent="0">
              <a:buNone/>
              <a:defRPr sz="2800">
                <a:solidFill>
                  <a:schemeClr val="bg1"/>
                </a:solidFill>
                <a:latin typeface="+mj-ea"/>
                <a:ea typeface="+mj-ea"/>
              </a:defRPr>
            </a:lvl3pPr>
            <a:lvl4pPr marL="1371600" indent="0">
              <a:buNone/>
              <a:defRPr sz="2800">
                <a:solidFill>
                  <a:schemeClr val="bg1"/>
                </a:solidFill>
                <a:latin typeface="+mj-ea"/>
                <a:ea typeface="+mj-ea"/>
              </a:defRPr>
            </a:lvl4pPr>
            <a:lvl5pPr marL="1828800" indent="0">
              <a:buNone/>
              <a:defRPr sz="2800">
                <a:solidFill>
                  <a:schemeClr val="bg1"/>
                </a:solidFill>
                <a:latin typeface="+mj-ea"/>
                <a:ea typeface="+mj-ea"/>
              </a:defRPr>
            </a:lvl5pPr>
          </a:lstStyle>
          <a:p>
            <a:pPr lvl="0"/>
            <a:r>
              <a:rPr kumimoji="1" lang="en-US" altLang="zh-CN" dirty="0"/>
              <a:t>01</a:t>
            </a:r>
            <a:endParaRPr kumimoji="1" lang="zh-CN" alt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多图">
    <p:spTree>
      <p:nvGrpSpPr>
        <p:cNvPr id="1" name=""/>
        <p:cNvGrpSpPr/>
        <p:nvPr/>
      </p:nvGrpSpPr>
      <p:grpSpPr>
        <a:xfrm>
          <a:off x="0" y="0"/>
          <a:ext cx="0" cy="0"/>
          <a:chOff x="0" y="0"/>
          <a:chExt cx="0" cy="0"/>
        </a:xfrm>
      </p:grpSpPr>
      <p:sp>
        <p:nvSpPr>
          <p:cNvPr id="8" name="图片占位符 7"/>
          <p:cNvSpPr>
            <a:spLocks noGrp="1"/>
          </p:cNvSpPr>
          <p:nvPr>
            <p:ph type="pic" sz="quarter" idx="13"/>
          </p:nvPr>
        </p:nvSpPr>
        <p:spPr>
          <a:xfrm>
            <a:off x="1185231" y="1695451"/>
            <a:ext cx="2520000" cy="2520000"/>
          </a:xfrm>
          <a:solidFill>
            <a:schemeClr val="bg1">
              <a:lumMod val="95000"/>
            </a:schemeClr>
          </a:solidFill>
        </p:spPr>
        <p:txBody>
          <a:bodyPr>
            <a:normAutofit/>
          </a:bodyPr>
          <a:lstStyle>
            <a:lvl1pPr marL="0" indent="0">
              <a:buNone/>
              <a:defRPr sz="2000"/>
            </a:lvl1pPr>
          </a:lstStyle>
          <a:p>
            <a:endParaRPr kumimoji="1" lang="zh-CN" altLang="en-US" dirty="0"/>
          </a:p>
        </p:txBody>
      </p:sp>
      <p:sp>
        <p:nvSpPr>
          <p:cNvPr id="9" name="日期占位符 3"/>
          <p:cNvSpPr>
            <a:spLocks noGrp="1"/>
          </p:cNvSpPr>
          <p:nvPr>
            <p:ph type="dt" sz="half" idx="10"/>
          </p:nvPr>
        </p:nvSpPr>
        <p:spPr>
          <a:xfrm>
            <a:off x="819726" y="6413698"/>
            <a:ext cx="1083197" cy="307777"/>
          </a:xfrm>
        </p:spPr>
        <p:txBody>
          <a:bodyPr/>
          <a:lstStyle>
            <a:lvl1pPr>
              <a:defRPr sz="1200"/>
            </a:lvl1pPr>
          </a:lstStyle>
          <a:p>
            <a:fld id="{D342AF8A-6C9F-6440-B81F-0F8AB8C85483}" type="datetime1">
              <a:rPr kumimoji="1" lang="zh-CN" altLang="en-US" smtClean="0"/>
            </a:fld>
            <a:endParaRPr kumimoji="1" lang="zh-CN" altLang="en-US" dirty="0"/>
          </a:p>
        </p:txBody>
      </p:sp>
      <p:sp>
        <p:nvSpPr>
          <p:cNvPr id="10" name="灯片编号占位符 5"/>
          <p:cNvSpPr>
            <a:spLocks noGrp="1"/>
          </p:cNvSpPr>
          <p:nvPr>
            <p:ph type="sldNum" sz="quarter" idx="12"/>
          </p:nvPr>
        </p:nvSpPr>
        <p:spPr>
          <a:xfrm>
            <a:off x="10053251" y="6413698"/>
            <a:ext cx="1318549" cy="307777"/>
          </a:xfrm>
        </p:spPr>
        <p:txBody>
          <a:bodyPr/>
          <a:lstStyle>
            <a:lvl1pPr>
              <a:defRPr sz="1200"/>
            </a:lvl1pPr>
          </a:lstStyle>
          <a:p>
            <a:r>
              <a:rPr kumimoji="1" lang="en-US" altLang="zh-CN"/>
              <a:t>PAGE</a:t>
            </a:r>
            <a:r>
              <a:rPr kumimoji="1" lang="zh-CN" altLang="en-US"/>
              <a:t> </a:t>
            </a:r>
            <a:fld id="{45C466B8-AFC2-AE4B-94BC-EF87A0F7179E}" type="slidenum">
              <a:rPr kumimoji="1" lang="zh-CN" altLang="en-US" smtClean="0"/>
            </a:fld>
            <a:endParaRPr kumimoji="1" lang="zh-CN" altLang="en-US" dirty="0"/>
          </a:p>
        </p:txBody>
      </p:sp>
      <p:sp>
        <p:nvSpPr>
          <p:cNvPr id="11" name="文本框 10"/>
          <p:cNvSpPr txBox="1"/>
          <p:nvPr userDrawn="1"/>
        </p:nvSpPr>
        <p:spPr>
          <a:xfrm>
            <a:off x="2109727" y="6429087"/>
            <a:ext cx="7972546" cy="276999"/>
          </a:xfrm>
          <a:prstGeom prst="rect">
            <a:avLst/>
          </a:prstGeom>
          <a:noFill/>
        </p:spPr>
        <p:txBody>
          <a:bodyPr wrap="square" rtlCol="0">
            <a:spAutoFit/>
          </a:bodyPr>
          <a:lstStyle/>
          <a:p>
            <a:pPr algn="ctr"/>
            <a:r>
              <a:rPr kumimoji="1" lang="en-GB" altLang="zh-CN" sz="1200" dirty="0">
                <a:solidFill>
                  <a:schemeClr val="tx1">
                    <a:lumMod val="50000"/>
                    <a:lumOff val="50000"/>
                  </a:schemeClr>
                </a:solidFill>
                <a:latin typeface="+mn-lt"/>
                <a:ea typeface="+mn-ea"/>
              </a:rPr>
              <a:t>BEIJING UNIVERSITY OF POSTS AND TELECOMMUNICATIONS</a:t>
            </a:r>
            <a:r>
              <a:rPr kumimoji="1" lang="zh-CN" altLang="en-US" sz="1200" dirty="0">
                <a:solidFill>
                  <a:schemeClr val="tx1">
                    <a:lumMod val="50000"/>
                    <a:lumOff val="50000"/>
                  </a:schemeClr>
                </a:solidFill>
                <a:latin typeface="+mn-lt"/>
                <a:ea typeface="+mn-ea"/>
              </a:rPr>
              <a:t> </a:t>
            </a:r>
            <a:r>
              <a:rPr kumimoji="1" lang="en-US" altLang="zh-CN" sz="1200" dirty="0">
                <a:solidFill>
                  <a:schemeClr val="tx1">
                    <a:lumMod val="50000"/>
                    <a:lumOff val="50000"/>
                  </a:schemeClr>
                </a:solidFill>
                <a:latin typeface="+mn-lt"/>
                <a:ea typeface="+mn-ea"/>
              </a:rPr>
              <a:t>&amp;</a:t>
            </a:r>
            <a:r>
              <a:rPr kumimoji="1" lang="zh-CN" altLang="en-US" sz="1200" dirty="0">
                <a:solidFill>
                  <a:schemeClr val="tx1">
                    <a:lumMod val="50000"/>
                    <a:lumOff val="50000"/>
                  </a:schemeClr>
                </a:solidFill>
                <a:latin typeface="+mn-lt"/>
                <a:ea typeface="+mn-ea"/>
              </a:rPr>
              <a:t> </a:t>
            </a:r>
            <a:r>
              <a:rPr kumimoji="1" lang="en-US" altLang="zh-CN" sz="1200" dirty="0">
                <a:solidFill>
                  <a:schemeClr val="tx1">
                    <a:lumMod val="50000"/>
                    <a:lumOff val="50000"/>
                  </a:schemeClr>
                </a:solidFill>
                <a:latin typeface="+mn-lt"/>
                <a:ea typeface="+mn-ea"/>
              </a:rPr>
              <a:t>HUAWEI</a:t>
            </a:r>
            <a:endParaRPr kumimoji="1" lang="zh-CN" altLang="en-US" sz="1200" dirty="0">
              <a:solidFill>
                <a:schemeClr val="tx1">
                  <a:lumMod val="50000"/>
                  <a:lumOff val="50000"/>
                </a:schemeClr>
              </a:solidFill>
              <a:latin typeface="+mn-lt"/>
              <a:ea typeface="+mn-ea"/>
            </a:endParaRPr>
          </a:p>
        </p:txBody>
      </p:sp>
      <p:cxnSp>
        <p:nvCxnSpPr>
          <p:cNvPr id="12" name="直线连接符 11"/>
          <p:cNvCxnSpPr/>
          <p:nvPr userDrawn="1"/>
        </p:nvCxnSpPr>
        <p:spPr>
          <a:xfrm>
            <a:off x="820200" y="6405952"/>
            <a:ext cx="105516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3" name="矩形 12"/>
          <p:cNvSpPr/>
          <p:nvPr userDrawn="1"/>
        </p:nvSpPr>
        <p:spPr>
          <a:xfrm rot="-2700000">
            <a:off x="-114224" y="525377"/>
            <a:ext cx="1260000" cy="36000"/>
          </a:xfrm>
          <a:prstGeom prst="rect">
            <a:avLst/>
          </a:prstGeom>
          <a:solidFill>
            <a:srgbClr val="052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矩形 13"/>
          <p:cNvSpPr/>
          <p:nvPr userDrawn="1"/>
        </p:nvSpPr>
        <p:spPr>
          <a:xfrm rot="-2700000">
            <a:off x="572494" y="184358"/>
            <a:ext cx="288000" cy="18000"/>
          </a:xfrm>
          <a:prstGeom prst="rect">
            <a:avLst/>
          </a:prstGeom>
          <a:solidFill>
            <a:srgbClr val="052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矩形 14"/>
          <p:cNvSpPr/>
          <p:nvPr userDrawn="1"/>
        </p:nvSpPr>
        <p:spPr>
          <a:xfrm rot="-2700000">
            <a:off x="175544" y="884395"/>
            <a:ext cx="288000" cy="18000"/>
          </a:xfrm>
          <a:prstGeom prst="rect">
            <a:avLst/>
          </a:prstGeom>
          <a:solidFill>
            <a:srgbClr val="052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矩形 15"/>
          <p:cNvSpPr/>
          <p:nvPr userDrawn="1"/>
        </p:nvSpPr>
        <p:spPr>
          <a:xfrm>
            <a:off x="819726" y="922145"/>
            <a:ext cx="10551600" cy="360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标题 1"/>
          <p:cNvSpPr>
            <a:spLocks noGrp="1"/>
          </p:cNvSpPr>
          <p:nvPr>
            <p:ph type="title"/>
          </p:nvPr>
        </p:nvSpPr>
        <p:spPr>
          <a:xfrm>
            <a:off x="819730" y="365126"/>
            <a:ext cx="10552540" cy="549274"/>
          </a:xfrm>
        </p:spPr>
        <p:txBody>
          <a:bodyPr>
            <a:normAutofit/>
          </a:bodyPr>
          <a:lstStyle>
            <a:lvl1pPr>
              <a:defRPr sz="2000" b="0" i="0">
                <a:solidFill>
                  <a:srgbClr val="002647"/>
                </a:solidFill>
                <a:latin typeface="+mj-ea"/>
                <a:ea typeface="+mj-ea"/>
              </a:defRPr>
            </a:lvl1pPr>
          </a:lstStyle>
          <a:p>
            <a:r>
              <a:rPr kumimoji="1" lang="zh-CN" altLang="en-US" dirty="0"/>
              <a:t>单击此处编辑母版标题样式</a:t>
            </a:r>
            <a:endParaRPr kumimoji="1" lang="zh-CN" altLang="en-US" dirty="0"/>
          </a:p>
        </p:txBody>
      </p:sp>
      <p:sp>
        <p:nvSpPr>
          <p:cNvPr id="18" name="文本占位符 17"/>
          <p:cNvSpPr>
            <a:spLocks noGrp="1"/>
          </p:cNvSpPr>
          <p:nvPr>
            <p:ph type="body" sz="quarter" idx="14" hasCustomPrompt="1"/>
          </p:nvPr>
        </p:nvSpPr>
        <p:spPr>
          <a:xfrm>
            <a:off x="211826" y="365126"/>
            <a:ext cx="607900" cy="356503"/>
          </a:xfrm>
          <a:solidFill>
            <a:schemeClr val="bg1"/>
          </a:solidFill>
        </p:spPr>
        <p:txBody>
          <a:bodyPr>
            <a:noAutofit/>
          </a:bodyPr>
          <a:lstStyle>
            <a:lvl1pPr marL="0" indent="0" algn="ctr">
              <a:buNone/>
              <a:defRPr sz="2400">
                <a:solidFill>
                  <a:srgbClr val="052547"/>
                </a:solidFill>
                <a:latin typeface="+mj-ea"/>
                <a:ea typeface="+mj-ea"/>
              </a:defRPr>
            </a:lvl1pPr>
            <a:lvl2pPr marL="457200" indent="0">
              <a:buNone/>
              <a:defRPr sz="2800">
                <a:solidFill>
                  <a:schemeClr val="bg1"/>
                </a:solidFill>
                <a:latin typeface="+mj-ea"/>
                <a:ea typeface="+mj-ea"/>
              </a:defRPr>
            </a:lvl2pPr>
            <a:lvl3pPr marL="914400" indent="0">
              <a:buNone/>
              <a:defRPr sz="2800">
                <a:solidFill>
                  <a:schemeClr val="bg1"/>
                </a:solidFill>
                <a:latin typeface="+mj-ea"/>
                <a:ea typeface="+mj-ea"/>
              </a:defRPr>
            </a:lvl3pPr>
            <a:lvl4pPr marL="1371600" indent="0">
              <a:buNone/>
              <a:defRPr sz="2800">
                <a:solidFill>
                  <a:schemeClr val="bg1"/>
                </a:solidFill>
                <a:latin typeface="+mj-ea"/>
                <a:ea typeface="+mj-ea"/>
              </a:defRPr>
            </a:lvl4pPr>
            <a:lvl5pPr marL="1828800" indent="0">
              <a:buNone/>
              <a:defRPr sz="2800">
                <a:solidFill>
                  <a:schemeClr val="bg1"/>
                </a:solidFill>
                <a:latin typeface="+mj-ea"/>
                <a:ea typeface="+mj-ea"/>
              </a:defRPr>
            </a:lvl5pPr>
          </a:lstStyle>
          <a:p>
            <a:pPr lvl="0"/>
            <a:r>
              <a:rPr kumimoji="1" lang="en-US" altLang="zh-CN" dirty="0"/>
              <a:t>01</a:t>
            </a:r>
            <a:endParaRPr kumimoji="1" lang="zh-CN" altLang="en-US" dirty="0"/>
          </a:p>
        </p:txBody>
      </p:sp>
      <p:sp>
        <p:nvSpPr>
          <p:cNvPr id="20" name="图片占位符 7"/>
          <p:cNvSpPr>
            <a:spLocks noGrp="1"/>
          </p:cNvSpPr>
          <p:nvPr>
            <p:ph type="pic" sz="quarter" idx="15"/>
          </p:nvPr>
        </p:nvSpPr>
        <p:spPr>
          <a:xfrm>
            <a:off x="4835526" y="1695451"/>
            <a:ext cx="2520000" cy="2520000"/>
          </a:xfrm>
          <a:solidFill>
            <a:schemeClr val="bg1">
              <a:lumMod val="95000"/>
            </a:schemeClr>
          </a:solidFill>
        </p:spPr>
        <p:txBody>
          <a:bodyPr>
            <a:normAutofit/>
          </a:bodyPr>
          <a:lstStyle>
            <a:lvl1pPr marL="0" indent="0">
              <a:buNone/>
              <a:defRPr sz="2000"/>
            </a:lvl1pPr>
          </a:lstStyle>
          <a:p>
            <a:endParaRPr kumimoji="1" lang="zh-CN" altLang="en-US" dirty="0"/>
          </a:p>
        </p:txBody>
      </p:sp>
      <p:sp>
        <p:nvSpPr>
          <p:cNvPr id="21" name="图片占位符 7"/>
          <p:cNvSpPr>
            <a:spLocks noGrp="1"/>
          </p:cNvSpPr>
          <p:nvPr>
            <p:ph type="pic" sz="quarter" idx="16"/>
          </p:nvPr>
        </p:nvSpPr>
        <p:spPr>
          <a:xfrm>
            <a:off x="8485821" y="1695451"/>
            <a:ext cx="2520000" cy="2520000"/>
          </a:xfrm>
          <a:solidFill>
            <a:schemeClr val="bg1">
              <a:lumMod val="95000"/>
            </a:schemeClr>
          </a:solidFill>
        </p:spPr>
        <p:txBody>
          <a:bodyPr>
            <a:normAutofit/>
          </a:bodyPr>
          <a:lstStyle>
            <a:lvl1pPr marL="0" indent="0">
              <a:buNone/>
              <a:defRPr sz="2000"/>
            </a:lvl1pPr>
          </a:lstStyle>
          <a:p>
            <a:endParaRPr kumimoji="1" lang="zh-CN"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5" Type="http://schemas.openxmlformats.org/officeDocument/2006/relationships/theme" Target="../theme/theme1.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endParaRPr kumimoji="1"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4" name="日期占位符 3"/>
          <p:cNvSpPr>
            <a:spLocks noGrp="1"/>
          </p:cNvSpPr>
          <p:nvPr>
            <p:ph type="dt" sz="half" idx="2"/>
          </p:nvPr>
        </p:nvSpPr>
        <p:spPr>
          <a:xfrm>
            <a:off x="838200" y="6356350"/>
            <a:ext cx="2409497"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9E9F100-E294-4B47-BE5D-7E0607444C1F}" type="datetime1">
              <a:rPr kumimoji="1" lang="zh-CN" altLang="en-US" smtClean="0"/>
            </a:fld>
            <a:endParaRPr kumimoji="1" lang="zh-CN" altLang="en-US"/>
          </a:p>
        </p:txBody>
      </p:sp>
      <p:sp>
        <p:nvSpPr>
          <p:cNvPr id="5" name="页脚占位符 4"/>
          <p:cNvSpPr>
            <a:spLocks noGrp="1"/>
          </p:cNvSpPr>
          <p:nvPr>
            <p:ph type="ftr" sz="quarter" idx="3"/>
          </p:nvPr>
        </p:nvSpPr>
        <p:spPr>
          <a:xfrm>
            <a:off x="3247697" y="6356350"/>
            <a:ext cx="5696608" cy="365125"/>
          </a:xfrm>
          <a:prstGeom prst="rect">
            <a:avLst/>
          </a:prstGeom>
        </p:spPr>
        <p:txBody>
          <a:bodyPr vert="horz" lIns="91440" tIns="45720" rIns="91440" bIns="45720" rtlCol="0" anchor="ctr"/>
          <a:lstStyle>
            <a:lvl1pPr marL="0" marR="0" indent="0" algn="ctr" defTabSz="914400" rtl="0" eaLnBrk="1" fontAlgn="auto" latinLnBrk="0" hangingPunct="1">
              <a:lnSpc>
                <a:spcPct val="100000"/>
              </a:lnSpc>
              <a:spcBef>
                <a:spcPts val="0"/>
              </a:spcBef>
              <a:spcAft>
                <a:spcPts val="0"/>
              </a:spcAft>
              <a:buClrTx/>
              <a:buSzTx/>
              <a:buFontTx/>
              <a:buNone/>
              <a:defRPr sz="1200">
                <a:solidFill>
                  <a:schemeClr val="tx1">
                    <a:tint val="75000"/>
                  </a:schemeClr>
                </a:solidFill>
              </a:defRPr>
            </a:lvl1pPr>
          </a:lstStyle>
          <a:p>
            <a:r>
              <a:rPr kumimoji="1" lang="en-GB" altLang="zh-CN" dirty="0"/>
              <a:t>BEIJING UNIVERSITY OF POSTS AND TELECOMMUNICATIONS &amp; HUAWEI</a:t>
            </a:r>
            <a:endParaRPr kumimoji="1" lang="en-GB" altLang="zh-CN" dirty="0"/>
          </a:p>
        </p:txBody>
      </p:sp>
      <p:sp>
        <p:nvSpPr>
          <p:cNvPr id="6" name="灯片编号占位符 5"/>
          <p:cNvSpPr>
            <a:spLocks noGrp="1"/>
          </p:cNvSpPr>
          <p:nvPr>
            <p:ph type="sldNum" sz="quarter" idx="4"/>
          </p:nvPr>
        </p:nvSpPr>
        <p:spPr>
          <a:xfrm>
            <a:off x="8933794" y="6356350"/>
            <a:ext cx="242000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5C466B8-AFC2-AE4B-94BC-EF87A0F7179E}" type="slidenum">
              <a:rPr kumimoji="1" lang="zh-CN" altLang="en-US" smtClean="0"/>
            </a:fld>
            <a:endParaRPr kumimoji="1"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9" Type="http://schemas.openxmlformats.org/officeDocument/2006/relationships/customXml" Target="../ink/ink238.xml"/><Relationship Id="rId8" Type="http://schemas.openxmlformats.org/officeDocument/2006/relationships/image" Target="../media/image242.png"/><Relationship Id="rId7" Type="http://schemas.openxmlformats.org/officeDocument/2006/relationships/customXml" Target="../ink/ink237.xml"/><Relationship Id="rId6" Type="http://schemas.openxmlformats.org/officeDocument/2006/relationships/image" Target="../media/image241.png"/><Relationship Id="rId5" Type="http://schemas.openxmlformats.org/officeDocument/2006/relationships/customXml" Target="../ink/ink236.xml"/><Relationship Id="rId4" Type="http://schemas.openxmlformats.org/officeDocument/2006/relationships/image" Target="../media/image240.png"/><Relationship Id="rId3" Type="http://schemas.openxmlformats.org/officeDocument/2006/relationships/customXml" Target="../ink/ink235.xml"/><Relationship Id="rId2" Type="http://schemas.openxmlformats.org/officeDocument/2006/relationships/image" Target="../media/image239.png"/><Relationship Id="rId19" Type="http://schemas.openxmlformats.org/officeDocument/2006/relationships/slideLayout" Target="../slideLayouts/slideLayout6.xml"/><Relationship Id="rId18" Type="http://schemas.openxmlformats.org/officeDocument/2006/relationships/image" Target="../media/image247.png"/><Relationship Id="rId17" Type="http://schemas.openxmlformats.org/officeDocument/2006/relationships/customXml" Target="../ink/ink242.xml"/><Relationship Id="rId16" Type="http://schemas.openxmlformats.org/officeDocument/2006/relationships/image" Target="../media/image246.png"/><Relationship Id="rId15" Type="http://schemas.openxmlformats.org/officeDocument/2006/relationships/customXml" Target="../ink/ink241.xml"/><Relationship Id="rId14" Type="http://schemas.openxmlformats.org/officeDocument/2006/relationships/image" Target="../media/image245.png"/><Relationship Id="rId13" Type="http://schemas.openxmlformats.org/officeDocument/2006/relationships/customXml" Target="../ink/ink240.xml"/><Relationship Id="rId12" Type="http://schemas.openxmlformats.org/officeDocument/2006/relationships/image" Target="../media/image244.png"/><Relationship Id="rId11" Type="http://schemas.openxmlformats.org/officeDocument/2006/relationships/customXml" Target="../ink/ink239.xml"/><Relationship Id="rId10" Type="http://schemas.openxmlformats.org/officeDocument/2006/relationships/image" Target="../media/image243.png"/><Relationship Id="rId1" Type="http://schemas.openxmlformats.org/officeDocument/2006/relationships/customXml" Target="../ink/ink234.xml"/></Relationships>
</file>

<file path=ppt/slides/_rels/slide11.xml.rels><?xml version="1.0" encoding="UTF-8" standalone="yes"?>
<Relationships xmlns="http://schemas.openxmlformats.org/package/2006/relationships"><Relationship Id="rId9" Type="http://schemas.openxmlformats.org/officeDocument/2006/relationships/customXml" Target="../ink/ink247.xml"/><Relationship Id="rId8" Type="http://schemas.openxmlformats.org/officeDocument/2006/relationships/image" Target="../media/image251.png"/><Relationship Id="rId7" Type="http://schemas.openxmlformats.org/officeDocument/2006/relationships/customXml" Target="../ink/ink246.xml"/><Relationship Id="rId6" Type="http://schemas.openxmlformats.org/officeDocument/2006/relationships/image" Target="../media/image250.png"/><Relationship Id="rId5" Type="http://schemas.openxmlformats.org/officeDocument/2006/relationships/customXml" Target="../ink/ink245.xml"/><Relationship Id="rId43" Type="http://schemas.openxmlformats.org/officeDocument/2006/relationships/slideLayout" Target="../slideLayouts/slideLayout6.xml"/><Relationship Id="rId42" Type="http://schemas.openxmlformats.org/officeDocument/2006/relationships/image" Target="../media/image268.png"/><Relationship Id="rId41" Type="http://schemas.openxmlformats.org/officeDocument/2006/relationships/customXml" Target="../ink/ink263.xml"/><Relationship Id="rId40" Type="http://schemas.openxmlformats.org/officeDocument/2006/relationships/image" Target="../media/image267.png"/><Relationship Id="rId4" Type="http://schemas.openxmlformats.org/officeDocument/2006/relationships/image" Target="../media/image249.png"/><Relationship Id="rId39" Type="http://schemas.openxmlformats.org/officeDocument/2006/relationships/customXml" Target="../ink/ink262.xml"/><Relationship Id="rId38" Type="http://schemas.openxmlformats.org/officeDocument/2006/relationships/image" Target="../media/image266.png"/><Relationship Id="rId37" Type="http://schemas.openxmlformats.org/officeDocument/2006/relationships/customXml" Target="../ink/ink261.xml"/><Relationship Id="rId36" Type="http://schemas.openxmlformats.org/officeDocument/2006/relationships/image" Target="../media/image265.png"/><Relationship Id="rId35" Type="http://schemas.openxmlformats.org/officeDocument/2006/relationships/customXml" Target="../ink/ink260.xml"/><Relationship Id="rId34" Type="http://schemas.openxmlformats.org/officeDocument/2006/relationships/image" Target="../media/image264.png"/><Relationship Id="rId33" Type="http://schemas.openxmlformats.org/officeDocument/2006/relationships/customXml" Target="../ink/ink259.xml"/><Relationship Id="rId32" Type="http://schemas.openxmlformats.org/officeDocument/2006/relationships/image" Target="../media/image263.png"/><Relationship Id="rId31" Type="http://schemas.openxmlformats.org/officeDocument/2006/relationships/customXml" Target="../ink/ink258.xml"/><Relationship Id="rId30" Type="http://schemas.openxmlformats.org/officeDocument/2006/relationships/image" Target="../media/image262.png"/><Relationship Id="rId3" Type="http://schemas.openxmlformats.org/officeDocument/2006/relationships/customXml" Target="../ink/ink244.xml"/><Relationship Id="rId29" Type="http://schemas.openxmlformats.org/officeDocument/2006/relationships/customXml" Target="../ink/ink257.xml"/><Relationship Id="rId28" Type="http://schemas.openxmlformats.org/officeDocument/2006/relationships/image" Target="../media/image261.png"/><Relationship Id="rId27" Type="http://schemas.openxmlformats.org/officeDocument/2006/relationships/customXml" Target="../ink/ink256.xml"/><Relationship Id="rId26" Type="http://schemas.openxmlformats.org/officeDocument/2006/relationships/image" Target="../media/image260.png"/><Relationship Id="rId25" Type="http://schemas.openxmlformats.org/officeDocument/2006/relationships/customXml" Target="../ink/ink255.xml"/><Relationship Id="rId24" Type="http://schemas.openxmlformats.org/officeDocument/2006/relationships/image" Target="../media/image259.png"/><Relationship Id="rId23" Type="http://schemas.openxmlformats.org/officeDocument/2006/relationships/customXml" Target="../ink/ink254.xml"/><Relationship Id="rId22" Type="http://schemas.openxmlformats.org/officeDocument/2006/relationships/image" Target="../media/image258.png"/><Relationship Id="rId21" Type="http://schemas.openxmlformats.org/officeDocument/2006/relationships/customXml" Target="../ink/ink253.xml"/><Relationship Id="rId20" Type="http://schemas.openxmlformats.org/officeDocument/2006/relationships/image" Target="../media/image257.png"/><Relationship Id="rId2" Type="http://schemas.openxmlformats.org/officeDocument/2006/relationships/image" Target="../media/image248.png"/><Relationship Id="rId19" Type="http://schemas.openxmlformats.org/officeDocument/2006/relationships/customXml" Target="../ink/ink252.xml"/><Relationship Id="rId18" Type="http://schemas.openxmlformats.org/officeDocument/2006/relationships/image" Target="../media/image256.png"/><Relationship Id="rId17" Type="http://schemas.openxmlformats.org/officeDocument/2006/relationships/customXml" Target="../ink/ink251.xml"/><Relationship Id="rId16" Type="http://schemas.openxmlformats.org/officeDocument/2006/relationships/image" Target="../media/image255.png"/><Relationship Id="rId15" Type="http://schemas.openxmlformats.org/officeDocument/2006/relationships/customXml" Target="../ink/ink250.xml"/><Relationship Id="rId14" Type="http://schemas.openxmlformats.org/officeDocument/2006/relationships/image" Target="../media/image254.png"/><Relationship Id="rId13" Type="http://schemas.openxmlformats.org/officeDocument/2006/relationships/customXml" Target="../ink/ink249.xml"/><Relationship Id="rId12" Type="http://schemas.openxmlformats.org/officeDocument/2006/relationships/image" Target="../media/image253.png"/><Relationship Id="rId11" Type="http://schemas.openxmlformats.org/officeDocument/2006/relationships/customXml" Target="../ink/ink248.xml"/><Relationship Id="rId10" Type="http://schemas.openxmlformats.org/officeDocument/2006/relationships/image" Target="../media/image252.png"/><Relationship Id="rId1" Type="http://schemas.openxmlformats.org/officeDocument/2006/relationships/customXml" Target="../ink/ink243.xml"/></Relationships>
</file>

<file path=ppt/slides/_rels/slide12.xml.rels><?xml version="1.0" encoding="UTF-8" standalone="yes"?>
<Relationships xmlns="http://schemas.openxmlformats.org/package/2006/relationships"><Relationship Id="rId4" Type="http://schemas.openxmlformats.org/officeDocument/2006/relationships/slideLayout" Target="../slideLayouts/slideLayout6.xml"/><Relationship Id="rId3" Type="http://schemas.openxmlformats.org/officeDocument/2006/relationships/image" Target="../media/image270.png"/><Relationship Id="rId2" Type="http://schemas.openxmlformats.org/officeDocument/2006/relationships/customXml" Target="../ink/ink264.xml"/><Relationship Id="rId1" Type="http://schemas.openxmlformats.org/officeDocument/2006/relationships/image" Target="../media/image269.png"/></Relationships>
</file>

<file path=ppt/slides/_rels/slide13.xml.rels><?xml version="1.0" encoding="UTF-8" standalone="yes"?>
<Relationships xmlns="http://schemas.openxmlformats.org/package/2006/relationships"><Relationship Id="rId99" Type="http://schemas.openxmlformats.org/officeDocument/2006/relationships/customXml" Target="../ink/ink314.xml"/><Relationship Id="rId98" Type="http://schemas.openxmlformats.org/officeDocument/2006/relationships/image" Target="../media/image319.png"/><Relationship Id="rId97" Type="http://schemas.openxmlformats.org/officeDocument/2006/relationships/customXml" Target="../ink/ink313.xml"/><Relationship Id="rId96" Type="http://schemas.openxmlformats.org/officeDocument/2006/relationships/image" Target="../media/image318.png"/><Relationship Id="rId95" Type="http://schemas.openxmlformats.org/officeDocument/2006/relationships/customXml" Target="../ink/ink312.xml"/><Relationship Id="rId94" Type="http://schemas.openxmlformats.org/officeDocument/2006/relationships/image" Target="../media/image317.png"/><Relationship Id="rId93" Type="http://schemas.openxmlformats.org/officeDocument/2006/relationships/customXml" Target="../ink/ink311.xml"/><Relationship Id="rId92" Type="http://schemas.openxmlformats.org/officeDocument/2006/relationships/image" Target="../media/image316.png"/><Relationship Id="rId91" Type="http://schemas.openxmlformats.org/officeDocument/2006/relationships/customXml" Target="../ink/ink310.xml"/><Relationship Id="rId90" Type="http://schemas.openxmlformats.org/officeDocument/2006/relationships/image" Target="../media/image315.png"/><Relationship Id="rId9" Type="http://schemas.openxmlformats.org/officeDocument/2006/relationships/customXml" Target="../ink/ink269.xml"/><Relationship Id="rId89" Type="http://schemas.openxmlformats.org/officeDocument/2006/relationships/customXml" Target="../ink/ink309.xml"/><Relationship Id="rId88" Type="http://schemas.openxmlformats.org/officeDocument/2006/relationships/image" Target="../media/image314.png"/><Relationship Id="rId87" Type="http://schemas.openxmlformats.org/officeDocument/2006/relationships/customXml" Target="../ink/ink308.xml"/><Relationship Id="rId86" Type="http://schemas.openxmlformats.org/officeDocument/2006/relationships/image" Target="../media/image313.png"/><Relationship Id="rId85" Type="http://schemas.openxmlformats.org/officeDocument/2006/relationships/customXml" Target="../ink/ink307.xml"/><Relationship Id="rId84" Type="http://schemas.openxmlformats.org/officeDocument/2006/relationships/image" Target="../media/image312.png"/><Relationship Id="rId83" Type="http://schemas.openxmlformats.org/officeDocument/2006/relationships/customXml" Target="../ink/ink306.xml"/><Relationship Id="rId82" Type="http://schemas.openxmlformats.org/officeDocument/2006/relationships/image" Target="../media/image311.png"/><Relationship Id="rId81" Type="http://schemas.openxmlformats.org/officeDocument/2006/relationships/customXml" Target="../ink/ink305.xml"/><Relationship Id="rId80" Type="http://schemas.openxmlformats.org/officeDocument/2006/relationships/image" Target="../media/image310.png"/><Relationship Id="rId8" Type="http://schemas.openxmlformats.org/officeDocument/2006/relationships/image" Target="../media/image274.png"/><Relationship Id="rId79" Type="http://schemas.openxmlformats.org/officeDocument/2006/relationships/customXml" Target="../ink/ink304.xml"/><Relationship Id="rId78" Type="http://schemas.openxmlformats.org/officeDocument/2006/relationships/image" Target="../media/image309.png"/><Relationship Id="rId77" Type="http://schemas.openxmlformats.org/officeDocument/2006/relationships/customXml" Target="../ink/ink303.xml"/><Relationship Id="rId76" Type="http://schemas.openxmlformats.org/officeDocument/2006/relationships/image" Target="../media/image308.png"/><Relationship Id="rId75" Type="http://schemas.openxmlformats.org/officeDocument/2006/relationships/customXml" Target="../ink/ink302.xml"/><Relationship Id="rId74" Type="http://schemas.openxmlformats.org/officeDocument/2006/relationships/image" Target="../media/image307.png"/><Relationship Id="rId73" Type="http://schemas.openxmlformats.org/officeDocument/2006/relationships/customXml" Target="../ink/ink301.xml"/><Relationship Id="rId72" Type="http://schemas.openxmlformats.org/officeDocument/2006/relationships/image" Target="../media/image306.png"/><Relationship Id="rId71" Type="http://schemas.openxmlformats.org/officeDocument/2006/relationships/customXml" Target="../ink/ink300.xml"/><Relationship Id="rId70" Type="http://schemas.openxmlformats.org/officeDocument/2006/relationships/image" Target="../media/image305.png"/><Relationship Id="rId7" Type="http://schemas.openxmlformats.org/officeDocument/2006/relationships/customXml" Target="../ink/ink268.xml"/><Relationship Id="rId69" Type="http://schemas.openxmlformats.org/officeDocument/2006/relationships/customXml" Target="../ink/ink299.xml"/><Relationship Id="rId68" Type="http://schemas.openxmlformats.org/officeDocument/2006/relationships/image" Target="../media/image304.png"/><Relationship Id="rId67" Type="http://schemas.openxmlformats.org/officeDocument/2006/relationships/customXml" Target="../ink/ink298.xml"/><Relationship Id="rId66" Type="http://schemas.openxmlformats.org/officeDocument/2006/relationships/image" Target="../media/image303.png"/><Relationship Id="rId65" Type="http://schemas.openxmlformats.org/officeDocument/2006/relationships/customXml" Target="../ink/ink297.xml"/><Relationship Id="rId64" Type="http://schemas.openxmlformats.org/officeDocument/2006/relationships/image" Target="../media/image302.png"/><Relationship Id="rId63" Type="http://schemas.openxmlformats.org/officeDocument/2006/relationships/customXml" Target="../ink/ink296.xml"/><Relationship Id="rId62" Type="http://schemas.openxmlformats.org/officeDocument/2006/relationships/image" Target="../media/image301.png"/><Relationship Id="rId61" Type="http://schemas.openxmlformats.org/officeDocument/2006/relationships/customXml" Target="../ink/ink295.xml"/><Relationship Id="rId60" Type="http://schemas.openxmlformats.org/officeDocument/2006/relationships/image" Target="../media/image300.png"/><Relationship Id="rId6" Type="http://schemas.openxmlformats.org/officeDocument/2006/relationships/image" Target="../media/image273.png"/><Relationship Id="rId59" Type="http://schemas.openxmlformats.org/officeDocument/2006/relationships/customXml" Target="../ink/ink294.xml"/><Relationship Id="rId58" Type="http://schemas.openxmlformats.org/officeDocument/2006/relationships/image" Target="../media/image299.png"/><Relationship Id="rId57" Type="http://schemas.openxmlformats.org/officeDocument/2006/relationships/customXml" Target="../ink/ink293.xml"/><Relationship Id="rId56" Type="http://schemas.openxmlformats.org/officeDocument/2006/relationships/image" Target="../media/image298.png"/><Relationship Id="rId55" Type="http://schemas.openxmlformats.org/officeDocument/2006/relationships/customXml" Target="../ink/ink292.xml"/><Relationship Id="rId54" Type="http://schemas.openxmlformats.org/officeDocument/2006/relationships/image" Target="../media/image297.png"/><Relationship Id="rId53" Type="http://schemas.openxmlformats.org/officeDocument/2006/relationships/customXml" Target="../ink/ink291.xml"/><Relationship Id="rId52" Type="http://schemas.openxmlformats.org/officeDocument/2006/relationships/image" Target="../media/image296.png"/><Relationship Id="rId51" Type="http://schemas.openxmlformats.org/officeDocument/2006/relationships/customXml" Target="../ink/ink290.xml"/><Relationship Id="rId50" Type="http://schemas.openxmlformats.org/officeDocument/2006/relationships/image" Target="../media/image295.png"/><Relationship Id="rId5" Type="http://schemas.openxmlformats.org/officeDocument/2006/relationships/customXml" Target="../ink/ink267.xml"/><Relationship Id="rId49" Type="http://schemas.openxmlformats.org/officeDocument/2006/relationships/customXml" Target="../ink/ink289.xml"/><Relationship Id="rId48" Type="http://schemas.openxmlformats.org/officeDocument/2006/relationships/image" Target="../media/image294.png"/><Relationship Id="rId47" Type="http://schemas.openxmlformats.org/officeDocument/2006/relationships/customXml" Target="../ink/ink288.xml"/><Relationship Id="rId46" Type="http://schemas.openxmlformats.org/officeDocument/2006/relationships/image" Target="../media/image293.png"/><Relationship Id="rId45" Type="http://schemas.openxmlformats.org/officeDocument/2006/relationships/customXml" Target="../ink/ink287.xml"/><Relationship Id="rId44" Type="http://schemas.openxmlformats.org/officeDocument/2006/relationships/image" Target="../media/image292.png"/><Relationship Id="rId43" Type="http://schemas.openxmlformats.org/officeDocument/2006/relationships/customXml" Target="../ink/ink286.xml"/><Relationship Id="rId42" Type="http://schemas.openxmlformats.org/officeDocument/2006/relationships/image" Target="../media/image291.png"/><Relationship Id="rId41" Type="http://schemas.openxmlformats.org/officeDocument/2006/relationships/customXml" Target="../ink/ink285.xml"/><Relationship Id="rId40" Type="http://schemas.openxmlformats.org/officeDocument/2006/relationships/image" Target="../media/image290.png"/><Relationship Id="rId4" Type="http://schemas.openxmlformats.org/officeDocument/2006/relationships/image" Target="../media/image272.png"/><Relationship Id="rId39" Type="http://schemas.openxmlformats.org/officeDocument/2006/relationships/customXml" Target="../ink/ink284.xml"/><Relationship Id="rId38" Type="http://schemas.openxmlformats.org/officeDocument/2006/relationships/image" Target="../media/image289.png"/><Relationship Id="rId37" Type="http://schemas.openxmlformats.org/officeDocument/2006/relationships/customXml" Target="../ink/ink283.xml"/><Relationship Id="rId36" Type="http://schemas.openxmlformats.org/officeDocument/2006/relationships/image" Target="../media/image288.png"/><Relationship Id="rId35" Type="http://schemas.openxmlformats.org/officeDocument/2006/relationships/customXml" Target="../ink/ink282.xml"/><Relationship Id="rId34" Type="http://schemas.openxmlformats.org/officeDocument/2006/relationships/image" Target="../media/image287.png"/><Relationship Id="rId33" Type="http://schemas.openxmlformats.org/officeDocument/2006/relationships/customXml" Target="../ink/ink281.xml"/><Relationship Id="rId32" Type="http://schemas.openxmlformats.org/officeDocument/2006/relationships/image" Target="../media/image286.png"/><Relationship Id="rId31" Type="http://schemas.openxmlformats.org/officeDocument/2006/relationships/customXml" Target="../ink/ink280.xml"/><Relationship Id="rId30" Type="http://schemas.openxmlformats.org/officeDocument/2006/relationships/image" Target="../media/image285.png"/><Relationship Id="rId3" Type="http://schemas.openxmlformats.org/officeDocument/2006/relationships/customXml" Target="../ink/ink266.xml"/><Relationship Id="rId29" Type="http://schemas.openxmlformats.org/officeDocument/2006/relationships/customXml" Target="../ink/ink279.xml"/><Relationship Id="rId28" Type="http://schemas.openxmlformats.org/officeDocument/2006/relationships/image" Target="../media/image284.png"/><Relationship Id="rId27" Type="http://schemas.openxmlformats.org/officeDocument/2006/relationships/customXml" Target="../ink/ink278.xml"/><Relationship Id="rId26" Type="http://schemas.openxmlformats.org/officeDocument/2006/relationships/image" Target="../media/image283.png"/><Relationship Id="rId25" Type="http://schemas.openxmlformats.org/officeDocument/2006/relationships/customXml" Target="../ink/ink277.xml"/><Relationship Id="rId24" Type="http://schemas.openxmlformats.org/officeDocument/2006/relationships/image" Target="../media/image282.png"/><Relationship Id="rId239" Type="http://schemas.openxmlformats.org/officeDocument/2006/relationships/slideLayout" Target="../slideLayouts/slideLayout6.xml"/><Relationship Id="rId238" Type="http://schemas.openxmlformats.org/officeDocument/2006/relationships/image" Target="../media/image389.png"/><Relationship Id="rId237" Type="http://schemas.openxmlformats.org/officeDocument/2006/relationships/customXml" Target="../ink/ink383.xml"/><Relationship Id="rId236" Type="http://schemas.openxmlformats.org/officeDocument/2006/relationships/image" Target="../media/image388.png"/><Relationship Id="rId235" Type="http://schemas.openxmlformats.org/officeDocument/2006/relationships/customXml" Target="../ink/ink382.xml"/><Relationship Id="rId234" Type="http://schemas.openxmlformats.org/officeDocument/2006/relationships/image" Target="../media/image387.png"/><Relationship Id="rId233" Type="http://schemas.openxmlformats.org/officeDocument/2006/relationships/customXml" Target="../ink/ink381.xml"/><Relationship Id="rId232" Type="http://schemas.openxmlformats.org/officeDocument/2006/relationships/image" Target="../media/image386.png"/><Relationship Id="rId231" Type="http://schemas.openxmlformats.org/officeDocument/2006/relationships/customXml" Target="../ink/ink380.xml"/><Relationship Id="rId230" Type="http://schemas.openxmlformats.org/officeDocument/2006/relationships/image" Target="../media/image385.png"/><Relationship Id="rId23" Type="http://schemas.openxmlformats.org/officeDocument/2006/relationships/customXml" Target="../ink/ink276.xml"/><Relationship Id="rId229" Type="http://schemas.openxmlformats.org/officeDocument/2006/relationships/customXml" Target="../ink/ink379.xml"/><Relationship Id="rId228" Type="http://schemas.openxmlformats.org/officeDocument/2006/relationships/image" Target="../media/image384.png"/><Relationship Id="rId227" Type="http://schemas.openxmlformats.org/officeDocument/2006/relationships/customXml" Target="../ink/ink378.xml"/><Relationship Id="rId226" Type="http://schemas.openxmlformats.org/officeDocument/2006/relationships/image" Target="../media/image383.png"/><Relationship Id="rId225" Type="http://schemas.openxmlformats.org/officeDocument/2006/relationships/customXml" Target="../ink/ink377.xml"/><Relationship Id="rId224" Type="http://schemas.openxmlformats.org/officeDocument/2006/relationships/image" Target="../media/image382.png"/><Relationship Id="rId223" Type="http://schemas.openxmlformats.org/officeDocument/2006/relationships/customXml" Target="../ink/ink376.xml"/><Relationship Id="rId222" Type="http://schemas.openxmlformats.org/officeDocument/2006/relationships/image" Target="../media/image381.png"/><Relationship Id="rId221" Type="http://schemas.openxmlformats.org/officeDocument/2006/relationships/customXml" Target="../ink/ink375.xml"/><Relationship Id="rId220" Type="http://schemas.openxmlformats.org/officeDocument/2006/relationships/image" Target="../media/image380.png"/><Relationship Id="rId22" Type="http://schemas.openxmlformats.org/officeDocument/2006/relationships/image" Target="../media/image281.png"/><Relationship Id="rId219" Type="http://schemas.openxmlformats.org/officeDocument/2006/relationships/customXml" Target="../ink/ink374.xml"/><Relationship Id="rId218" Type="http://schemas.openxmlformats.org/officeDocument/2006/relationships/image" Target="../media/image379.png"/><Relationship Id="rId217" Type="http://schemas.openxmlformats.org/officeDocument/2006/relationships/customXml" Target="../ink/ink373.xml"/><Relationship Id="rId216" Type="http://schemas.openxmlformats.org/officeDocument/2006/relationships/image" Target="../media/image378.png"/><Relationship Id="rId215" Type="http://schemas.openxmlformats.org/officeDocument/2006/relationships/customXml" Target="../ink/ink372.xml"/><Relationship Id="rId214" Type="http://schemas.openxmlformats.org/officeDocument/2006/relationships/image" Target="../media/image377.png"/><Relationship Id="rId213" Type="http://schemas.openxmlformats.org/officeDocument/2006/relationships/customXml" Target="../ink/ink371.xml"/><Relationship Id="rId212" Type="http://schemas.openxmlformats.org/officeDocument/2006/relationships/image" Target="../media/image376.png"/><Relationship Id="rId211" Type="http://schemas.openxmlformats.org/officeDocument/2006/relationships/customXml" Target="../ink/ink370.xml"/><Relationship Id="rId210" Type="http://schemas.openxmlformats.org/officeDocument/2006/relationships/image" Target="../media/image375.png"/><Relationship Id="rId21" Type="http://schemas.openxmlformats.org/officeDocument/2006/relationships/customXml" Target="../ink/ink275.xml"/><Relationship Id="rId209" Type="http://schemas.openxmlformats.org/officeDocument/2006/relationships/customXml" Target="../ink/ink369.xml"/><Relationship Id="rId208" Type="http://schemas.openxmlformats.org/officeDocument/2006/relationships/image" Target="../media/image374.png"/><Relationship Id="rId207" Type="http://schemas.openxmlformats.org/officeDocument/2006/relationships/customXml" Target="../ink/ink368.xml"/><Relationship Id="rId206" Type="http://schemas.openxmlformats.org/officeDocument/2006/relationships/image" Target="../media/image373.png"/><Relationship Id="rId205" Type="http://schemas.openxmlformats.org/officeDocument/2006/relationships/customXml" Target="../ink/ink367.xml"/><Relationship Id="rId204" Type="http://schemas.openxmlformats.org/officeDocument/2006/relationships/image" Target="../media/image372.png"/><Relationship Id="rId203" Type="http://schemas.openxmlformats.org/officeDocument/2006/relationships/customXml" Target="../ink/ink366.xml"/><Relationship Id="rId202" Type="http://schemas.openxmlformats.org/officeDocument/2006/relationships/image" Target="../media/image371.png"/><Relationship Id="rId201" Type="http://schemas.openxmlformats.org/officeDocument/2006/relationships/customXml" Target="../ink/ink365.xml"/><Relationship Id="rId200" Type="http://schemas.openxmlformats.org/officeDocument/2006/relationships/image" Target="../media/image370.png"/><Relationship Id="rId20" Type="http://schemas.openxmlformats.org/officeDocument/2006/relationships/image" Target="../media/image280.png"/><Relationship Id="rId2" Type="http://schemas.openxmlformats.org/officeDocument/2006/relationships/image" Target="../media/image271.png"/><Relationship Id="rId199" Type="http://schemas.openxmlformats.org/officeDocument/2006/relationships/customXml" Target="../ink/ink364.xml"/><Relationship Id="rId198" Type="http://schemas.openxmlformats.org/officeDocument/2006/relationships/image" Target="../media/image369.png"/><Relationship Id="rId197" Type="http://schemas.openxmlformats.org/officeDocument/2006/relationships/customXml" Target="../ink/ink363.xml"/><Relationship Id="rId196" Type="http://schemas.openxmlformats.org/officeDocument/2006/relationships/image" Target="../media/image368.png"/><Relationship Id="rId195" Type="http://schemas.openxmlformats.org/officeDocument/2006/relationships/customXml" Target="../ink/ink362.xml"/><Relationship Id="rId194" Type="http://schemas.openxmlformats.org/officeDocument/2006/relationships/image" Target="../media/image367.png"/><Relationship Id="rId193" Type="http://schemas.openxmlformats.org/officeDocument/2006/relationships/customXml" Target="../ink/ink361.xml"/><Relationship Id="rId192" Type="http://schemas.openxmlformats.org/officeDocument/2006/relationships/image" Target="../media/image366.png"/><Relationship Id="rId191" Type="http://schemas.openxmlformats.org/officeDocument/2006/relationships/customXml" Target="../ink/ink360.xml"/><Relationship Id="rId190" Type="http://schemas.openxmlformats.org/officeDocument/2006/relationships/image" Target="../media/image365.png"/><Relationship Id="rId19" Type="http://schemas.openxmlformats.org/officeDocument/2006/relationships/customXml" Target="../ink/ink274.xml"/><Relationship Id="rId189" Type="http://schemas.openxmlformats.org/officeDocument/2006/relationships/customXml" Target="../ink/ink359.xml"/><Relationship Id="rId188" Type="http://schemas.openxmlformats.org/officeDocument/2006/relationships/image" Target="../media/image364.png"/><Relationship Id="rId187" Type="http://schemas.openxmlformats.org/officeDocument/2006/relationships/customXml" Target="../ink/ink358.xml"/><Relationship Id="rId186" Type="http://schemas.openxmlformats.org/officeDocument/2006/relationships/image" Target="../media/image363.png"/><Relationship Id="rId185" Type="http://schemas.openxmlformats.org/officeDocument/2006/relationships/customXml" Target="../ink/ink357.xml"/><Relationship Id="rId184" Type="http://schemas.openxmlformats.org/officeDocument/2006/relationships/image" Target="../media/image362.png"/><Relationship Id="rId183" Type="http://schemas.openxmlformats.org/officeDocument/2006/relationships/customXml" Target="../ink/ink356.xml"/><Relationship Id="rId182" Type="http://schemas.openxmlformats.org/officeDocument/2006/relationships/image" Target="../media/image361.png"/><Relationship Id="rId181" Type="http://schemas.openxmlformats.org/officeDocument/2006/relationships/customXml" Target="../ink/ink355.xml"/><Relationship Id="rId180" Type="http://schemas.openxmlformats.org/officeDocument/2006/relationships/image" Target="../media/image360.png"/><Relationship Id="rId18" Type="http://schemas.openxmlformats.org/officeDocument/2006/relationships/image" Target="../media/image279.png"/><Relationship Id="rId179" Type="http://schemas.openxmlformats.org/officeDocument/2006/relationships/customXml" Target="../ink/ink354.xml"/><Relationship Id="rId178" Type="http://schemas.openxmlformats.org/officeDocument/2006/relationships/image" Target="../media/image359.png"/><Relationship Id="rId177" Type="http://schemas.openxmlformats.org/officeDocument/2006/relationships/customXml" Target="../ink/ink353.xml"/><Relationship Id="rId176" Type="http://schemas.openxmlformats.org/officeDocument/2006/relationships/image" Target="../media/image358.png"/><Relationship Id="rId175" Type="http://schemas.openxmlformats.org/officeDocument/2006/relationships/customXml" Target="../ink/ink352.xml"/><Relationship Id="rId174" Type="http://schemas.openxmlformats.org/officeDocument/2006/relationships/image" Target="../media/image357.png"/><Relationship Id="rId173" Type="http://schemas.openxmlformats.org/officeDocument/2006/relationships/customXml" Target="../ink/ink351.xml"/><Relationship Id="rId172" Type="http://schemas.openxmlformats.org/officeDocument/2006/relationships/image" Target="../media/image356.png"/><Relationship Id="rId171" Type="http://schemas.openxmlformats.org/officeDocument/2006/relationships/customXml" Target="../ink/ink350.xml"/><Relationship Id="rId170" Type="http://schemas.openxmlformats.org/officeDocument/2006/relationships/image" Target="../media/image355.png"/><Relationship Id="rId17" Type="http://schemas.openxmlformats.org/officeDocument/2006/relationships/customXml" Target="../ink/ink273.xml"/><Relationship Id="rId169" Type="http://schemas.openxmlformats.org/officeDocument/2006/relationships/customXml" Target="../ink/ink349.xml"/><Relationship Id="rId168" Type="http://schemas.openxmlformats.org/officeDocument/2006/relationships/image" Target="../media/image354.png"/><Relationship Id="rId167" Type="http://schemas.openxmlformats.org/officeDocument/2006/relationships/customXml" Target="../ink/ink348.xml"/><Relationship Id="rId166" Type="http://schemas.openxmlformats.org/officeDocument/2006/relationships/image" Target="../media/image353.png"/><Relationship Id="rId165" Type="http://schemas.openxmlformats.org/officeDocument/2006/relationships/customXml" Target="../ink/ink347.xml"/><Relationship Id="rId164" Type="http://schemas.openxmlformats.org/officeDocument/2006/relationships/image" Target="../media/image352.png"/><Relationship Id="rId163" Type="http://schemas.openxmlformats.org/officeDocument/2006/relationships/customXml" Target="../ink/ink346.xml"/><Relationship Id="rId162" Type="http://schemas.openxmlformats.org/officeDocument/2006/relationships/image" Target="../media/image351.png"/><Relationship Id="rId161" Type="http://schemas.openxmlformats.org/officeDocument/2006/relationships/customXml" Target="../ink/ink345.xml"/><Relationship Id="rId160" Type="http://schemas.openxmlformats.org/officeDocument/2006/relationships/image" Target="../media/image350.png"/><Relationship Id="rId16" Type="http://schemas.openxmlformats.org/officeDocument/2006/relationships/image" Target="../media/image278.png"/><Relationship Id="rId159" Type="http://schemas.openxmlformats.org/officeDocument/2006/relationships/customXml" Target="../ink/ink344.xml"/><Relationship Id="rId158" Type="http://schemas.openxmlformats.org/officeDocument/2006/relationships/image" Target="../media/image349.png"/><Relationship Id="rId157" Type="http://schemas.openxmlformats.org/officeDocument/2006/relationships/customXml" Target="../ink/ink343.xml"/><Relationship Id="rId156" Type="http://schemas.openxmlformats.org/officeDocument/2006/relationships/image" Target="../media/image348.png"/><Relationship Id="rId155" Type="http://schemas.openxmlformats.org/officeDocument/2006/relationships/customXml" Target="../ink/ink342.xml"/><Relationship Id="rId154" Type="http://schemas.openxmlformats.org/officeDocument/2006/relationships/image" Target="../media/image347.png"/><Relationship Id="rId153" Type="http://schemas.openxmlformats.org/officeDocument/2006/relationships/customXml" Target="../ink/ink341.xml"/><Relationship Id="rId152" Type="http://schemas.openxmlformats.org/officeDocument/2006/relationships/image" Target="../media/image346.png"/><Relationship Id="rId151" Type="http://schemas.openxmlformats.org/officeDocument/2006/relationships/customXml" Target="../ink/ink340.xml"/><Relationship Id="rId150" Type="http://schemas.openxmlformats.org/officeDocument/2006/relationships/image" Target="../media/image345.png"/><Relationship Id="rId15" Type="http://schemas.openxmlformats.org/officeDocument/2006/relationships/customXml" Target="../ink/ink272.xml"/><Relationship Id="rId149" Type="http://schemas.openxmlformats.org/officeDocument/2006/relationships/customXml" Target="../ink/ink339.xml"/><Relationship Id="rId148" Type="http://schemas.openxmlformats.org/officeDocument/2006/relationships/image" Target="../media/image344.png"/><Relationship Id="rId147" Type="http://schemas.openxmlformats.org/officeDocument/2006/relationships/customXml" Target="../ink/ink338.xml"/><Relationship Id="rId146" Type="http://schemas.openxmlformats.org/officeDocument/2006/relationships/image" Target="../media/image343.png"/><Relationship Id="rId145" Type="http://schemas.openxmlformats.org/officeDocument/2006/relationships/customXml" Target="../ink/ink337.xml"/><Relationship Id="rId144" Type="http://schemas.openxmlformats.org/officeDocument/2006/relationships/image" Target="../media/image342.png"/><Relationship Id="rId143" Type="http://schemas.openxmlformats.org/officeDocument/2006/relationships/customXml" Target="../ink/ink336.xml"/><Relationship Id="rId142" Type="http://schemas.openxmlformats.org/officeDocument/2006/relationships/image" Target="../media/image341.png"/><Relationship Id="rId141" Type="http://schemas.openxmlformats.org/officeDocument/2006/relationships/customXml" Target="../ink/ink335.xml"/><Relationship Id="rId140" Type="http://schemas.openxmlformats.org/officeDocument/2006/relationships/image" Target="../media/image340.png"/><Relationship Id="rId14" Type="http://schemas.openxmlformats.org/officeDocument/2006/relationships/image" Target="../media/image277.png"/><Relationship Id="rId139" Type="http://schemas.openxmlformats.org/officeDocument/2006/relationships/customXml" Target="../ink/ink334.xml"/><Relationship Id="rId138" Type="http://schemas.openxmlformats.org/officeDocument/2006/relationships/image" Target="../media/image339.png"/><Relationship Id="rId137" Type="http://schemas.openxmlformats.org/officeDocument/2006/relationships/customXml" Target="../ink/ink333.xml"/><Relationship Id="rId136" Type="http://schemas.openxmlformats.org/officeDocument/2006/relationships/image" Target="../media/image338.png"/><Relationship Id="rId135" Type="http://schemas.openxmlformats.org/officeDocument/2006/relationships/customXml" Target="../ink/ink332.xml"/><Relationship Id="rId134" Type="http://schemas.openxmlformats.org/officeDocument/2006/relationships/image" Target="../media/image337.png"/><Relationship Id="rId133" Type="http://schemas.openxmlformats.org/officeDocument/2006/relationships/customXml" Target="../ink/ink331.xml"/><Relationship Id="rId132" Type="http://schemas.openxmlformats.org/officeDocument/2006/relationships/image" Target="../media/image336.png"/><Relationship Id="rId131" Type="http://schemas.openxmlformats.org/officeDocument/2006/relationships/customXml" Target="../ink/ink330.xml"/><Relationship Id="rId130" Type="http://schemas.openxmlformats.org/officeDocument/2006/relationships/image" Target="../media/image335.png"/><Relationship Id="rId13" Type="http://schemas.openxmlformats.org/officeDocument/2006/relationships/customXml" Target="../ink/ink271.xml"/><Relationship Id="rId129" Type="http://schemas.openxmlformats.org/officeDocument/2006/relationships/customXml" Target="../ink/ink329.xml"/><Relationship Id="rId128" Type="http://schemas.openxmlformats.org/officeDocument/2006/relationships/image" Target="../media/image334.png"/><Relationship Id="rId127" Type="http://schemas.openxmlformats.org/officeDocument/2006/relationships/customXml" Target="../ink/ink328.xml"/><Relationship Id="rId126" Type="http://schemas.openxmlformats.org/officeDocument/2006/relationships/image" Target="../media/image333.png"/><Relationship Id="rId125" Type="http://schemas.openxmlformats.org/officeDocument/2006/relationships/customXml" Target="../ink/ink327.xml"/><Relationship Id="rId124" Type="http://schemas.openxmlformats.org/officeDocument/2006/relationships/image" Target="../media/image332.png"/><Relationship Id="rId123" Type="http://schemas.openxmlformats.org/officeDocument/2006/relationships/customXml" Target="../ink/ink326.xml"/><Relationship Id="rId122" Type="http://schemas.openxmlformats.org/officeDocument/2006/relationships/image" Target="../media/image331.png"/><Relationship Id="rId121" Type="http://schemas.openxmlformats.org/officeDocument/2006/relationships/customXml" Target="../ink/ink325.xml"/><Relationship Id="rId120" Type="http://schemas.openxmlformats.org/officeDocument/2006/relationships/image" Target="../media/image330.png"/><Relationship Id="rId12" Type="http://schemas.openxmlformats.org/officeDocument/2006/relationships/image" Target="../media/image276.png"/><Relationship Id="rId119" Type="http://schemas.openxmlformats.org/officeDocument/2006/relationships/customXml" Target="../ink/ink324.xml"/><Relationship Id="rId118" Type="http://schemas.openxmlformats.org/officeDocument/2006/relationships/image" Target="../media/image329.png"/><Relationship Id="rId117" Type="http://schemas.openxmlformats.org/officeDocument/2006/relationships/customXml" Target="../ink/ink323.xml"/><Relationship Id="rId116" Type="http://schemas.openxmlformats.org/officeDocument/2006/relationships/image" Target="../media/image328.png"/><Relationship Id="rId115" Type="http://schemas.openxmlformats.org/officeDocument/2006/relationships/customXml" Target="../ink/ink322.xml"/><Relationship Id="rId114" Type="http://schemas.openxmlformats.org/officeDocument/2006/relationships/image" Target="../media/image327.png"/><Relationship Id="rId113" Type="http://schemas.openxmlformats.org/officeDocument/2006/relationships/customXml" Target="../ink/ink321.xml"/><Relationship Id="rId112" Type="http://schemas.openxmlformats.org/officeDocument/2006/relationships/image" Target="../media/image326.png"/><Relationship Id="rId111" Type="http://schemas.openxmlformats.org/officeDocument/2006/relationships/customXml" Target="../ink/ink320.xml"/><Relationship Id="rId110" Type="http://schemas.openxmlformats.org/officeDocument/2006/relationships/image" Target="../media/image325.png"/><Relationship Id="rId11" Type="http://schemas.openxmlformats.org/officeDocument/2006/relationships/customXml" Target="../ink/ink270.xml"/><Relationship Id="rId109" Type="http://schemas.openxmlformats.org/officeDocument/2006/relationships/customXml" Target="../ink/ink319.xml"/><Relationship Id="rId108" Type="http://schemas.openxmlformats.org/officeDocument/2006/relationships/image" Target="../media/image324.png"/><Relationship Id="rId107" Type="http://schemas.openxmlformats.org/officeDocument/2006/relationships/customXml" Target="../ink/ink318.xml"/><Relationship Id="rId106" Type="http://schemas.openxmlformats.org/officeDocument/2006/relationships/image" Target="../media/image323.png"/><Relationship Id="rId105" Type="http://schemas.openxmlformats.org/officeDocument/2006/relationships/customXml" Target="../ink/ink317.xml"/><Relationship Id="rId104" Type="http://schemas.openxmlformats.org/officeDocument/2006/relationships/image" Target="../media/image322.png"/><Relationship Id="rId103" Type="http://schemas.openxmlformats.org/officeDocument/2006/relationships/customXml" Target="../ink/ink316.xml"/><Relationship Id="rId102" Type="http://schemas.openxmlformats.org/officeDocument/2006/relationships/image" Target="../media/image321.png"/><Relationship Id="rId101" Type="http://schemas.openxmlformats.org/officeDocument/2006/relationships/customXml" Target="../ink/ink315.xml"/><Relationship Id="rId100" Type="http://schemas.openxmlformats.org/officeDocument/2006/relationships/image" Target="../media/image320.png"/><Relationship Id="rId10" Type="http://schemas.openxmlformats.org/officeDocument/2006/relationships/image" Target="../media/image275.png"/><Relationship Id="rId1" Type="http://schemas.openxmlformats.org/officeDocument/2006/relationships/customXml" Target="../ink/ink265.xml"/></Relationships>
</file>

<file path=ppt/slides/_rels/slide14.xml.rels><?xml version="1.0" encoding="UTF-8" standalone="yes"?>
<Relationships xmlns="http://schemas.openxmlformats.org/package/2006/relationships"><Relationship Id="rId5" Type="http://schemas.openxmlformats.org/officeDocument/2006/relationships/slideLayout" Target="../slideLayouts/slideLayout6.xml"/><Relationship Id="rId4" Type="http://schemas.openxmlformats.org/officeDocument/2006/relationships/image" Target="../media/image391.png"/><Relationship Id="rId3" Type="http://schemas.openxmlformats.org/officeDocument/2006/relationships/customXml" Target="../ink/ink385.xml"/><Relationship Id="rId2" Type="http://schemas.openxmlformats.org/officeDocument/2006/relationships/image" Target="../media/image390.png"/><Relationship Id="rId1" Type="http://schemas.openxmlformats.org/officeDocument/2006/relationships/customXml" Target="../ink/ink384.xml"/></Relationships>
</file>

<file path=ppt/slides/_rels/slide15.xml.rels><?xml version="1.0" encoding="UTF-8" standalone="yes"?>
<Relationships xmlns="http://schemas.openxmlformats.org/package/2006/relationships"><Relationship Id="rId9" Type="http://schemas.openxmlformats.org/officeDocument/2006/relationships/image" Target="../media/image397.png"/><Relationship Id="rId8" Type="http://schemas.openxmlformats.org/officeDocument/2006/relationships/customXml" Target="../ink/ink388.xml"/><Relationship Id="rId7" Type="http://schemas.openxmlformats.org/officeDocument/2006/relationships/image" Target="../media/image396.png"/><Relationship Id="rId6" Type="http://schemas.openxmlformats.org/officeDocument/2006/relationships/customXml" Target="../ink/ink387.xml"/><Relationship Id="rId5" Type="http://schemas.openxmlformats.org/officeDocument/2006/relationships/image" Target="../media/image395.png"/><Relationship Id="rId48" Type="http://schemas.openxmlformats.org/officeDocument/2006/relationships/slideLayout" Target="../slideLayouts/slideLayout6.xml"/><Relationship Id="rId47" Type="http://schemas.openxmlformats.org/officeDocument/2006/relationships/image" Target="../media/image416.png"/><Relationship Id="rId46" Type="http://schemas.openxmlformats.org/officeDocument/2006/relationships/customXml" Target="../ink/ink407.xml"/><Relationship Id="rId45" Type="http://schemas.openxmlformats.org/officeDocument/2006/relationships/image" Target="../media/image415.png"/><Relationship Id="rId44" Type="http://schemas.openxmlformats.org/officeDocument/2006/relationships/customXml" Target="../ink/ink406.xml"/><Relationship Id="rId43" Type="http://schemas.openxmlformats.org/officeDocument/2006/relationships/image" Target="../media/image414.png"/><Relationship Id="rId42" Type="http://schemas.openxmlformats.org/officeDocument/2006/relationships/customXml" Target="../ink/ink405.xml"/><Relationship Id="rId41" Type="http://schemas.openxmlformats.org/officeDocument/2006/relationships/image" Target="../media/image413.png"/><Relationship Id="rId40" Type="http://schemas.openxmlformats.org/officeDocument/2006/relationships/customXml" Target="../ink/ink404.xml"/><Relationship Id="rId4" Type="http://schemas.openxmlformats.org/officeDocument/2006/relationships/customXml" Target="../ink/ink386.xml"/><Relationship Id="rId39" Type="http://schemas.openxmlformats.org/officeDocument/2006/relationships/image" Target="../media/image412.png"/><Relationship Id="rId38" Type="http://schemas.openxmlformats.org/officeDocument/2006/relationships/customXml" Target="../ink/ink403.xml"/><Relationship Id="rId37" Type="http://schemas.openxmlformats.org/officeDocument/2006/relationships/image" Target="../media/image411.png"/><Relationship Id="rId36" Type="http://schemas.openxmlformats.org/officeDocument/2006/relationships/customXml" Target="../ink/ink402.xml"/><Relationship Id="rId35" Type="http://schemas.openxmlformats.org/officeDocument/2006/relationships/image" Target="../media/image410.png"/><Relationship Id="rId34" Type="http://schemas.openxmlformats.org/officeDocument/2006/relationships/customXml" Target="../ink/ink401.xml"/><Relationship Id="rId33" Type="http://schemas.openxmlformats.org/officeDocument/2006/relationships/image" Target="../media/image409.png"/><Relationship Id="rId32" Type="http://schemas.openxmlformats.org/officeDocument/2006/relationships/customXml" Target="../ink/ink400.xml"/><Relationship Id="rId31" Type="http://schemas.openxmlformats.org/officeDocument/2006/relationships/image" Target="../media/image408.png"/><Relationship Id="rId30" Type="http://schemas.openxmlformats.org/officeDocument/2006/relationships/customXml" Target="../ink/ink399.xml"/><Relationship Id="rId3" Type="http://schemas.openxmlformats.org/officeDocument/2006/relationships/image" Target="../media/image394.png"/><Relationship Id="rId29" Type="http://schemas.openxmlformats.org/officeDocument/2006/relationships/image" Target="../media/image407.png"/><Relationship Id="rId28" Type="http://schemas.openxmlformats.org/officeDocument/2006/relationships/customXml" Target="../ink/ink398.xml"/><Relationship Id="rId27" Type="http://schemas.openxmlformats.org/officeDocument/2006/relationships/image" Target="../media/image406.png"/><Relationship Id="rId26" Type="http://schemas.openxmlformats.org/officeDocument/2006/relationships/customXml" Target="../ink/ink397.xml"/><Relationship Id="rId25" Type="http://schemas.openxmlformats.org/officeDocument/2006/relationships/image" Target="../media/image405.png"/><Relationship Id="rId24" Type="http://schemas.openxmlformats.org/officeDocument/2006/relationships/customXml" Target="../ink/ink396.xml"/><Relationship Id="rId23" Type="http://schemas.openxmlformats.org/officeDocument/2006/relationships/image" Target="../media/image404.png"/><Relationship Id="rId22" Type="http://schemas.openxmlformats.org/officeDocument/2006/relationships/customXml" Target="../ink/ink395.xml"/><Relationship Id="rId21" Type="http://schemas.openxmlformats.org/officeDocument/2006/relationships/image" Target="../media/image403.png"/><Relationship Id="rId20" Type="http://schemas.openxmlformats.org/officeDocument/2006/relationships/customXml" Target="../ink/ink394.xml"/><Relationship Id="rId2" Type="http://schemas.openxmlformats.org/officeDocument/2006/relationships/image" Target="../media/image393.png"/><Relationship Id="rId19" Type="http://schemas.openxmlformats.org/officeDocument/2006/relationships/image" Target="../media/image402.png"/><Relationship Id="rId18" Type="http://schemas.openxmlformats.org/officeDocument/2006/relationships/customXml" Target="../ink/ink393.xml"/><Relationship Id="rId17" Type="http://schemas.openxmlformats.org/officeDocument/2006/relationships/image" Target="../media/image401.png"/><Relationship Id="rId16" Type="http://schemas.openxmlformats.org/officeDocument/2006/relationships/customXml" Target="../ink/ink392.xml"/><Relationship Id="rId15" Type="http://schemas.openxmlformats.org/officeDocument/2006/relationships/image" Target="../media/image400.png"/><Relationship Id="rId14" Type="http://schemas.openxmlformats.org/officeDocument/2006/relationships/customXml" Target="../ink/ink391.xml"/><Relationship Id="rId13" Type="http://schemas.openxmlformats.org/officeDocument/2006/relationships/image" Target="../media/image399.png"/><Relationship Id="rId12" Type="http://schemas.openxmlformats.org/officeDocument/2006/relationships/customXml" Target="../ink/ink390.xml"/><Relationship Id="rId11" Type="http://schemas.openxmlformats.org/officeDocument/2006/relationships/image" Target="../media/image398.png"/><Relationship Id="rId10" Type="http://schemas.openxmlformats.org/officeDocument/2006/relationships/customXml" Target="../ink/ink389.xml"/><Relationship Id="rId1" Type="http://schemas.openxmlformats.org/officeDocument/2006/relationships/image" Target="../media/image392.png"/></Relationships>
</file>

<file path=ppt/slides/_rels/slide16.xml.rels><?xml version="1.0" encoding="UTF-8" standalone="yes"?>
<Relationships xmlns="http://schemas.openxmlformats.org/package/2006/relationships"><Relationship Id="rId94" Type="http://schemas.openxmlformats.org/officeDocument/2006/relationships/slideLayout" Target="../slideLayouts/slideLayout6.xml"/><Relationship Id="rId93" Type="http://schemas.openxmlformats.org/officeDocument/2006/relationships/image" Target="../media/image462.png"/><Relationship Id="rId92" Type="http://schemas.openxmlformats.org/officeDocument/2006/relationships/customXml" Target="../ink/ink453.xml"/><Relationship Id="rId91" Type="http://schemas.openxmlformats.org/officeDocument/2006/relationships/image" Target="../media/image461.png"/><Relationship Id="rId90" Type="http://schemas.openxmlformats.org/officeDocument/2006/relationships/customXml" Target="../ink/ink452.xml"/><Relationship Id="rId9" Type="http://schemas.openxmlformats.org/officeDocument/2006/relationships/image" Target="../media/image420.png"/><Relationship Id="rId89" Type="http://schemas.openxmlformats.org/officeDocument/2006/relationships/image" Target="../media/image460.png"/><Relationship Id="rId88" Type="http://schemas.openxmlformats.org/officeDocument/2006/relationships/customXml" Target="../ink/ink451.xml"/><Relationship Id="rId87" Type="http://schemas.openxmlformats.org/officeDocument/2006/relationships/image" Target="../media/image459.png"/><Relationship Id="rId86" Type="http://schemas.openxmlformats.org/officeDocument/2006/relationships/customXml" Target="../ink/ink450.xml"/><Relationship Id="rId85" Type="http://schemas.openxmlformats.org/officeDocument/2006/relationships/image" Target="../media/image458.png"/><Relationship Id="rId84" Type="http://schemas.openxmlformats.org/officeDocument/2006/relationships/customXml" Target="../ink/ink449.xml"/><Relationship Id="rId83" Type="http://schemas.openxmlformats.org/officeDocument/2006/relationships/image" Target="../media/image457.png"/><Relationship Id="rId82" Type="http://schemas.openxmlformats.org/officeDocument/2006/relationships/customXml" Target="../ink/ink448.xml"/><Relationship Id="rId81" Type="http://schemas.openxmlformats.org/officeDocument/2006/relationships/image" Target="../media/image456.png"/><Relationship Id="rId80" Type="http://schemas.openxmlformats.org/officeDocument/2006/relationships/customXml" Target="../ink/ink447.xml"/><Relationship Id="rId8" Type="http://schemas.openxmlformats.org/officeDocument/2006/relationships/customXml" Target="../ink/ink411.xml"/><Relationship Id="rId79" Type="http://schemas.openxmlformats.org/officeDocument/2006/relationships/image" Target="../media/image455.png"/><Relationship Id="rId78" Type="http://schemas.openxmlformats.org/officeDocument/2006/relationships/customXml" Target="../ink/ink446.xml"/><Relationship Id="rId77" Type="http://schemas.openxmlformats.org/officeDocument/2006/relationships/image" Target="../media/image454.png"/><Relationship Id="rId76" Type="http://schemas.openxmlformats.org/officeDocument/2006/relationships/customXml" Target="../ink/ink445.xml"/><Relationship Id="rId75" Type="http://schemas.openxmlformats.org/officeDocument/2006/relationships/image" Target="../media/image453.png"/><Relationship Id="rId74" Type="http://schemas.openxmlformats.org/officeDocument/2006/relationships/customXml" Target="../ink/ink444.xml"/><Relationship Id="rId73" Type="http://schemas.openxmlformats.org/officeDocument/2006/relationships/image" Target="../media/image452.png"/><Relationship Id="rId72" Type="http://schemas.openxmlformats.org/officeDocument/2006/relationships/customXml" Target="../ink/ink443.xml"/><Relationship Id="rId71" Type="http://schemas.openxmlformats.org/officeDocument/2006/relationships/image" Target="../media/image451.png"/><Relationship Id="rId70" Type="http://schemas.openxmlformats.org/officeDocument/2006/relationships/customXml" Target="../ink/ink442.xml"/><Relationship Id="rId7" Type="http://schemas.openxmlformats.org/officeDocument/2006/relationships/image" Target="../media/image419.png"/><Relationship Id="rId69" Type="http://schemas.openxmlformats.org/officeDocument/2006/relationships/image" Target="../media/image450.png"/><Relationship Id="rId68" Type="http://schemas.openxmlformats.org/officeDocument/2006/relationships/customXml" Target="../ink/ink441.xml"/><Relationship Id="rId67" Type="http://schemas.openxmlformats.org/officeDocument/2006/relationships/image" Target="../media/image449.png"/><Relationship Id="rId66" Type="http://schemas.openxmlformats.org/officeDocument/2006/relationships/customXml" Target="../ink/ink440.xml"/><Relationship Id="rId65" Type="http://schemas.openxmlformats.org/officeDocument/2006/relationships/image" Target="../media/image448.png"/><Relationship Id="rId64" Type="http://schemas.openxmlformats.org/officeDocument/2006/relationships/customXml" Target="../ink/ink439.xml"/><Relationship Id="rId63" Type="http://schemas.openxmlformats.org/officeDocument/2006/relationships/image" Target="../media/image447.png"/><Relationship Id="rId62" Type="http://schemas.openxmlformats.org/officeDocument/2006/relationships/customXml" Target="../ink/ink438.xml"/><Relationship Id="rId61" Type="http://schemas.openxmlformats.org/officeDocument/2006/relationships/image" Target="../media/image446.png"/><Relationship Id="rId60" Type="http://schemas.openxmlformats.org/officeDocument/2006/relationships/customXml" Target="../ink/ink437.xml"/><Relationship Id="rId6" Type="http://schemas.openxmlformats.org/officeDocument/2006/relationships/customXml" Target="../ink/ink410.xml"/><Relationship Id="rId59" Type="http://schemas.openxmlformats.org/officeDocument/2006/relationships/image" Target="../media/image445.png"/><Relationship Id="rId58" Type="http://schemas.openxmlformats.org/officeDocument/2006/relationships/customXml" Target="../ink/ink436.xml"/><Relationship Id="rId57" Type="http://schemas.openxmlformats.org/officeDocument/2006/relationships/image" Target="../media/image444.png"/><Relationship Id="rId56" Type="http://schemas.openxmlformats.org/officeDocument/2006/relationships/customXml" Target="../ink/ink435.xml"/><Relationship Id="rId55" Type="http://schemas.openxmlformats.org/officeDocument/2006/relationships/image" Target="../media/image443.png"/><Relationship Id="rId54" Type="http://schemas.openxmlformats.org/officeDocument/2006/relationships/customXml" Target="../ink/ink434.xml"/><Relationship Id="rId53" Type="http://schemas.openxmlformats.org/officeDocument/2006/relationships/image" Target="../media/image442.png"/><Relationship Id="rId52" Type="http://schemas.openxmlformats.org/officeDocument/2006/relationships/customXml" Target="../ink/ink433.xml"/><Relationship Id="rId51" Type="http://schemas.openxmlformats.org/officeDocument/2006/relationships/image" Target="../media/image441.png"/><Relationship Id="rId50" Type="http://schemas.openxmlformats.org/officeDocument/2006/relationships/customXml" Target="../ink/ink432.xml"/><Relationship Id="rId5" Type="http://schemas.openxmlformats.org/officeDocument/2006/relationships/image" Target="../media/image418.png"/><Relationship Id="rId49" Type="http://schemas.openxmlformats.org/officeDocument/2006/relationships/image" Target="../media/image440.png"/><Relationship Id="rId48" Type="http://schemas.openxmlformats.org/officeDocument/2006/relationships/customXml" Target="../ink/ink431.xml"/><Relationship Id="rId47" Type="http://schemas.openxmlformats.org/officeDocument/2006/relationships/image" Target="../media/image439.png"/><Relationship Id="rId46" Type="http://schemas.openxmlformats.org/officeDocument/2006/relationships/customXml" Target="../ink/ink430.xml"/><Relationship Id="rId45" Type="http://schemas.openxmlformats.org/officeDocument/2006/relationships/image" Target="../media/image438.png"/><Relationship Id="rId44" Type="http://schemas.openxmlformats.org/officeDocument/2006/relationships/customXml" Target="../ink/ink429.xml"/><Relationship Id="rId43" Type="http://schemas.openxmlformats.org/officeDocument/2006/relationships/image" Target="../media/image437.png"/><Relationship Id="rId42" Type="http://schemas.openxmlformats.org/officeDocument/2006/relationships/customXml" Target="../ink/ink428.xml"/><Relationship Id="rId41" Type="http://schemas.openxmlformats.org/officeDocument/2006/relationships/image" Target="../media/image436.png"/><Relationship Id="rId40" Type="http://schemas.openxmlformats.org/officeDocument/2006/relationships/customXml" Target="../ink/ink427.xml"/><Relationship Id="rId4" Type="http://schemas.openxmlformats.org/officeDocument/2006/relationships/customXml" Target="../ink/ink409.xml"/><Relationship Id="rId39" Type="http://schemas.openxmlformats.org/officeDocument/2006/relationships/image" Target="../media/image435.png"/><Relationship Id="rId38" Type="http://schemas.openxmlformats.org/officeDocument/2006/relationships/customXml" Target="../ink/ink426.xml"/><Relationship Id="rId37" Type="http://schemas.openxmlformats.org/officeDocument/2006/relationships/image" Target="../media/image434.png"/><Relationship Id="rId36" Type="http://schemas.openxmlformats.org/officeDocument/2006/relationships/customXml" Target="../ink/ink425.xml"/><Relationship Id="rId35" Type="http://schemas.openxmlformats.org/officeDocument/2006/relationships/image" Target="../media/image433.png"/><Relationship Id="rId34" Type="http://schemas.openxmlformats.org/officeDocument/2006/relationships/customXml" Target="../ink/ink424.xml"/><Relationship Id="rId33" Type="http://schemas.openxmlformats.org/officeDocument/2006/relationships/image" Target="../media/image432.png"/><Relationship Id="rId32" Type="http://schemas.openxmlformats.org/officeDocument/2006/relationships/customXml" Target="../ink/ink423.xml"/><Relationship Id="rId31" Type="http://schemas.openxmlformats.org/officeDocument/2006/relationships/image" Target="../media/image431.png"/><Relationship Id="rId30" Type="http://schemas.openxmlformats.org/officeDocument/2006/relationships/customXml" Target="../ink/ink422.xml"/><Relationship Id="rId3" Type="http://schemas.openxmlformats.org/officeDocument/2006/relationships/image" Target="../media/image417.png"/><Relationship Id="rId29" Type="http://schemas.openxmlformats.org/officeDocument/2006/relationships/image" Target="../media/image430.png"/><Relationship Id="rId28" Type="http://schemas.openxmlformats.org/officeDocument/2006/relationships/customXml" Target="../ink/ink421.xml"/><Relationship Id="rId27" Type="http://schemas.openxmlformats.org/officeDocument/2006/relationships/image" Target="../media/image429.png"/><Relationship Id="rId26" Type="http://schemas.openxmlformats.org/officeDocument/2006/relationships/customXml" Target="../ink/ink420.xml"/><Relationship Id="rId25" Type="http://schemas.openxmlformats.org/officeDocument/2006/relationships/image" Target="../media/image428.png"/><Relationship Id="rId24" Type="http://schemas.openxmlformats.org/officeDocument/2006/relationships/customXml" Target="../ink/ink419.xml"/><Relationship Id="rId23" Type="http://schemas.openxmlformats.org/officeDocument/2006/relationships/image" Target="../media/image427.png"/><Relationship Id="rId22" Type="http://schemas.openxmlformats.org/officeDocument/2006/relationships/customXml" Target="../ink/ink418.xml"/><Relationship Id="rId21" Type="http://schemas.openxmlformats.org/officeDocument/2006/relationships/image" Target="../media/image426.png"/><Relationship Id="rId20" Type="http://schemas.openxmlformats.org/officeDocument/2006/relationships/customXml" Target="../ink/ink417.xml"/><Relationship Id="rId2" Type="http://schemas.openxmlformats.org/officeDocument/2006/relationships/customXml" Target="../ink/ink408.xml"/><Relationship Id="rId19" Type="http://schemas.openxmlformats.org/officeDocument/2006/relationships/image" Target="../media/image425.png"/><Relationship Id="rId18" Type="http://schemas.openxmlformats.org/officeDocument/2006/relationships/customXml" Target="../ink/ink416.xml"/><Relationship Id="rId17" Type="http://schemas.openxmlformats.org/officeDocument/2006/relationships/image" Target="../media/image424.png"/><Relationship Id="rId16" Type="http://schemas.openxmlformats.org/officeDocument/2006/relationships/customXml" Target="../ink/ink415.xml"/><Relationship Id="rId15" Type="http://schemas.openxmlformats.org/officeDocument/2006/relationships/image" Target="../media/image423.png"/><Relationship Id="rId14" Type="http://schemas.openxmlformats.org/officeDocument/2006/relationships/customXml" Target="../ink/ink414.xml"/><Relationship Id="rId13" Type="http://schemas.openxmlformats.org/officeDocument/2006/relationships/image" Target="../media/image422.png"/><Relationship Id="rId12" Type="http://schemas.openxmlformats.org/officeDocument/2006/relationships/customXml" Target="../ink/ink413.xml"/><Relationship Id="rId11" Type="http://schemas.openxmlformats.org/officeDocument/2006/relationships/image" Target="../media/image421.png"/><Relationship Id="rId10" Type="http://schemas.openxmlformats.org/officeDocument/2006/relationships/customXml" Target="../ink/ink412.xml"/><Relationship Id="rId1" Type="http://schemas.openxmlformats.org/officeDocument/2006/relationships/image" Target="../media/image393.png"/></Relationships>
</file>

<file path=ppt/slides/_rels/slide17.xml.rels><?xml version="1.0" encoding="UTF-8" standalone="yes"?>
<Relationships xmlns="http://schemas.openxmlformats.org/package/2006/relationships"><Relationship Id="rId9" Type="http://schemas.openxmlformats.org/officeDocument/2006/relationships/customXml" Target="../ink/ink458.xml"/><Relationship Id="rId8" Type="http://schemas.openxmlformats.org/officeDocument/2006/relationships/image" Target="../media/image466.png"/><Relationship Id="rId7" Type="http://schemas.openxmlformats.org/officeDocument/2006/relationships/customXml" Target="../ink/ink457.xml"/><Relationship Id="rId6" Type="http://schemas.openxmlformats.org/officeDocument/2006/relationships/image" Target="../media/image465.png"/><Relationship Id="rId5" Type="http://schemas.openxmlformats.org/officeDocument/2006/relationships/customXml" Target="../ink/ink456.xml"/><Relationship Id="rId4" Type="http://schemas.openxmlformats.org/officeDocument/2006/relationships/image" Target="../media/image464.png"/><Relationship Id="rId35" Type="http://schemas.openxmlformats.org/officeDocument/2006/relationships/slideLayout" Target="../slideLayouts/slideLayout6.xml"/><Relationship Id="rId34" Type="http://schemas.openxmlformats.org/officeDocument/2006/relationships/image" Target="../media/image479.png"/><Relationship Id="rId33" Type="http://schemas.openxmlformats.org/officeDocument/2006/relationships/customXml" Target="../ink/ink470.xml"/><Relationship Id="rId32" Type="http://schemas.openxmlformats.org/officeDocument/2006/relationships/image" Target="../media/image478.png"/><Relationship Id="rId31" Type="http://schemas.openxmlformats.org/officeDocument/2006/relationships/customXml" Target="../ink/ink469.xml"/><Relationship Id="rId30" Type="http://schemas.openxmlformats.org/officeDocument/2006/relationships/image" Target="../media/image477.png"/><Relationship Id="rId3" Type="http://schemas.openxmlformats.org/officeDocument/2006/relationships/customXml" Target="../ink/ink455.xml"/><Relationship Id="rId29" Type="http://schemas.openxmlformats.org/officeDocument/2006/relationships/customXml" Target="../ink/ink468.xml"/><Relationship Id="rId28" Type="http://schemas.openxmlformats.org/officeDocument/2006/relationships/image" Target="../media/image476.png"/><Relationship Id="rId27" Type="http://schemas.openxmlformats.org/officeDocument/2006/relationships/customXml" Target="../ink/ink467.xml"/><Relationship Id="rId26" Type="http://schemas.openxmlformats.org/officeDocument/2006/relationships/image" Target="../media/image475.png"/><Relationship Id="rId25" Type="http://schemas.openxmlformats.org/officeDocument/2006/relationships/customXml" Target="../ink/ink466.xml"/><Relationship Id="rId24" Type="http://schemas.openxmlformats.org/officeDocument/2006/relationships/image" Target="../media/image474.png"/><Relationship Id="rId23" Type="http://schemas.openxmlformats.org/officeDocument/2006/relationships/customXml" Target="../ink/ink465.xml"/><Relationship Id="rId22" Type="http://schemas.openxmlformats.org/officeDocument/2006/relationships/image" Target="../media/image473.png"/><Relationship Id="rId21" Type="http://schemas.openxmlformats.org/officeDocument/2006/relationships/customXml" Target="../ink/ink464.xml"/><Relationship Id="rId20" Type="http://schemas.openxmlformats.org/officeDocument/2006/relationships/image" Target="../media/image472.png"/><Relationship Id="rId2" Type="http://schemas.openxmlformats.org/officeDocument/2006/relationships/image" Target="../media/image463.png"/><Relationship Id="rId19" Type="http://schemas.openxmlformats.org/officeDocument/2006/relationships/customXml" Target="../ink/ink463.xml"/><Relationship Id="rId18" Type="http://schemas.openxmlformats.org/officeDocument/2006/relationships/image" Target="../media/image471.png"/><Relationship Id="rId17" Type="http://schemas.openxmlformats.org/officeDocument/2006/relationships/customXml" Target="../ink/ink462.xml"/><Relationship Id="rId16" Type="http://schemas.openxmlformats.org/officeDocument/2006/relationships/image" Target="../media/image470.png"/><Relationship Id="rId15" Type="http://schemas.openxmlformats.org/officeDocument/2006/relationships/customXml" Target="../ink/ink461.xml"/><Relationship Id="rId14" Type="http://schemas.openxmlformats.org/officeDocument/2006/relationships/image" Target="../media/image469.png"/><Relationship Id="rId13" Type="http://schemas.openxmlformats.org/officeDocument/2006/relationships/customXml" Target="../ink/ink460.xml"/><Relationship Id="rId12" Type="http://schemas.openxmlformats.org/officeDocument/2006/relationships/image" Target="../media/image468.png"/><Relationship Id="rId11" Type="http://schemas.openxmlformats.org/officeDocument/2006/relationships/customXml" Target="../ink/ink459.xml"/><Relationship Id="rId10" Type="http://schemas.openxmlformats.org/officeDocument/2006/relationships/image" Target="../media/image467.png"/><Relationship Id="rId1" Type="http://schemas.openxmlformats.org/officeDocument/2006/relationships/customXml" Target="../ink/ink454.xml"/></Relationships>
</file>

<file path=ppt/slides/_rels/slide18.xml.rels><?xml version="1.0" encoding="UTF-8" standalone="yes"?>
<Relationships xmlns="http://schemas.openxmlformats.org/package/2006/relationships"><Relationship Id="rId99" Type="http://schemas.openxmlformats.org/officeDocument/2006/relationships/customXml" Target="../ink/ink520.xml"/><Relationship Id="rId98" Type="http://schemas.openxmlformats.org/officeDocument/2006/relationships/image" Target="../media/image528.png"/><Relationship Id="rId97" Type="http://schemas.openxmlformats.org/officeDocument/2006/relationships/customXml" Target="../ink/ink519.xml"/><Relationship Id="rId96" Type="http://schemas.openxmlformats.org/officeDocument/2006/relationships/image" Target="../media/image527.png"/><Relationship Id="rId95" Type="http://schemas.openxmlformats.org/officeDocument/2006/relationships/customXml" Target="../ink/ink518.xml"/><Relationship Id="rId94" Type="http://schemas.openxmlformats.org/officeDocument/2006/relationships/image" Target="../media/image526.png"/><Relationship Id="rId93" Type="http://schemas.openxmlformats.org/officeDocument/2006/relationships/customXml" Target="../ink/ink517.xml"/><Relationship Id="rId92" Type="http://schemas.openxmlformats.org/officeDocument/2006/relationships/image" Target="../media/image525.png"/><Relationship Id="rId91" Type="http://schemas.openxmlformats.org/officeDocument/2006/relationships/customXml" Target="../ink/ink516.xml"/><Relationship Id="rId90" Type="http://schemas.openxmlformats.org/officeDocument/2006/relationships/image" Target="../media/image524.png"/><Relationship Id="rId9" Type="http://schemas.openxmlformats.org/officeDocument/2006/relationships/customXml" Target="../ink/ink475.xml"/><Relationship Id="rId89" Type="http://schemas.openxmlformats.org/officeDocument/2006/relationships/customXml" Target="../ink/ink515.xml"/><Relationship Id="rId88" Type="http://schemas.openxmlformats.org/officeDocument/2006/relationships/image" Target="../media/image523.png"/><Relationship Id="rId87" Type="http://schemas.openxmlformats.org/officeDocument/2006/relationships/customXml" Target="../ink/ink514.xml"/><Relationship Id="rId86" Type="http://schemas.openxmlformats.org/officeDocument/2006/relationships/image" Target="../media/image522.png"/><Relationship Id="rId85" Type="http://schemas.openxmlformats.org/officeDocument/2006/relationships/customXml" Target="../ink/ink513.xml"/><Relationship Id="rId84" Type="http://schemas.openxmlformats.org/officeDocument/2006/relationships/image" Target="../media/image521.png"/><Relationship Id="rId83" Type="http://schemas.openxmlformats.org/officeDocument/2006/relationships/customXml" Target="../ink/ink512.xml"/><Relationship Id="rId82" Type="http://schemas.openxmlformats.org/officeDocument/2006/relationships/image" Target="../media/image520.png"/><Relationship Id="rId81" Type="http://schemas.openxmlformats.org/officeDocument/2006/relationships/customXml" Target="../ink/ink511.xml"/><Relationship Id="rId80" Type="http://schemas.openxmlformats.org/officeDocument/2006/relationships/image" Target="../media/image519.png"/><Relationship Id="rId8" Type="http://schemas.openxmlformats.org/officeDocument/2006/relationships/image" Target="../media/image483.png"/><Relationship Id="rId79" Type="http://schemas.openxmlformats.org/officeDocument/2006/relationships/customXml" Target="../ink/ink510.xml"/><Relationship Id="rId78" Type="http://schemas.openxmlformats.org/officeDocument/2006/relationships/image" Target="../media/image518.png"/><Relationship Id="rId77" Type="http://schemas.openxmlformats.org/officeDocument/2006/relationships/customXml" Target="../ink/ink509.xml"/><Relationship Id="rId76" Type="http://schemas.openxmlformats.org/officeDocument/2006/relationships/image" Target="../media/image517.png"/><Relationship Id="rId75" Type="http://schemas.openxmlformats.org/officeDocument/2006/relationships/customXml" Target="../ink/ink508.xml"/><Relationship Id="rId74" Type="http://schemas.openxmlformats.org/officeDocument/2006/relationships/image" Target="../media/image516.png"/><Relationship Id="rId73" Type="http://schemas.openxmlformats.org/officeDocument/2006/relationships/customXml" Target="../ink/ink507.xml"/><Relationship Id="rId72" Type="http://schemas.openxmlformats.org/officeDocument/2006/relationships/image" Target="../media/image515.png"/><Relationship Id="rId71" Type="http://schemas.openxmlformats.org/officeDocument/2006/relationships/customXml" Target="../ink/ink506.xml"/><Relationship Id="rId70" Type="http://schemas.openxmlformats.org/officeDocument/2006/relationships/image" Target="../media/image514.png"/><Relationship Id="rId7" Type="http://schemas.openxmlformats.org/officeDocument/2006/relationships/customXml" Target="../ink/ink474.xml"/><Relationship Id="rId69" Type="http://schemas.openxmlformats.org/officeDocument/2006/relationships/customXml" Target="../ink/ink505.xml"/><Relationship Id="rId68" Type="http://schemas.openxmlformats.org/officeDocument/2006/relationships/image" Target="../media/image513.png"/><Relationship Id="rId67" Type="http://schemas.openxmlformats.org/officeDocument/2006/relationships/customXml" Target="../ink/ink504.xml"/><Relationship Id="rId66" Type="http://schemas.openxmlformats.org/officeDocument/2006/relationships/image" Target="../media/image512.png"/><Relationship Id="rId65" Type="http://schemas.openxmlformats.org/officeDocument/2006/relationships/customXml" Target="../ink/ink503.xml"/><Relationship Id="rId64" Type="http://schemas.openxmlformats.org/officeDocument/2006/relationships/image" Target="../media/image511.png"/><Relationship Id="rId63" Type="http://schemas.openxmlformats.org/officeDocument/2006/relationships/customXml" Target="../ink/ink502.xml"/><Relationship Id="rId62" Type="http://schemas.openxmlformats.org/officeDocument/2006/relationships/image" Target="../media/image510.png"/><Relationship Id="rId61" Type="http://schemas.openxmlformats.org/officeDocument/2006/relationships/customXml" Target="../ink/ink501.xml"/><Relationship Id="rId60" Type="http://schemas.openxmlformats.org/officeDocument/2006/relationships/image" Target="../media/image509.png"/><Relationship Id="rId6" Type="http://schemas.openxmlformats.org/officeDocument/2006/relationships/image" Target="../media/image482.png"/><Relationship Id="rId59" Type="http://schemas.openxmlformats.org/officeDocument/2006/relationships/customXml" Target="../ink/ink500.xml"/><Relationship Id="rId58" Type="http://schemas.openxmlformats.org/officeDocument/2006/relationships/image" Target="../media/image508.png"/><Relationship Id="rId57" Type="http://schemas.openxmlformats.org/officeDocument/2006/relationships/customXml" Target="../ink/ink499.xml"/><Relationship Id="rId56" Type="http://schemas.openxmlformats.org/officeDocument/2006/relationships/image" Target="../media/image507.png"/><Relationship Id="rId55" Type="http://schemas.openxmlformats.org/officeDocument/2006/relationships/customXml" Target="../ink/ink498.xml"/><Relationship Id="rId54" Type="http://schemas.openxmlformats.org/officeDocument/2006/relationships/image" Target="../media/image506.png"/><Relationship Id="rId53" Type="http://schemas.openxmlformats.org/officeDocument/2006/relationships/customXml" Target="../ink/ink497.xml"/><Relationship Id="rId52" Type="http://schemas.openxmlformats.org/officeDocument/2006/relationships/image" Target="../media/image505.png"/><Relationship Id="rId51" Type="http://schemas.openxmlformats.org/officeDocument/2006/relationships/customXml" Target="../ink/ink496.xml"/><Relationship Id="rId50" Type="http://schemas.openxmlformats.org/officeDocument/2006/relationships/image" Target="../media/image504.png"/><Relationship Id="rId5" Type="http://schemas.openxmlformats.org/officeDocument/2006/relationships/customXml" Target="../ink/ink473.xml"/><Relationship Id="rId49" Type="http://schemas.openxmlformats.org/officeDocument/2006/relationships/customXml" Target="../ink/ink495.xml"/><Relationship Id="rId48" Type="http://schemas.openxmlformats.org/officeDocument/2006/relationships/image" Target="../media/image503.png"/><Relationship Id="rId47" Type="http://schemas.openxmlformats.org/officeDocument/2006/relationships/customXml" Target="../ink/ink494.xml"/><Relationship Id="rId46" Type="http://schemas.openxmlformats.org/officeDocument/2006/relationships/image" Target="../media/image502.png"/><Relationship Id="rId45" Type="http://schemas.openxmlformats.org/officeDocument/2006/relationships/customXml" Target="../ink/ink493.xml"/><Relationship Id="rId44" Type="http://schemas.openxmlformats.org/officeDocument/2006/relationships/image" Target="../media/image501.png"/><Relationship Id="rId43" Type="http://schemas.openxmlformats.org/officeDocument/2006/relationships/customXml" Target="../ink/ink492.xml"/><Relationship Id="rId42" Type="http://schemas.openxmlformats.org/officeDocument/2006/relationships/image" Target="../media/image500.png"/><Relationship Id="rId41" Type="http://schemas.openxmlformats.org/officeDocument/2006/relationships/customXml" Target="../ink/ink491.xml"/><Relationship Id="rId40" Type="http://schemas.openxmlformats.org/officeDocument/2006/relationships/image" Target="../media/image499.png"/><Relationship Id="rId4" Type="http://schemas.openxmlformats.org/officeDocument/2006/relationships/image" Target="../media/image481.png"/><Relationship Id="rId39" Type="http://schemas.openxmlformats.org/officeDocument/2006/relationships/customXml" Target="../ink/ink490.xml"/><Relationship Id="rId38" Type="http://schemas.openxmlformats.org/officeDocument/2006/relationships/image" Target="../media/image498.png"/><Relationship Id="rId37" Type="http://schemas.openxmlformats.org/officeDocument/2006/relationships/customXml" Target="../ink/ink489.xml"/><Relationship Id="rId36" Type="http://schemas.openxmlformats.org/officeDocument/2006/relationships/image" Target="../media/image497.png"/><Relationship Id="rId35" Type="http://schemas.openxmlformats.org/officeDocument/2006/relationships/customXml" Target="../ink/ink488.xml"/><Relationship Id="rId34" Type="http://schemas.openxmlformats.org/officeDocument/2006/relationships/image" Target="../media/image496.png"/><Relationship Id="rId33" Type="http://schemas.openxmlformats.org/officeDocument/2006/relationships/customXml" Target="../ink/ink487.xml"/><Relationship Id="rId32" Type="http://schemas.openxmlformats.org/officeDocument/2006/relationships/image" Target="../media/image495.png"/><Relationship Id="rId31" Type="http://schemas.openxmlformats.org/officeDocument/2006/relationships/customXml" Target="../ink/ink486.xml"/><Relationship Id="rId30" Type="http://schemas.openxmlformats.org/officeDocument/2006/relationships/image" Target="../media/image494.png"/><Relationship Id="rId3" Type="http://schemas.openxmlformats.org/officeDocument/2006/relationships/customXml" Target="../ink/ink472.xml"/><Relationship Id="rId29" Type="http://schemas.openxmlformats.org/officeDocument/2006/relationships/customXml" Target="../ink/ink485.xml"/><Relationship Id="rId28" Type="http://schemas.openxmlformats.org/officeDocument/2006/relationships/image" Target="../media/image493.png"/><Relationship Id="rId27" Type="http://schemas.openxmlformats.org/officeDocument/2006/relationships/customXml" Target="../ink/ink484.xml"/><Relationship Id="rId26" Type="http://schemas.openxmlformats.org/officeDocument/2006/relationships/image" Target="../media/image492.png"/><Relationship Id="rId25" Type="http://schemas.openxmlformats.org/officeDocument/2006/relationships/customXml" Target="../ink/ink483.xml"/><Relationship Id="rId24" Type="http://schemas.openxmlformats.org/officeDocument/2006/relationships/image" Target="../media/image491.png"/><Relationship Id="rId23" Type="http://schemas.openxmlformats.org/officeDocument/2006/relationships/customXml" Target="../ink/ink482.xml"/><Relationship Id="rId22" Type="http://schemas.openxmlformats.org/officeDocument/2006/relationships/image" Target="../media/image490.png"/><Relationship Id="rId21" Type="http://schemas.openxmlformats.org/officeDocument/2006/relationships/customXml" Target="../ink/ink481.xml"/><Relationship Id="rId203" Type="http://schemas.openxmlformats.org/officeDocument/2006/relationships/slideLayout" Target="../slideLayouts/slideLayout6.xml"/><Relationship Id="rId202" Type="http://schemas.openxmlformats.org/officeDocument/2006/relationships/image" Target="../media/image580.png"/><Relationship Id="rId201" Type="http://schemas.openxmlformats.org/officeDocument/2006/relationships/customXml" Target="../ink/ink571.xml"/><Relationship Id="rId200" Type="http://schemas.openxmlformats.org/officeDocument/2006/relationships/image" Target="../media/image579.png"/><Relationship Id="rId20" Type="http://schemas.openxmlformats.org/officeDocument/2006/relationships/image" Target="../media/image489.png"/><Relationship Id="rId2" Type="http://schemas.openxmlformats.org/officeDocument/2006/relationships/image" Target="../media/image480.png"/><Relationship Id="rId199" Type="http://schemas.openxmlformats.org/officeDocument/2006/relationships/customXml" Target="../ink/ink570.xml"/><Relationship Id="rId198" Type="http://schemas.openxmlformats.org/officeDocument/2006/relationships/image" Target="../media/image578.png"/><Relationship Id="rId197" Type="http://schemas.openxmlformats.org/officeDocument/2006/relationships/customXml" Target="../ink/ink569.xml"/><Relationship Id="rId196" Type="http://schemas.openxmlformats.org/officeDocument/2006/relationships/image" Target="../media/image577.png"/><Relationship Id="rId195" Type="http://schemas.openxmlformats.org/officeDocument/2006/relationships/customXml" Target="../ink/ink568.xml"/><Relationship Id="rId194" Type="http://schemas.openxmlformats.org/officeDocument/2006/relationships/image" Target="../media/image576.png"/><Relationship Id="rId193" Type="http://schemas.openxmlformats.org/officeDocument/2006/relationships/customXml" Target="../ink/ink567.xml"/><Relationship Id="rId192" Type="http://schemas.openxmlformats.org/officeDocument/2006/relationships/image" Target="../media/image575.png"/><Relationship Id="rId191" Type="http://schemas.openxmlformats.org/officeDocument/2006/relationships/customXml" Target="../ink/ink566.xml"/><Relationship Id="rId190" Type="http://schemas.openxmlformats.org/officeDocument/2006/relationships/image" Target="../media/image574.png"/><Relationship Id="rId19" Type="http://schemas.openxmlformats.org/officeDocument/2006/relationships/customXml" Target="../ink/ink480.xml"/><Relationship Id="rId189" Type="http://schemas.openxmlformats.org/officeDocument/2006/relationships/customXml" Target="../ink/ink565.xml"/><Relationship Id="rId188" Type="http://schemas.openxmlformats.org/officeDocument/2006/relationships/image" Target="../media/image573.png"/><Relationship Id="rId187" Type="http://schemas.openxmlformats.org/officeDocument/2006/relationships/customXml" Target="../ink/ink564.xml"/><Relationship Id="rId186" Type="http://schemas.openxmlformats.org/officeDocument/2006/relationships/image" Target="../media/image572.png"/><Relationship Id="rId185" Type="http://schemas.openxmlformats.org/officeDocument/2006/relationships/customXml" Target="../ink/ink563.xml"/><Relationship Id="rId184" Type="http://schemas.openxmlformats.org/officeDocument/2006/relationships/image" Target="../media/image571.png"/><Relationship Id="rId183" Type="http://schemas.openxmlformats.org/officeDocument/2006/relationships/customXml" Target="../ink/ink562.xml"/><Relationship Id="rId182" Type="http://schemas.openxmlformats.org/officeDocument/2006/relationships/image" Target="../media/image570.png"/><Relationship Id="rId181" Type="http://schemas.openxmlformats.org/officeDocument/2006/relationships/customXml" Target="../ink/ink561.xml"/><Relationship Id="rId180" Type="http://schemas.openxmlformats.org/officeDocument/2006/relationships/image" Target="../media/image569.png"/><Relationship Id="rId18" Type="http://schemas.openxmlformats.org/officeDocument/2006/relationships/image" Target="../media/image488.png"/><Relationship Id="rId179" Type="http://schemas.openxmlformats.org/officeDocument/2006/relationships/customXml" Target="../ink/ink560.xml"/><Relationship Id="rId178" Type="http://schemas.openxmlformats.org/officeDocument/2006/relationships/image" Target="../media/image568.png"/><Relationship Id="rId177" Type="http://schemas.openxmlformats.org/officeDocument/2006/relationships/customXml" Target="../ink/ink559.xml"/><Relationship Id="rId176" Type="http://schemas.openxmlformats.org/officeDocument/2006/relationships/image" Target="../media/image567.png"/><Relationship Id="rId175" Type="http://schemas.openxmlformats.org/officeDocument/2006/relationships/customXml" Target="../ink/ink558.xml"/><Relationship Id="rId174" Type="http://schemas.openxmlformats.org/officeDocument/2006/relationships/image" Target="../media/image566.png"/><Relationship Id="rId173" Type="http://schemas.openxmlformats.org/officeDocument/2006/relationships/customXml" Target="../ink/ink557.xml"/><Relationship Id="rId172" Type="http://schemas.openxmlformats.org/officeDocument/2006/relationships/image" Target="../media/image565.png"/><Relationship Id="rId171" Type="http://schemas.openxmlformats.org/officeDocument/2006/relationships/customXml" Target="../ink/ink556.xml"/><Relationship Id="rId170" Type="http://schemas.openxmlformats.org/officeDocument/2006/relationships/image" Target="../media/image564.png"/><Relationship Id="rId17" Type="http://schemas.openxmlformats.org/officeDocument/2006/relationships/customXml" Target="../ink/ink479.xml"/><Relationship Id="rId169" Type="http://schemas.openxmlformats.org/officeDocument/2006/relationships/customXml" Target="../ink/ink555.xml"/><Relationship Id="rId168" Type="http://schemas.openxmlformats.org/officeDocument/2006/relationships/image" Target="../media/image563.png"/><Relationship Id="rId167" Type="http://schemas.openxmlformats.org/officeDocument/2006/relationships/customXml" Target="../ink/ink554.xml"/><Relationship Id="rId166" Type="http://schemas.openxmlformats.org/officeDocument/2006/relationships/image" Target="../media/image562.png"/><Relationship Id="rId165" Type="http://schemas.openxmlformats.org/officeDocument/2006/relationships/customXml" Target="../ink/ink553.xml"/><Relationship Id="rId164" Type="http://schemas.openxmlformats.org/officeDocument/2006/relationships/image" Target="../media/image561.png"/><Relationship Id="rId163" Type="http://schemas.openxmlformats.org/officeDocument/2006/relationships/customXml" Target="../ink/ink552.xml"/><Relationship Id="rId162" Type="http://schemas.openxmlformats.org/officeDocument/2006/relationships/image" Target="../media/image560.png"/><Relationship Id="rId161" Type="http://schemas.openxmlformats.org/officeDocument/2006/relationships/customXml" Target="../ink/ink551.xml"/><Relationship Id="rId160" Type="http://schemas.openxmlformats.org/officeDocument/2006/relationships/image" Target="../media/image559.png"/><Relationship Id="rId16" Type="http://schemas.openxmlformats.org/officeDocument/2006/relationships/image" Target="../media/image487.png"/><Relationship Id="rId159" Type="http://schemas.openxmlformats.org/officeDocument/2006/relationships/customXml" Target="../ink/ink550.xml"/><Relationship Id="rId158" Type="http://schemas.openxmlformats.org/officeDocument/2006/relationships/image" Target="../media/image558.png"/><Relationship Id="rId157" Type="http://schemas.openxmlformats.org/officeDocument/2006/relationships/customXml" Target="../ink/ink549.xml"/><Relationship Id="rId156" Type="http://schemas.openxmlformats.org/officeDocument/2006/relationships/image" Target="../media/image557.png"/><Relationship Id="rId155" Type="http://schemas.openxmlformats.org/officeDocument/2006/relationships/customXml" Target="../ink/ink548.xml"/><Relationship Id="rId154" Type="http://schemas.openxmlformats.org/officeDocument/2006/relationships/image" Target="../media/image556.png"/><Relationship Id="rId153" Type="http://schemas.openxmlformats.org/officeDocument/2006/relationships/customXml" Target="../ink/ink547.xml"/><Relationship Id="rId152" Type="http://schemas.openxmlformats.org/officeDocument/2006/relationships/image" Target="../media/image555.png"/><Relationship Id="rId151" Type="http://schemas.openxmlformats.org/officeDocument/2006/relationships/customXml" Target="../ink/ink546.xml"/><Relationship Id="rId150" Type="http://schemas.openxmlformats.org/officeDocument/2006/relationships/image" Target="../media/image554.png"/><Relationship Id="rId15" Type="http://schemas.openxmlformats.org/officeDocument/2006/relationships/customXml" Target="../ink/ink478.xml"/><Relationship Id="rId149" Type="http://schemas.openxmlformats.org/officeDocument/2006/relationships/customXml" Target="../ink/ink545.xml"/><Relationship Id="rId148" Type="http://schemas.openxmlformats.org/officeDocument/2006/relationships/image" Target="../media/image553.png"/><Relationship Id="rId147" Type="http://schemas.openxmlformats.org/officeDocument/2006/relationships/customXml" Target="../ink/ink544.xml"/><Relationship Id="rId146" Type="http://schemas.openxmlformats.org/officeDocument/2006/relationships/image" Target="../media/image552.png"/><Relationship Id="rId145" Type="http://schemas.openxmlformats.org/officeDocument/2006/relationships/customXml" Target="../ink/ink543.xml"/><Relationship Id="rId144" Type="http://schemas.openxmlformats.org/officeDocument/2006/relationships/image" Target="../media/image551.png"/><Relationship Id="rId143" Type="http://schemas.openxmlformats.org/officeDocument/2006/relationships/customXml" Target="../ink/ink542.xml"/><Relationship Id="rId142" Type="http://schemas.openxmlformats.org/officeDocument/2006/relationships/image" Target="../media/image550.png"/><Relationship Id="rId141" Type="http://schemas.openxmlformats.org/officeDocument/2006/relationships/customXml" Target="../ink/ink541.xml"/><Relationship Id="rId140" Type="http://schemas.openxmlformats.org/officeDocument/2006/relationships/image" Target="../media/image549.png"/><Relationship Id="rId14" Type="http://schemas.openxmlformats.org/officeDocument/2006/relationships/image" Target="../media/image486.png"/><Relationship Id="rId139" Type="http://schemas.openxmlformats.org/officeDocument/2006/relationships/customXml" Target="../ink/ink540.xml"/><Relationship Id="rId138" Type="http://schemas.openxmlformats.org/officeDocument/2006/relationships/image" Target="../media/image548.png"/><Relationship Id="rId137" Type="http://schemas.openxmlformats.org/officeDocument/2006/relationships/customXml" Target="../ink/ink539.xml"/><Relationship Id="rId136" Type="http://schemas.openxmlformats.org/officeDocument/2006/relationships/image" Target="../media/image547.png"/><Relationship Id="rId135" Type="http://schemas.openxmlformats.org/officeDocument/2006/relationships/customXml" Target="../ink/ink538.xml"/><Relationship Id="rId134" Type="http://schemas.openxmlformats.org/officeDocument/2006/relationships/image" Target="../media/image546.png"/><Relationship Id="rId133" Type="http://schemas.openxmlformats.org/officeDocument/2006/relationships/customXml" Target="../ink/ink537.xml"/><Relationship Id="rId132" Type="http://schemas.openxmlformats.org/officeDocument/2006/relationships/image" Target="../media/image545.png"/><Relationship Id="rId131" Type="http://schemas.openxmlformats.org/officeDocument/2006/relationships/customXml" Target="../ink/ink536.xml"/><Relationship Id="rId130" Type="http://schemas.openxmlformats.org/officeDocument/2006/relationships/image" Target="../media/image544.png"/><Relationship Id="rId13" Type="http://schemas.openxmlformats.org/officeDocument/2006/relationships/customXml" Target="../ink/ink477.xml"/><Relationship Id="rId129" Type="http://schemas.openxmlformats.org/officeDocument/2006/relationships/customXml" Target="../ink/ink535.xml"/><Relationship Id="rId128" Type="http://schemas.openxmlformats.org/officeDocument/2006/relationships/image" Target="../media/image543.png"/><Relationship Id="rId127" Type="http://schemas.openxmlformats.org/officeDocument/2006/relationships/customXml" Target="../ink/ink534.xml"/><Relationship Id="rId126" Type="http://schemas.openxmlformats.org/officeDocument/2006/relationships/image" Target="../media/image542.png"/><Relationship Id="rId125" Type="http://schemas.openxmlformats.org/officeDocument/2006/relationships/customXml" Target="../ink/ink533.xml"/><Relationship Id="rId124" Type="http://schemas.openxmlformats.org/officeDocument/2006/relationships/image" Target="../media/image541.png"/><Relationship Id="rId123" Type="http://schemas.openxmlformats.org/officeDocument/2006/relationships/customXml" Target="../ink/ink532.xml"/><Relationship Id="rId122" Type="http://schemas.openxmlformats.org/officeDocument/2006/relationships/image" Target="../media/image540.png"/><Relationship Id="rId121" Type="http://schemas.openxmlformats.org/officeDocument/2006/relationships/customXml" Target="../ink/ink531.xml"/><Relationship Id="rId120" Type="http://schemas.openxmlformats.org/officeDocument/2006/relationships/image" Target="../media/image539.png"/><Relationship Id="rId12" Type="http://schemas.openxmlformats.org/officeDocument/2006/relationships/image" Target="../media/image485.png"/><Relationship Id="rId119" Type="http://schemas.openxmlformats.org/officeDocument/2006/relationships/customXml" Target="../ink/ink530.xml"/><Relationship Id="rId118" Type="http://schemas.openxmlformats.org/officeDocument/2006/relationships/image" Target="../media/image538.png"/><Relationship Id="rId117" Type="http://schemas.openxmlformats.org/officeDocument/2006/relationships/customXml" Target="../ink/ink529.xml"/><Relationship Id="rId116" Type="http://schemas.openxmlformats.org/officeDocument/2006/relationships/image" Target="../media/image537.png"/><Relationship Id="rId115" Type="http://schemas.openxmlformats.org/officeDocument/2006/relationships/customXml" Target="../ink/ink528.xml"/><Relationship Id="rId114" Type="http://schemas.openxmlformats.org/officeDocument/2006/relationships/image" Target="../media/image536.png"/><Relationship Id="rId113" Type="http://schemas.openxmlformats.org/officeDocument/2006/relationships/customXml" Target="../ink/ink527.xml"/><Relationship Id="rId112" Type="http://schemas.openxmlformats.org/officeDocument/2006/relationships/image" Target="../media/image535.png"/><Relationship Id="rId111" Type="http://schemas.openxmlformats.org/officeDocument/2006/relationships/customXml" Target="../ink/ink526.xml"/><Relationship Id="rId110" Type="http://schemas.openxmlformats.org/officeDocument/2006/relationships/image" Target="../media/image534.png"/><Relationship Id="rId11" Type="http://schemas.openxmlformats.org/officeDocument/2006/relationships/customXml" Target="../ink/ink476.xml"/><Relationship Id="rId109" Type="http://schemas.openxmlformats.org/officeDocument/2006/relationships/customXml" Target="../ink/ink525.xml"/><Relationship Id="rId108" Type="http://schemas.openxmlformats.org/officeDocument/2006/relationships/image" Target="../media/image533.png"/><Relationship Id="rId107" Type="http://schemas.openxmlformats.org/officeDocument/2006/relationships/customXml" Target="../ink/ink524.xml"/><Relationship Id="rId106" Type="http://schemas.openxmlformats.org/officeDocument/2006/relationships/image" Target="../media/image532.png"/><Relationship Id="rId105" Type="http://schemas.openxmlformats.org/officeDocument/2006/relationships/customXml" Target="../ink/ink523.xml"/><Relationship Id="rId104" Type="http://schemas.openxmlformats.org/officeDocument/2006/relationships/image" Target="../media/image531.png"/><Relationship Id="rId103" Type="http://schemas.openxmlformats.org/officeDocument/2006/relationships/customXml" Target="../ink/ink522.xml"/><Relationship Id="rId102" Type="http://schemas.openxmlformats.org/officeDocument/2006/relationships/image" Target="../media/image530.png"/><Relationship Id="rId101" Type="http://schemas.openxmlformats.org/officeDocument/2006/relationships/customXml" Target="../ink/ink521.xml"/><Relationship Id="rId100" Type="http://schemas.openxmlformats.org/officeDocument/2006/relationships/image" Target="../media/image529.png"/><Relationship Id="rId10" Type="http://schemas.openxmlformats.org/officeDocument/2006/relationships/image" Target="../media/image484.png"/><Relationship Id="rId1" Type="http://schemas.openxmlformats.org/officeDocument/2006/relationships/customXml" Target="../ink/ink471.xml"/></Relationships>
</file>

<file path=ppt/slides/_rels/slide19.xml.rels><?xml version="1.0" encoding="UTF-8" standalone="yes"?>
<Relationships xmlns="http://schemas.openxmlformats.org/package/2006/relationships"><Relationship Id="rId9" Type="http://schemas.openxmlformats.org/officeDocument/2006/relationships/customXml" Target="../ink/ink576.xml"/><Relationship Id="rId85" Type="http://schemas.openxmlformats.org/officeDocument/2006/relationships/slideLayout" Target="../slideLayouts/slideLayout6.xml"/><Relationship Id="rId84" Type="http://schemas.openxmlformats.org/officeDocument/2006/relationships/image" Target="../media/image622.png"/><Relationship Id="rId83" Type="http://schemas.openxmlformats.org/officeDocument/2006/relationships/customXml" Target="../ink/ink613.xml"/><Relationship Id="rId82" Type="http://schemas.openxmlformats.org/officeDocument/2006/relationships/image" Target="../media/image621.png"/><Relationship Id="rId81" Type="http://schemas.openxmlformats.org/officeDocument/2006/relationships/customXml" Target="../ink/ink612.xml"/><Relationship Id="rId80" Type="http://schemas.openxmlformats.org/officeDocument/2006/relationships/image" Target="../media/image620.png"/><Relationship Id="rId8" Type="http://schemas.openxmlformats.org/officeDocument/2006/relationships/image" Target="../media/image584.png"/><Relationship Id="rId79" Type="http://schemas.openxmlformats.org/officeDocument/2006/relationships/customXml" Target="../ink/ink611.xml"/><Relationship Id="rId78" Type="http://schemas.openxmlformats.org/officeDocument/2006/relationships/image" Target="../media/image619.png"/><Relationship Id="rId77" Type="http://schemas.openxmlformats.org/officeDocument/2006/relationships/customXml" Target="../ink/ink610.xml"/><Relationship Id="rId76" Type="http://schemas.openxmlformats.org/officeDocument/2006/relationships/image" Target="../media/image618.png"/><Relationship Id="rId75" Type="http://schemas.openxmlformats.org/officeDocument/2006/relationships/customXml" Target="../ink/ink609.xml"/><Relationship Id="rId74" Type="http://schemas.openxmlformats.org/officeDocument/2006/relationships/image" Target="../media/image617.png"/><Relationship Id="rId73" Type="http://schemas.openxmlformats.org/officeDocument/2006/relationships/customXml" Target="../ink/ink608.xml"/><Relationship Id="rId72" Type="http://schemas.openxmlformats.org/officeDocument/2006/relationships/image" Target="../media/image616.png"/><Relationship Id="rId71" Type="http://schemas.openxmlformats.org/officeDocument/2006/relationships/customXml" Target="../ink/ink607.xml"/><Relationship Id="rId70" Type="http://schemas.openxmlformats.org/officeDocument/2006/relationships/image" Target="../media/image615.png"/><Relationship Id="rId7" Type="http://schemas.openxmlformats.org/officeDocument/2006/relationships/customXml" Target="../ink/ink575.xml"/><Relationship Id="rId69" Type="http://schemas.openxmlformats.org/officeDocument/2006/relationships/customXml" Target="../ink/ink606.xml"/><Relationship Id="rId68" Type="http://schemas.openxmlformats.org/officeDocument/2006/relationships/image" Target="../media/image614.png"/><Relationship Id="rId67" Type="http://schemas.openxmlformats.org/officeDocument/2006/relationships/customXml" Target="../ink/ink605.xml"/><Relationship Id="rId66" Type="http://schemas.openxmlformats.org/officeDocument/2006/relationships/image" Target="../media/image613.png"/><Relationship Id="rId65" Type="http://schemas.openxmlformats.org/officeDocument/2006/relationships/customXml" Target="../ink/ink604.xml"/><Relationship Id="rId64" Type="http://schemas.openxmlformats.org/officeDocument/2006/relationships/image" Target="../media/image612.png"/><Relationship Id="rId63" Type="http://schemas.openxmlformats.org/officeDocument/2006/relationships/customXml" Target="../ink/ink603.xml"/><Relationship Id="rId62" Type="http://schemas.openxmlformats.org/officeDocument/2006/relationships/image" Target="../media/image611.png"/><Relationship Id="rId61" Type="http://schemas.openxmlformats.org/officeDocument/2006/relationships/customXml" Target="../ink/ink602.xml"/><Relationship Id="rId60" Type="http://schemas.openxmlformats.org/officeDocument/2006/relationships/image" Target="../media/image610.png"/><Relationship Id="rId6" Type="http://schemas.openxmlformats.org/officeDocument/2006/relationships/image" Target="../media/image583.png"/><Relationship Id="rId59" Type="http://schemas.openxmlformats.org/officeDocument/2006/relationships/customXml" Target="../ink/ink601.xml"/><Relationship Id="rId58" Type="http://schemas.openxmlformats.org/officeDocument/2006/relationships/image" Target="../media/image609.png"/><Relationship Id="rId57" Type="http://schemas.openxmlformats.org/officeDocument/2006/relationships/customXml" Target="../ink/ink600.xml"/><Relationship Id="rId56" Type="http://schemas.openxmlformats.org/officeDocument/2006/relationships/image" Target="../media/image608.png"/><Relationship Id="rId55" Type="http://schemas.openxmlformats.org/officeDocument/2006/relationships/customXml" Target="../ink/ink599.xml"/><Relationship Id="rId54" Type="http://schemas.openxmlformats.org/officeDocument/2006/relationships/image" Target="../media/image607.png"/><Relationship Id="rId53" Type="http://schemas.openxmlformats.org/officeDocument/2006/relationships/customXml" Target="../ink/ink598.xml"/><Relationship Id="rId52" Type="http://schemas.openxmlformats.org/officeDocument/2006/relationships/image" Target="../media/image606.png"/><Relationship Id="rId51" Type="http://schemas.openxmlformats.org/officeDocument/2006/relationships/customXml" Target="../ink/ink597.xml"/><Relationship Id="rId50" Type="http://schemas.openxmlformats.org/officeDocument/2006/relationships/image" Target="../media/image605.png"/><Relationship Id="rId5" Type="http://schemas.openxmlformats.org/officeDocument/2006/relationships/customXml" Target="../ink/ink574.xml"/><Relationship Id="rId49" Type="http://schemas.openxmlformats.org/officeDocument/2006/relationships/customXml" Target="../ink/ink596.xml"/><Relationship Id="rId48" Type="http://schemas.openxmlformats.org/officeDocument/2006/relationships/image" Target="../media/image604.png"/><Relationship Id="rId47" Type="http://schemas.openxmlformats.org/officeDocument/2006/relationships/customXml" Target="../ink/ink595.xml"/><Relationship Id="rId46" Type="http://schemas.openxmlformats.org/officeDocument/2006/relationships/image" Target="../media/image603.png"/><Relationship Id="rId45" Type="http://schemas.openxmlformats.org/officeDocument/2006/relationships/customXml" Target="../ink/ink594.xml"/><Relationship Id="rId44" Type="http://schemas.openxmlformats.org/officeDocument/2006/relationships/image" Target="../media/image602.png"/><Relationship Id="rId43" Type="http://schemas.openxmlformats.org/officeDocument/2006/relationships/customXml" Target="../ink/ink593.xml"/><Relationship Id="rId42" Type="http://schemas.openxmlformats.org/officeDocument/2006/relationships/image" Target="../media/image601.png"/><Relationship Id="rId41" Type="http://schemas.openxmlformats.org/officeDocument/2006/relationships/customXml" Target="../ink/ink592.xml"/><Relationship Id="rId40" Type="http://schemas.openxmlformats.org/officeDocument/2006/relationships/image" Target="../media/image600.png"/><Relationship Id="rId4" Type="http://schemas.openxmlformats.org/officeDocument/2006/relationships/image" Target="../media/image582.png"/><Relationship Id="rId39" Type="http://schemas.openxmlformats.org/officeDocument/2006/relationships/customXml" Target="../ink/ink591.xml"/><Relationship Id="rId38" Type="http://schemas.openxmlformats.org/officeDocument/2006/relationships/image" Target="../media/image599.png"/><Relationship Id="rId37" Type="http://schemas.openxmlformats.org/officeDocument/2006/relationships/customXml" Target="../ink/ink590.xml"/><Relationship Id="rId36" Type="http://schemas.openxmlformats.org/officeDocument/2006/relationships/image" Target="../media/image598.png"/><Relationship Id="rId35" Type="http://schemas.openxmlformats.org/officeDocument/2006/relationships/customXml" Target="../ink/ink589.xml"/><Relationship Id="rId34" Type="http://schemas.openxmlformats.org/officeDocument/2006/relationships/image" Target="../media/image597.png"/><Relationship Id="rId33" Type="http://schemas.openxmlformats.org/officeDocument/2006/relationships/customXml" Target="../ink/ink588.xml"/><Relationship Id="rId32" Type="http://schemas.openxmlformats.org/officeDocument/2006/relationships/image" Target="../media/image596.png"/><Relationship Id="rId31" Type="http://schemas.openxmlformats.org/officeDocument/2006/relationships/customXml" Target="../ink/ink587.xml"/><Relationship Id="rId30" Type="http://schemas.openxmlformats.org/officeDocument/2006/relationships/image" Target="../media/image595.png"/><Relationship Id="rId3" Type="http://schemas.openxmlformats.org/officeDocument/2006/relationships/customXml" Target="../ink/ink573.xml"/><Relationship Id="rId29" Type="http://schemas.openxmlformats.org/officeDocument/2006/relationships/customXml" Target="../ink/ink586.xml"/><Relationship Id="rId28" Type="http://schemas.openxmlformats.org/officeDocument/2006/relationships/image" Target="../media/image594.png"/><Relationship Id="rId27" Type="http://schemas.openxmlformats.org/officeDocument/2006/relationships/customXml" Target="../ink/ink585.xml"/><Relationship Id="rId26" Type="http://schemas.openxmlformats.org/officeDocument/2006/relationships/image" Target="../media/image593.png"/><Relationship Id="rId25" Type="http://schemas.openxmlformats.org/officeDocument/2006/relationships/customXml" Target="../ink/ink584.xml"/><Relationship Id="rId24" Type="http://schemas.openxmlformats.org/officeDocument/2006/relationships/image" Target="../media/image592.png"/><Relationship Id="rId23" Type="http://schemas.openxmlformats.org/officeDocument/2006/relationships/customXml" Target="../ink/ink583.xml"/><Relationship Id="rId22" Type="http://schemas.openxmlformats.org/officeDocument/2006/relationships/image" Target="../media/image591.png"/><Relationship Id="rId21" Type="http://schemas.openxmlformats.org/officeDocument/2006/relationships/customXml" Target="../ink/ink582.xml"/><Relationship Id="rId20" Type="http://schemas.openxmlformats.org/officeDocument/2006/relationships/image" Target="../media/image590.png"/><Relationship Id="rId2" Type="http://schemas.openxmlformats.org/officeDocument/2006/relationships/image" Target="../media/image581.png"/><Relationship Id="rId19" Type="http://schemas.openxmlformats.org/officeDocument/2006/relationships/customXml" Target="../ink/ink581.xml"/><Relationship Id="rId18" Type="http://schemas.openxmlformats.org/officeDocument/2006/relationships/image" Target="../media/image589.png"/><Relationship Id="rId17" Type="http://schemas.openxmlformats.org/officeDocument/2006/relationships/customXml" Target="../ink/ink580.xml"/><Relationship Id="rId16" Type="http://schemas.openxmlformats.org/officeDocument/2006/relationships/image" Target="../media/image588.png"/><Relationship Id="rId15" Type="http://schemas.openxmlformats.org/officeDocument/2006/relationships/customXml" Target="../ink/ink579.xml"/><Relationship Id="rId14" Type="http://schemas.openxmlformats.org/officeDocument/2006/relationships/image" Target="../media/image587.png"/><Relationship Id="rId13" Type="http://schemas.openxmlformats.org/officeDocument/2006/relationships/customXml" Target="../ink/ink578.xml"/><Relationship Id="rId12" Type="http://schemas.openxmlformats.org/officeDocument/2006/relationships/image" Target="../media/image586.png"/><Relationship Id="rId11" Type="http://schemas.openxmlformats.org/officeDocument/2006/relationships/customXml" Target="../ink/ink577.xml"/><Relationship Id="rId10" Type="http://schemas.openxmlformats.org/officeDocument/2006/relationships/image" Target="../media/image585.png"/><Relationship Id="rId1" Type="http://schemas.openxmlformats.org/officeDocument/2006/relationships/customXml" Target="../ink/ink57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9" Type="http://schemas.openxmlformats.org/officeDocument/2006/relationships/image" Target="../media/image627.png"/><Relationship Id="rId8" Type="http://schemas.openxmlformats.org/officeDocument/2006/relationships/customXml" Target="../ink/ink617.xml"/><Relationship Id="rId7" Type="http://schemas.openxmlformats.org/officeDocument/2006/relationships/image" Target="../media/image626.png"/><Relationship Id="rId6" Type="http://schemas.openxmlformats.org/officeDocument/2006/relationships/customXml" Target="../ink/ink616.xml"/><Relationship Id="rId5" Type="http://schemas.openxmlformats.org/officeDocument/2006/relationships/image" Target="../media/image625.png"/><Relationship Id="rId42" Type="http://schemas.openxmlformats.org/officeDocument/2006/relationships/slideLayout" Target="../slideLayouts/slideLayout6.xml"/><Relationship Id="rId41" Type="http://schemas.openxmlformats.org/officeDocument/2006/relationships/image" Target="../media/image643.png"/><Relationship Id="rId40" Type="http://schemas.openxmlformats.org/officeDocument/2006/relationships/customXml" Target="../ink/ink633.xml"/><Relationship Id="rId4" Type="http://schemas.openxmlformats.org/officeDocument/2006/relationships/customXml" Target="../ink/ink615.xml"/><Relationship Id="rId39" Type="http://schemas.openxmlformats.org/officeDocument/2006/relationships/image" Target="../media/image642.png"/><Relationship Id="rId38" Type="http://schemas.openxmlformats.org/officeDocument/2006/relationships/customXml" Target="../ink/ink632.xml"/><Relationship Id="rId37" Type="http://schemas.openxmlformats.org/officeDocument/2006/relationships/image" Target="../media/image641.png"/><Relationship Id="rId36" Type="http://schemas.openxmlformats.org/officeDocument/2006/relationships/customXml" Target="../ink/ink631.xml"/><Relationship Id="rId35" Type="http://schemas.openxmlformats.org/officeDocument/2006/relationships/image" Target="../media/image640.png"/><Relationship Id="rId34" Type="http://schemas.openxmlformats.org/officeDocument/2006/relationships/customXml" Target="../ink/ink630.xml"/><Relationship Id="rId33" Type="http://schemas.openxmlformats.org/officeDocument/2006/relationships/image" Target="../media/image639.png"/><Relationship Id="rId32" Type="http://schemas.openxmlformats.org/officeDocument/2006/relationships/customXml" Target="../ink/ink629.xml"/><Relationship Id="rId31" Type="http://schemas.openxmlformats.org/officeDocument/2006/relationships/image" Target="../media/image638.png"/><Relationship Id="rId30" Type="http://schemas.openxmlformats.org/officeDocument/2006/relationships/customXml" Target="../ink/ink628.xml"/><Relationship Id="rId3" Type="http://schemas.openxmlformats.org/officeDocument/2006/relationships/image" Target="../media/image624.png"/><Relationship Id="rId29" Type="http://schemas.openxmlformats.org/officeDocument/2006/relationships/image" Target="../media/image637.png"/><Relationship Id="rId28" Type="http://schemas.openxmlformats.org/officeDocument/2006/relationships/customXml" Target="../ink/ink627.xml"/><Relationship Id="rId27" Type="http://schemas.openxmlformats.org/officeDocument/2006/relationships/image" Target="../media/image636.png"/><Relationship Id="rId26" Type="http://schemas.openxmlformats.org/officeDocument/2006/relationships/customXml" Target="../ink/ink626.xml"/><Relationship Id="rId25" Type="http://schemas.openxmlformats.org/officeDocument/2006/relationships/image" Target="../media/image635.png"/><Relationship Id="rId24" Type="http://schemas.openxmlformats.org/officeDocument/2006/relationships/customXml" Target="../ink/ink625.xml"/><Relationship Id="rId23" Type="http://schemas.openxmlformats.org/officeDocument/2006/relationships/image" Target="../media/image634.png"/><Relationship Id="rId22" Type="http://schemas.openxmlformats.org/officeDocument/2006/relationships/customXml" Target="../ink/ink624.xml"/><Relationship Id="rId21" Type="http://schemas.openxmlformats.org/officeDocument/2006/relationships/image" Target="../media/image633.png"/><Relationship Id="rId20" Type="http://schemas.openxmlformats.org/officeDocument/2006/relationships/customXml" Target="../ink/ink623.xml"/><Relationship Id="rId2" Type="http://schemas.openxmlformats.org/officeDocument/2006/relationships/customXml" Target="../ink/ink614.xml"/><Relationship Id="rId19" Type="http://schemas.openxmlformats.org/officeDocument/2006/relationships/image" Target="../media/image632.png"/><Relationship Id="rId18" Type="http://schemas.openxmlformats.org/officeDocument/2006/relationships/customXml" Target="../ink/ink622.xml"/><Relationship Id="rId17" Type="http://schemas.openxmlformats.org/officeDocument/2006/relationships/image" Target="../media/image631.png"/><Relationship Id="rId16" Type="http://schemas.openxmlformats.org/officeDocument/2006/relationships/customXml" Target="../ink/ink621.xml"/><Relationship Id="rId15" Type="http://schemas.openxmlformats.org/officeDocument/2006/relationships/image" Target="../media/image630.png"/><Relationship Id="rId14" Type="http://schemas.openxmlformats.org/officeDocument/2006/relationships/customXml" Target="../ink/ink620.xml"/><Relationship Id="rId13" Type="http://schemas.openxmlformats.org/officeDocument/2006/relationships/image" Target="../media/image629.png"/><Relationship Id="rId12" Type="http://schemas.openxmlformats.org/officeDocument/2006/relationships/customXml" Target="../ink/ink619.xml"/><Relationship Id="rId11" Type="http://schemas.openxmlformats.org/officeDocument/2006/relationships/image" Target="../media/image628.png"/><Relationship Id="rId10" Type="http://schemas.openxmlformats.org/officeDocument/2006/relationships/customXml" Target="../ink/ink618.xml"/><Relationship Id="rId1" Type="http://schemas.openxmlformats.org/officeDocument/2006/relationships/image" Target="../media/image623.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644.png"/></Relationships>
</file>

<file path=ppt/slides/_rels/slide22.xml.rels><?xml version="1.0" encoding="UTF-8" standalone="yes"?>
<Relationships xmlns="http://schemas.openxmlformats.org/package/2006/relationships"><Relationship Id="rId6" Type="http://schemas.openxmlformats.org/officeDocument/2006/relationships/slideLayout" Target="../slideLayouts/slideLayout6.xml"/><Relationship Id="rId5" Type="http://schemas.openxmlformats.org/officeDocument/2006/relationships/image" Target="../media/image647.png"/><Relationship Id="rId4" Type="http://schemas.openxmlformats.org/officeDocument/2006/relationships/customXml" Target="../ink/ink635.xml"/><Relationship Id="rId3" Type="http://schemas.openxmlformats.org/officeDocument/2006/relationships/image" Target="../media/image646.png"/><Relationship Id="rId2" Type="http://schemas.openxmlformats.org/officeDocument/2006/relationships/customXml" Target="../ink/ink634.xml"/><Relationship Id="rId1" Type="http://schemas.openxmlformats.org/officeDocument/2006/relationships/image" Target="../media/image645.png"/></Relationships>
</file>

<file path=ppt/slides/_rels/slide23.xml.rels><?xml version="1.0" encoding="UTF-8" standalone="yes"?>
<Relationships xmlns="http://schemas.openxmlformats.org/package/2006/relationships"><Relationship Id="rId99" Type="http://schemas.openxmlformats.org/officeDocument/2006/relationships/customXml" Target="../ink/ink685.xml"/><Relationship Id="rId98" Type="http://schemas.openxmlformats.org/officeDocument/2006/relationships/image" Target="../media/image696.png"/><Relationship Id="rId97" Type="http://schemas.openxmlformats.org/officeDocument/2006/relationships/customXml" Target="../ink/ink684.xml"/><Relationship Id="rId96" Type="http://schemas.openxmlformats.org/officeDocument/2006/relationships/image" Target="../media/image695.png"/><Relationship Id="rId95" Type="http://schemas.openxmlformats.org/officeDocument/2006/relationships/customXml" Target="../ink/ink683.xml"/><Relationship Id="rId94" Type="http://schemas.openxmlformats.org/officeDocument/2006/relationships/image" Target="../media/image694.png"/><Relationship Id="rId93" Type="http://schemas.openxmlformats.org/officeDocument/2006/relationships/customXml" Target="../ink/ink682.xml"/><Relationship Id="rId92" Type="http://schemas.openxmlformats.org/officeDocument/2006/relationships/image" Target="../media/image693.png"/><Relationship Id="rId91" Type="http://schemas.openxmlformats.org/officeDocument/2006/relationships/customXml" Target="../ink/ink681.xml"/><Relationship Id="rId90" Type="http://schemas.openxmlformats.org/officeDocument/2006/relationships/image" Target="../media/image692.png"/><Relationship Id="rId9" Type="http://schemas.openxmlformats.org/officeDocument/2006/relationships/customXml" Target="../ink/ink640.xml"/><Relationship Id="rId89" Type="http://schemas.openxmlformats.org/officeDocument/2006/relationships/customXml" Target="../ink/ink680.xml"/><Relationship Id="rId88" Type="http://schemas.openxmlformats.org/officeDocument/2006/relationships/image" Target="../media/image691.png"/><Relationship Id="rId87" Type="http://schemas.openxmlformats.org/officeDocument/2006/relationships/customXml" Target="../ink/ink679.xml"/><Relationship Id="rId86" Type="http://schemas.openxmlformats.org/officeDocument/2006/relationships/image" Target="../media/image690.png"/><Relationship Id="rId85" Type="http://schemas.openxmlformats.org/officeDocument/2006/relationships/customXml" Target="../ink/ink678.xml"/><Relationship Id="rId84" Type="http://schemas.openxmlformats.org/officeDocument/2006/relationships/image" Target="../media/image689.png"/><Relationship Id="rId83" Type="http://schemas.openxmlformats.org/officeDocument/2006/relationships/customXml" Target="../ink/ink677.xml"/><Relationship Id="rId82" Type="http://schemas.openxmlformats.org/officeDocument/2006/relationships/image" Target="../media/image688.png"/><Relationship Id="rId81" Type="http://schemas.openxmlformats.org/officeDocument/2006/relationships/customXml" Target="../ink/ink676.xml"/><Relationship Id="rId80" Type="http://schemas.openxmlformats.org/officeDocument/2006/relationships/image" Target="../media/image687.png"/><Relationship Id="rId8" Type="http://schemas.openxmlformats.org/officeDocument/2006/relationships/image" Target="../media/image651.png"/><Relationship Id="rId79" Type="http://schemas.openxmlformats.org/officeDocument/2006/relationships/customXml" Target="../ink/ink675.xml"/><Relationship Id="rId78" Type="http://schemas.openxmlformats.org/officeDocument/2006/relationships/image" Target="../media/image686.png"/><Relationship Id="rId77" Type="http://schemas.openxmlformats.org/officeDocument/2006/relationships/customXml" Target="../ink/ink674.xml"/><Relationship Id="rId76" Type="http://schemas.openxmlformats.org/officeDocument/2006/relationships/image" Target="../media/image685.png"/><Relationship Id="rId75" Type="http://schemas.openxmlformats.org/officeDocument/2006/relationships/customXml" Target="../ink/ink673.xml"/><Relationship Id="rId74" Type="http://schemas.openxmlformats.org/officeDocument/2006/relationships/image" Target="../media/image684.png"/><Relationship Id="rId73" Type="http://schemas.openxmlformats.org/officeDocument/2006/relationships/customXml" Target="../ink/ink672.xml"/><Relationship Id="rId72" Type="http://schemas.openxmlformats.org/officeDocument/2006/relationships/image" Target="../media/image683.png"/><Relationship Id="rId71" Type="http://schemas.openxmlformats.org/officeDocument/2006/relationships/customXml" Target="../ink/ink671.xml"/><Relationship Id="rId70" Type="http://schemas.openxmlformats.org/officeDocument/2006/relationships/image" Target="../media/image682.png"/><Relationship Id="rId7" Type="http://schemas.openxmlformats.org/officeDocument/2006/relationships/customXml" Target="../ink/ink639.xml"/><Relationship Id="rId69" Type="http://schemas.openxmlformats.org/officeDocument/2006/relationships/customXml" Target="../ink/ink670.xml"/><Relationship Id="rId68" Type="http://schemas.openxmlformats.org/officeDocument/2006/relationships/image" Target="../media/image681.png"/><Relationship Id="rId67" Type="http://schemas.openxmlformats.org/officeDocument/2006/relationships/customXml" Target="../ink/ink669.xml"/><Relationship Id="rId66" Type="http://schemas.openxmlformats.org/officeDocument/2006/relationships/image" Target="../media/image680.png"/><Relationship Id="rId65" Type="http://schemas.openxmlformats.org/officeDocument/2006/relationships/customXml" Target="../ink/ink668.xml"/><Relationship Id="rId64" Type="http://schemas.openxmlformats.org/officeDocument/2006/relationships/image" Target="../media/image679.png"/><Relationship Id="rId63" Type="http://schemas.openxmlformats.org/officeDocument/2006/relationships/customXml" Target="../ink/ink667.xml"/><Relationship Id="rId62" Type="http://schemas.openxmlformats.org/officeDocument/2006/relationships/image" Target="../media/image678.png"/><Relationship Id="rId61" Type="http://schemas.openxmlformats.org/officeDocument/2006/relationships/customXml" Target="../ink/ink666.xml"/><Relationship Id="rId60" Type="http://schemas.openxmlformats.org/officeDocument/2006/relationships/image" Target="../media/image677.png"/><Relationship Id="rId6" Type="http://schemas.openxmlformats.org/officeDocument/2006/relationships/image" Target="../media/image650.png"/><Relationship Id="rId59" Type="http://schemas.openxmlformats.org/officeDocument/2006/relationships/customXml" Target="../ink/ink665.xml"/><Relationship Id="rId58" Type="http://schemas.openxmlformats.org/officeDocument/2006/relationships/image" Target="../media/image676.png"/><Relationship Id="rId57" Type="http://schemas.openxmlformats.org/officeDocument/2006/relationships/customXml" Target="../ink/ink664.xml"/><Relationship Id="rId56" Type="http://schemas.openxmlformats.org/officeDocument/2006/relationships/image" Target="../media/image675.png"/><Relationship Id="rId55" Type="http://schemas.openxmlformats.org/officeDocument/2006/relationships/customXml" Target="../ink/ink663.xml"/><Relationship Id="rId54" Type="http://schemas.openxmlformats.org/officeDocument/2006/relationships/image" Target="../media/image674.png"/><Relationship Id="rId53" Type="http://schemas.openxmlformats.org/officeDocument/2006/relationships/customXml" Target="../ink/ink662.xml"/><Relationship Id="rId52" Type="http://schemas.openxmlformats.org/officeDocument/2006/relationships/image" Target="../media/image673.png"/><Relationship Id="rId51" Type="http://schemas.openxmlformats.org/officeDocument/2006/relationships/customXml" Target="../ink/ink661.xml"/><Relationship Id="rId50" Type="http://schemas.openxmlformats.org/officeDocument/2006/relationships/image" Target="../media/image672.png"/><Relationship Id="rId5" Type="http://schemas.openxmlformats.org/officeDocument/2006/relationships/customXml" Target="../ink/ink638.xml"/><Relationship Id="rId49" Type="http://schemas.openxmlformats.org/officeDocument/2006/relationships/customXml" Target="../ink/ink660.xml"/><Relationship Id="rId48" Type="http://schemas.openxmlformats.org/officeDocument/2006/relationships/image" Target="../media/image671.png"/><Relationship Id="rId47" Type="http://schemas.openxmlformats.org/officeDocument/2006/relationships/customXml" Target="../ink/ink659.xml"/><Relationship Id="rId46" Type="http://schemas.openxmlformats.org/officeDocument/2006/relationships/image" Target="../media/image670.png"/><Relationship Id="rId45" Type="http://schemas.openxmlformats.org/officeDocument/2006/relationships/customXml" Target="../ink/ink658.xml"/><Relationship Id="rId44" Type="http://schemas.openxmlformats.org/officeDocument/2006/relationships/image" Target="../media/image669.png"/><Relationship Id="rId43" Type="http://schemas.openxmlformats.org/officeDocument/2006/relationships/customXml" Target="../ink/ink657.xml"/><Relationship Id="rId42" Type="http://schemas.openxmlformats.org/officeDocument/2006/relationships/image" Target="../media/image668.png"/><Relationship Id="rId41" Type="http://schemas.openxmlformats.org/officeDocument/2006/relationships/customXml" Target="../ink/ink656.xml"/><Relationship Id="rId40" Type="http://schemas.openxmlformats.org/officeDocument/2006/relationships/image" Target="../media/image667.png"/><Relationship Id="rId4" Type="http://schemas.openxmlformats.org/officeDocument/2006/relationships/image" Target="../media/image649.png"/><Relationship Id="rId39" Type="http://schemas.openxmlformats.org/officeDocument/2006/relationships/customXml" Target="../ink/ink655.xml"/><Relationship Id="rId38" Type="http://schemas.openxmlformats.org/officeDocument/2006/relationships/image" Target="../media/image666.png"/><Relationship Id="rId37" Type="http://schemas.openxmlformats.org/officeDocument/2006/relationships/customXml" Target="../ink/ink654.xml"/><Relationship Id="rId36" Type="http://schemas.openxmlformats.org/officeDocument/2006/relationships/image" Target="../media/image665.png"/><Relationship Id="rId35" Type="http://schemas.openxmlformats.org/officeDocument/2006/relationships/customXml" Target="../ink/ink653.xml"/><Relationship Id="rId34" Type="http://schemas.openxmlformats.org/officeDocument/2006/relationships/image" Target="../media/image664.png"/><Relationship Id="rId33" Type="http://schemas.openxmlformats.org/officeDocument/2006/relationships/customXml" Target="../ink/ink652.xml"/><Relationship Id="rId32" Type="http://schemas.openxmlformats.org/officeDocument/2006/relationships/image" Target="../media/image663.png"/><Relationship Id="rId31" Type="http://schemas.openxmlformats.org/officeDocument/2006/relationships/customXml" Target="../ink/ink651.xml"/><Relationship Id="rId30" Type="http://schemas.openxmlformats.org/officeDocument/2006/relationships/image" Target="../media/image662.png"/><Relationship Id="rId3" Type="http://schemas.openxmlformats.org/officeDocument/2006/relationships/customXml" Target="../ink/ink637.xml"/><Relationship Id="rId29" Type="http://schemas.openxmlformats.org/officeDocument/2006/relationships/customXml" Target="../ink/ink650.xml"/><Relationship Id="rId28" Type="http://schemas.openxmlformats.org/officeDocument/2006/relationships/image" Target="../media/image661.png"/><Relationship Id="rId27" Type="http://schemas.openxmlformats.org/officeDocument/2006/relationships/customXml" Target="../ink/ink649.xml"/><Relationship Id="rId26" Type="http://schemas.openxmlformats.org/officeDocument/2006/relationships/image" Target="../media/image660.png"/><Relationship Id="rId25" Type="http://schemas.openxmlformats.org/officeDocument/2006/relationships/customXml" Target="../ink/ink648.xml"/><Relationship Id="rId24" Type="http://schemas.openxmlformats.org/officeDocument/2006/relationships/image" Target="../media/image659.png"/><Relationship Id="rId23" Type="http://schemas.openxmlformats.org/officeDocument/2006/relationships/customXml" Target="../ink/ink647.xml"/><Relationship Id="rId22" Type="http://schemas.openxmlformats.org/officeDocument/2006/relationships/image" Target="../media/image658.png"/><Relationship Id="rId21" Type="http://schemas.openxmlformats.org/officeDocument/2006/relationships/customXml" Target="../ink/ink646.xml"/><Relationship Id="rId20" Type="http://schemas.openxmlformats.org/officeDocument/2006/relationships/image" Target="../media/image657.png"/><Relationship Id="rId2" Type="http://schemas.openxmlformats.org/officeDocument/2006/relationships/image" Target="../media/image648.png"/><Relationship Id="rId19" Type="http://schemas.openxmlformats.org/officeDocument/2006/relationships/customXml" Target="../ink/ink645.xml"/><Relationship Id="rId18" Type="http://schemas.openxmlformats.org/officeDocument/2006/relationships/image" Target="../media/image656.png"/><Relationship Id="rId17" Type="http://schemas.openxmlformats.org/officeDocument/2006/relationships/customXml" Target="../ink/ink644.xml"/><Relationship Id="rId16" Type="http://schemas.openxmlformats.org/officeDocument/2006/relationships/image" Target="../media/image655.png"/><Relationship Id="rId15" Type="http://schemas.openxmlformats.org/officeDocument/2006/relationships/customXml" Target="../ink/ink643.xml"/><Relationship Id="rId14" Type="http://schemas.openxmlformats.org/officeDocument/2006/relationships/image" Target="../media/image654.png"/><Relationship Id="rId13" Type="http://schemas.openxmlformats.org/officeDocument/2006/relationships/customXml" Target="../ink/ink642.xml"/><Relationship Id="rId12" Type="http://schemas.openxmlformats.org/officeDocument/2006/relationships/image" Target="../media/image653.png"/><Relationship Id="rId11" Type="http://schemas.openxmlformats.org/officeDocument/2006/relationships/customXml" Target="../ink/ink641.xml"/><Relationship Id="rId107" Type="http://schemas.openxmlformats.org/officeDocument/2006/relationships/slideLayout" Target="../slideLayouts/slideLayout6.xml"/><Relationship Id="rId106" Type="http://schemas.openxmlformats.org/officeDocument/2006/relationships/image" Target="../media/image700.png"/><Relationship Id="rId105" Type="http://schemas.openxmlformats.org/officeDocument/2006/relationships/customXml" Target="../ink/ink688.xml"/><Relationship Id="rId104" Type="http://schemas.openxmlformats.org/officeDocument/2006/relationships/image" Target="../media/image699.png"/><Relationship Id="rId103" Type="http://schemas.openxmlformats.org/officeDocument/2006/relationships/customXml" Target="../ink/ink687.xml"/><Relationship Id="rId102" Type="http://schemas.openxmlformats.org/officeDocument/2006/relationships/image" Target="../media/image698.png"/><Relationship Id="rId101" Type="http://schemas.openxmlformats.org/officeDocument/2006/relationships/customXml" Target="../ink/ink686.xml"/><Relationship Id="rId100" Type="http://schemas.openxmlformats.org/officeDocument/2006/relationships/image" Target="../media/image697.png"/><Relationship Id="rId10" Type="http://schemas.openxmlformats.org/officeDocument/2006/relationships/image" Target="../media/image652.png"/><Relationship Id="rId1" Type="http://schemas.openxmlformats.org/officeDocument/2006/relationships/customXml" Target="../ink/ink636.xml"/></Relationships>
</file>

<file path=ppt/slides/_rels/slide24.xml.rels><?xml version="1.0" encoding="UTF-8" standalone="yes"?>
<Relationships xmlns="http://schemas.openxmlformats.org/package/2006/relationships"><Relationship Id="rId99" Type="http://schemas.openxmlformats.org/officeDocument/2006/relationships/customXml" Target="../ink/ink738.xml"/><Relationship Id="rId98" Type="http://schemas.openxmlformats.org/officeDocument/2006/relationships/image" Target="../media/image749.png"/><Relationship Id="rId97" Type="http://schemas.openxmlformats.org/officeDocument/2006/relationships/customXml" Target="../ink/ink737.xml"/><Relationship Id="rId96" Type="http://schemas.openxmlformats.org/officeDocument/2006/relationships/image" Target="../media/image748.png"/><Relationship Id="rId95" Type="http://schemas.openxmlformats.org/officeDocument/2006/relationships/customXml" Target="../ink/ink736.xml"/><Relationship Id="rId94" Type="http://schemas.openxmlformats.org/officeDocument/2006/relationships/image" Target="../media/image747.png"/><Relationship Id="rId93" Type="http://schemas.openxmlformats.org/officeDocument/2006/relationships/customXml" Target="../ink/ink735.xml"/><Relationship Id="rId92" Type="http://schemas.openxmlformats.org/officeDocument/2006/relationships/image" Target="../media/image746.png"/><Relationship Id="rId91" Type="http://schemas.openxmlformats.org/officeDocument/2006/relationships/customXml" Target="../ink/ink734.xml"/><Relationship Id="rId90" Type="http://schemas.openxmlformats.org/officeDocument/2006/relationships/image" Target="../media/image745.png"/><Relationship Id="rId9" Type="http://schemas.openxmlformats.org/officeDocument/2006/relationships/customXml" Target="../ink/ink693.xml"/><Relationship Id="rId89" Type="http://schemas.openxmlformats.org/officeDocument/2006/relationships/customXml" Target="../ink/ink733.xml"/><Relationship Id="rId88" Type="http://schemas.openxmlformats.org/officeDocument/2006/relationships/image" Target="../media/image744.png"/><Relationship Id="rId87" Type="http://schemas.openxmlformats.org/officeDocument/2006/relationships/customXml" Target="../ink/ink732.xml"/><Relationship Id="rId86" Type="http://schemas.openxmlformats.org/officeDocument/2006/relationships/image" Target="../media/image743.png"/><Relationship Id="rId85" Type="http://schemas.openxmlformats.org/officeDocument/2006/relationships/customXml" Target="../ink/ink731.xml"/><Relationship Id="rId84" Type="http://schemas.openxmlformats.org/officeDocument/2006/relationships/image" Target="../media/image742.png"/><Relationship Id="rId83" Type="http://schemas.openxmlformats.org/officeDocument/2006/relationships/customXml" Target="../ink/ink730.xml"/><Relationship Id="rId82" Type="http://schemas.openxmlformats.org/officeDocument/2006/relationships/image" Target="../media/image741.png"/><Relationship Id="rId81" Type="http://schemas.openxmlformats.org/officeDocument/2006/relationships/customXml" Target="../ink/ink729.xml"/><Relationship Id="rId80" Type="http://schemas.openxmlformats.org/officeDocument/2006/relationships/image" Target="../media/image740.png"/><Relationship Id="rId8" Type="http://schemas.openxmlformats.org/officeDocument/2006/relationships/image" Target="../media/image704.png"/><Relationship Id="rId79" Type="http://schemas.openxmlformats.org/officeDocument/2006/relationships/customXml" Target="../ink/ink728.xml"/><Relationship Id="rId78" Type="http://schemas.openxmlformats.org/officeDocument/2006/relationships/image" Target="../media/image739.png"/><Relationship Id="rId77" Type="http://schemas.openxmlformats.org/officeDocument/2006/relationships/customXml" Target="../ink/ink727.xml"/><Relationship Id="rId76" Type="http://schemas.openxmlformats.org/officeDocument/2006/relationships/image" Target="../media/image738.png"/><Relationship Id="rId75" Type="http://schemas.openxmlformats.org/officeDocument/2006/relationships/customXml" Target="../ink/ink726.xml"/><Relationship Id="rId74" Type="http://schemas.openxmlformats.org/officeDocument/2006/relationships/image" Target="../media/image737.png"/><Relationship Id="rId73" Type="http://schemas.openxmlformats.org/officeDocument/2006/relationships/customXml" Target="../ink/ink725.xml"/><Relationship Id="rId72" Type="http://schemas.openxmlformats.org/officeDocument/2006/relationships/image" Target="../media/image736.png"/><Relationship Id="rId71" Type="http://schemas.openxmlformats.org/officeDocument/2006/relationships/customXml" Target="../ink/ink724.xml"/><Relationship Id="rId70" Type="http://schemas.openxmlformats.org/officeDocument/2006/relationships/image" Target="../media/image735.png"/><Relationship Id="rId7" Type="http://schemas.openxmlformats.org/officeDocument/2006/relationships/customXml" Target="../ink/ink692.xml"/><Relationship Id="rId69" Type="http://schemas.openxmlformats.org/officeDocument/2006/relationships/customXml" Target="../ink/ink723.xml"/><Relationship Id="rId68" Type="http://schemas.openxmlformats.org/officeDocument/2006/relationships/image" Target="../media/image734.png"/><Relationship Id="rId67" Type="http://schemas.openxmlformats.org/officeDocument/2006/relationships/customXml" Target="../ink/ink722.xml"/><Relationship Id="rId66" Type="http://schemas.openxmlformats.org/officeDocument/2006/relationships/image" Target="../media/image733.png"/><Relationship Id="rId65" Type="http://schemas.openxmlformats.org/officeDocument/2006/relationships/customXml" Target="../ink/ink721.xml"/><Relationship Id="rId64" Type="http://schemas.openxmlformats.org/officeDocument/2006/relationships/image" Target="../media/image732.png"/><Relationship Id="rId63" Type="http://schemas.openxmlformats.org/officeDocument/2006/relationships/customXml" Target="../ink/ink720.xml"/><Relationship Id="rId62" Type="http://schemas.openxmlformats.org/officeDocument/2006/relationships/image" Target="../media/image731.png"/><Relationship Id="rId61" Type="http://schemas.openxmlformats.org/officeDocument/2006/relationships/customXml" Target="../ink/ink719.xml"/><Relationship Id="rId60" Type="http://schemas.openxmlformats.org/officeDocument/2006/relationships/image" Target="../media/image730.png"/><Relationship Id="rId6" Type="http://schemas.openxmlformats.org/officeDocument/2006/relationships/image" Target="../media/image703.png"/><Relationship Id="rId59" Type="http://schemas.openxmlformats.org/officeDocument/2006/relationships/customXml" Target="../ink/ink718.xml"/><Relationship Id="rId58" Type="http://schemas.openxmlformats.org/officeDocument/2006/relationships/image" Target="../media/image729.png"/><Relationship Id="rId57" Type="http://schemas.openxmlformats.org/officeDocument/2006/relationships/customXml" Target="../ink/ink717.xml"/><Relationship Id="rId56" Type="http://schemas.openxmlformats.org/officeDocument/2006/relationships/image" Target="../media/image728.png"/><Relationship Id="rId55" Type="http://schemas.openxmlformats.org/officeDocument/2006/relationships/customXml" Target="../ink/ink716.xml"/><Relationship Id="rId54" Type="http://schemas.openxmlformats.org/officeDocument/2006/relationships/image" Target="../media/image727.png"/><Relationship Id="rId53" Type="http://schemas.openxmlformats.org/officeDocument/2006/relationships/customXml" Target="../ink/ink715.xml"/><Relationship Id="rId52" Type="http://schemas.openxmlformats.org/officeDocument/2006/relationships/image" Target="../media/image726.png"/><Relationship Id="rId51" Type="http://schemas.openxmlformats.org/officeDocument/2006/relationships/customXml" Target="../ink/ink714.xml"/><Relationship Id="rId50" Type="http://schemas.openxmlformats.org/officeDocument/2006/relationships/image" Target="../media/image725.png"/><Relationship Id="rId5" Type="http://schemas.openxmlformats.org/officeDocument/2006/relationships/customXml" Target="../ink/ink691.xml"/><Relationship Id="rId49" Type="http://schemas.openxmlformats.org/officeDocument/2006/relationships/customXml" Target="../ink/ink713.xml"/><Relationship Id="rId48" Type="http://schemas.openxmlformats.org/officeDocument/2006/relationships/image" Target="../media/image724.png"/><Relationship Id="rId47" Type="http://schemas.openxmlformats.org/officeDocument/2006/relationships/customXml" Target="../ink/ink712.xml"/><Relationship Id="rId46" Type="http://schemas.openxmlformats.org/officeDocument/2006/relationships/image" Target="../media/image723.png"/><Relationship Id="rId45" Type="http://schemas.openxmlformats.org/officeDocument/2006/relationships/customXml" Target="../ink/ink711.xml"/><Relationship Id="rId44" Type="http://schemas.openxmlformats.org/officeDocument/2006/relationships/image" Target="../media/image722.png"/><Relationship Id="rId43" Type="http://schemas.openxmlformats.org/officeDocument/2006/relationships/customXml" Target="../ink/ink710.xml"/><Relationship Id="rId42" Type="http://schemas.openxmlformats.org/officeDocument/2006/relationships/image" Target="../media/image721.png"/><Relationship Id="rId41" Type="http://schemas.openxmlformats.org/officeDocument/2006/relationships/customXml" Target="../ink/ink709.xml"/><Relationship Id="rId40" Type="http://schemas.openxmlformats.org/officeDocument/2006/relationships/image" Target="../media/image720.png"/><Relationship Id="rId4" Type="http://schemas.openxmlformats.org/officeDocument/2006/relationships/image" Target="../media/image702.png"/><Relationship Id="rId39" Type="http://schemas.openxmlformats.org/officeDocument/2006/relationships/customXml" Target="../ink/ink708.xml"/><Relationship Id="rId38" Type="http://schemas.openxmlformats.org/officeDocument/2006/relationships/image" Target="../media/image719.png"/><Relationship Id="rId37" Type="http://schemas.openxmlformats.org/officeDocument/2006/relationships/customXml" Target="../ink/ink707.xml"/><Relationship Id="rId36" Type="http://schemas.openxmlformats.org/officeDocument/2006/relationships/image" Target="../media/image718.png"/><Relationship Id="rId35" Type="http://schemas.openxmlformats.org/officeDocument/2006/relationships/customXml" Target="../ink/ink706.xml"/><Relationship Id="rId34" Type="http://schemas.openxmlformats.org/officeDocument/2006/relationships/image" Target="../media/image717.png"/><Relationship Id="rId33" Type="http://schemas.openxmlformats.org/officeDocument/2006/relationships/customXml" Target="../ink/ink705.xml"/><Relationship Id="rId32" Type="http://schemas.openxmlformats.org/officeDocument/2006/relationships/image" Target="../media/image716.png"/><Relationship Id="rId31" Type="http://schemas.openxmlformats.org/officeDocument/2006/relationships/customXml" Target="../ink/ink704.xml"/><Relationship Id="rId30" Type="http://schemas.openxmlformats.org/officeDocument/2006/relationships/image" Target="../media/image715.png"/><Relationship Id="rId3" Type="http://schemas.openxmlformats.org/officeDocument/2006/relationships/customXml" Target="../ink/ink690.xml"/><Relationship Id="rId29" Type="http://schemas.openxmlformats.org/officeDocument/2006/relationships/customXml" Target="../ink/ink703.xml"/><Relationship Id="rId28" Type="http://schemas.openxmlformats.org/officeDocument/2006/relationships/image" Target="../media/image714.png"/><Relationship Id="rId27" Type="http://schemas.openxmlformats.org/officeDocument/2006/relationships/customXml" Target="../ink/ink702.xml"/><Relationship Id="rId26" Type="http://schemas.openxmlformats.org/officeDocument/2006/relationships/image" Target="../media/image713.png"/><Relationship Id="rId25" Type="http://schemas.openxmlformats.org/officeDocument/2006/relationships/customXml" Target="../ink/ink701.xml"/><Relationship Id="rId24" Type="http://schemas.openxmlformats.org/officeDocument/2006/relationships/image" Target="../media/image712.png"/><Relationship Id="rId23" Type="http://schemas.openxmlformats.org/officeDocument/2006/relationships/customXml" Target="../ink/ink700.xml"/><Relationship Id="rId22" Type="http://schemas.openxmlformats.org/officeDocument/2006/relationships/image" Target="../media/image711.png"/><Relationship Id="rId21" Type="http://schemas.openxmlformats.org/officeDocument/2006/relationships/customXml" Target="../ink/ink699.xml"/><Relationship Id="rId20" Type="http://schemas.openxmlformats.org/officeDocument/2006/relationships/image" Target="../media/image710.png"/><Relationship Id="rId2" Type="http://schemas.openxmlformats.org/officeDocument/2006/relationships/image" Target="../media/image701.png"/><Relationship Id="rId19" Type="http://schemas.openxmlformats.org/officeDocument/2006/relationships/customXml" Target="../ink/ink698.xml"/><Relationship Id="rId183" Type="http://schemas.openxmlformats.org/officeDocument/2006/relationships/slideLayout" Target="../slideLayouts/slideLayout6.xml"/><Relationship Id="rId182" Type="http://schemas.openxmlformats.org/officeDocument/2006/relationships/image" Target="../media/image791.png"/><Relationship Id="rId181" Type="http://schemas.openxmlformats.org/officeDocument/2006/relationships/customXml" Target="../ink/ink779.xml"/><Relationship Id="rId180" Type="http://schemas.openxmlformats.org/officeDocument/2006/relationships/image" Target="../media/image790.png"/><Relationship Id="rId18" Type="http://schemas.openxmlformats.org/officeDocument/2006/relationships/image" Target="../media/image709.png"/><Relationship Id="rId179" Type="http://schemas.openxmlformats.org/officeDocument/2006/relationships/customXml" Target="../ink/ink778.xml"/><Relationship Id="rId178" Type="http://schemas.openxmlformats.org/officeDocument/2006/relationships/image" Target="../media/image789.png"/><Relationship Id="rId177" Type="http://schemas.openxmlformats.org/officeDocument/2006/relationships/customXml" Target="../ink/ink777.xml"/><Relationship Id="rId176" Type="http://schemas.openxmlformats.org/officeDocument/2006/relationships/image" Target="../media/image788.png"/><Relationship Id="rId175" Type="http://schemas.openxmlformats.org/officeDocument/2006/relationships/customXml" Target="../ink/ink776.xml"/><Relationship Id="rId174" Type="http://schemas.openxmlformats.org/officeDocument/2006/relationships/image" Target="../media/image787.png"/><Relationship Id="rId173" Type="http://schemas.openxmlformats.org/officeDocument/2006/relationships/customXml" Target="../ink/ink775.xml"/><Relationship Id="rId172" Type="http://schemas.openxmlformats.org/officeDocument/2006/relationships/image" Target="../media/image786.png"/><Relationship Id="rId171" Type="http://schemas.openxmlformats.org/officeDocument/2006/relationships/customXml" Target="../ink/ink774.xml"/><Relationship Id="rId170" Type="http://schemas.openxmlformats.org/officeDocument/2006/relationships/image" Target="../media/image785.png"/><Relationship Id="rId17" Type="http://schemas.openxmlformats.org/officeDocument/2006/relationships/customXml" Target="../ink/ink697.xml"/><Relationship Id="rId169" Type="http://schemas.openxmlformats.org/officeDocument/2006/relationships/customXml" Target="../ink/ink773.xml"/><Relationship Id="rId168" Type="http://schemas.openxmlformats.org/officeDocument/2006/relationships/image" Target="../media/image784.png"/><Relationship Id="rId167" Type="http://schemas.openxmlformats.org/officeDocument/2006/relationships/customXml" Target="../ink/ink772.xml"/><Relationship Id="rId166" Type="http://schemas.openxmlformats.org/officeDocument/2006/relationships/image" Target="../media/image783.png"/><Relationship Id="rId165" Type="http://schemas.openxmlformats.org/officeDocument/2006/relationships/customXml" Target="../ink/ink771.xml"/><Relationship Id="rId164" Type="http://schemas.openxmlformats.org/officeDocument/2006/relationships/image" Target="../media/image782.png"/><Relationship Id="rId163" Type="http://schemas.openxmlformats.org/officeDocument/2006/relationships/customXml" Target="../ink/ink770.xml"/><Relationship Id="rId162" Type="http://schemas.openxmlformats.org/officeDocument/2006/relationships/image" Target="../media/image781.png"/><Relationship Id="rId161" Type="http://schemas.openxmlformats.org/officeDocument/2006/relationships/customXml" Target="../ink/ink769.xml"/><Relationship Id="rId160" Type="http://schemas.openxmlformats.org/officeDocument/2006/relationships/image" Target="../media/image780.png"/><Relationship Id="rId16" Type="http://schemas.openxmlformats.org/officeDocument/2006/relationships/image" Target="../media/image708.png"/><Relationship Id="rId159" Type="http://schemas.openxmlformats.org/officeDocument/2006/relationships/customXml" Target="../ink/ink768.xml"/><Relationship Id="rId158" Type="http://schemas.openxmlformats.org/officeDocument/2006/relationships/image" Target="../media/image779.png"/><Relationship Id="rId157" Type="http://schemas.openxmlformats.org/officeDocument/2006/relationships/customXml" Target="../ink/ink767.xml"/><Relationship Id="rId156" Type="http://schemas.openxmlformats.org/officeDocument/2006/relationships/image" Target="../media/image778.png"/><Relationship Id="rId155" Type="http://schemas.openxmlformats.org/officeDocument/2006/relationships/customXml" Target="../ink/ink766.xml"/><Relationship Id="rId154" Type="http://schemas.openxmlformats.org/officeDocument/2006/relationships/image" Target="../media/image777.png"/><Relationship Id="rId153" Type="http://schemas.openxmlformats.org/officeDocument/2006/relationships/customXml" Target="../ink/ink765.xml"/><Relationship Id="rId152" Type="http://schemas.openxmlformats.org/officeDocument/2006/relationships/image" Target="../media/image776.png"/><Relationship Id="rId151" Type="http://schemas.openxmlformats.org/officeDocument/2006/relationships/customXml" Target="../ink/ink764.xml"/><Relationship Id="rId150" Type="http://schemas.openxmlformats.org/officeDocument/2006/relationships/image" Target="../media/image775.png"/><Relationship Id="rId15" Type="http://schemas.openxmlformats.org/officeDocument/2006/relationships/customXml" Target="../ink/ink696.xml"/><Relationship Id="rId149" Type="http://schemas.openxmlformats.org/officeDocument/2006/relationships/customXml" Target="../ink/ink763.xml"/><Relationship Id="rId148" Type="http://schemas.openxmlformats.org/officeDocument/2006/relationships/image" Target="../media/image774.png"/><Relationship Id="rId147" Type="http://schemas.openxmlformats.org/officeDocument/2006/relationships/customXml" Target="../ink/ink762.xml"/><Relationship Id="rId146" Type="http://schemas.openxmlformats.org/officeDocument/2006/relationships/image" Target="../media/image773.png"/><Relationship Id="rId145" Type="http://schemas.openxmlformats.org/officeDocument/2006/relationships/customXml" Target="../ink/ink761.xml"/><Relationship Id="rId144" Type="http://schemas.openxmlformats.org/officeDocument/2006/relationships/image" Target="../media/image772.png"/><Relationship Id="rId143" Type="http://schemas.openxmlformats.org/officeDocument/2006/relationships/customXml" Target="../ink/ink760.xml"/><Relationship Id="rId142" Type="http://schemas.openxmlformats.org/officeDocument/2006/relationships/image" Target="../media/image771.png"/><Relationship Id="rId141" Type="http://schemas.openxmlformats.org/officeDocument/2006/relationships/customXml" Target="../ink/ink759.xml"/><Relationship Id="rId140" Type="http://schemas.openxmlformats.org/officeDocument/2006/relationships/image" Target="../media/image770.png"/><Relationship Id="rId14" Type="http://schemas.openxmlformats.org/officeDocument/2006/relationships/image" Target="../media/image707.png"/><Relationship Id="rId139" Type="http://schemas.openxmlformats.org/officeDocument/2006/relationships/customXml" Target="../ink/ink758.xml"/><Relationship Id="rId138" Type="http://schemas.openxmlformats.org/officeDocument/2006/relationships/image" Target="../media/image769.png"/><Relationship Id="rId137" Type="http://schemas.openxmlformats.org/officeDocument/2006/relationships/customXml" Target="../ink/ink757.xml"/><Relationship Id="rId136" Type="http://schemas.openxmlformats.org/officeDocument/2006/relationships/image" Target="../media/image768.png"/><Relationship Id="rId135" Type="http://schemas.openxmlformats.org/officeDocument/2006/relationships/customXml" Target="../ink/ink756.xml"/><Relationship Id="rId134" Type="http://schemas.openxmlformats.org/officeDocument/2006/relationships/image" Target="../media/image767.png"/><Relationship Id="rId133" Type="http://schemas.openxmlformats.org/officeDocument/2006/relationships/customXml" Target="../ink/ink755.xml"/><Relationship Id="rId132" Type="http://schemas.openxmlformats.org/officeDocument/2006/relationships/image" Target="../media/image766.png"/><Relationship Id="rId131" Type="http://schemas.openxmlformats.org/officeDocument/2006/relationships/customXml" Target="../ink/ink754.xml"/><Relationship Id="rId130" Type="http://schemas.openxmlformats.org/officeDocument/2006/relationships/image" Target="../media/image765.png"/><Relationship Id="rId13" Type="http://schemas.openxmlformats.org/officeDocument/2006/relationships/customXml" Target="../ink/ink695.xml"/><Relationship Id="rId129" Type="http://schemas.openxmlformats.org/officeDocument/2006/relationships/customXml" Target="../ink/ink753.xml"/><Relationship Id="rId128" Type="http://schemas.openxmlformats.org/officeDocument/2006/relationships/image" Target="../media/image764.png"/><Relationship Id="rId127" Type="http://schemas.openxmlformats.org/officeDocument/2006/relationships/customXml" Target="../ink/ink752.xml"/><Relationship Id="rId126" Type="http://schemas.openxmlformats.org/officeDocument/2006/relationships/image" Target="../media/image763.png"/><Relationship Id="rId125" Type="http://schemas.openxmlformats.org/officeDocument/2006/relationships/customXml" Target="../ink/ink751.xml"/><Relationship Id="rId124" Type="http://schemas.openxmlformats.org/officeDocument/2006/relationships/image" Target="../media/image762.png"/><Relationship Id="rId123" Type="http://schemas.openxmlformats.org/officeDocument/2006/relationships/customXml" Target="../ink/ink750.xml"/><Relationship Id="rId122" Type="http://schemas.openxmlformats.org/officeDocument/2006/relationships/image" Target="../media/image761.png"/><Relationship Id="rId121" Type="http://schemas.openxmlformats.org/officeDocument/2006/relationships/customXml" Target="../ink/ink749.xml"/><Relationship Id="rId120" Type="http://schemas.openxmlformats.org/officeDocument/2006/relationships/image" Target="../media/image760.png"/><Relationship Id="rId12" Type="http://schemas.openxmlformats.org/officeDocument/2006/relationships/image" Target="../media/image706.png"/><Relationship Id="rId119" Type="http://schemas.openxmlformats.org/officeDocument/2006/relationships/customXml" Target="../ink/ink748.xml"/><Relationship Id="rId118" Type="http://schemas.openxmlformats.org/officeDocument/2006/relationships/image" Target="../media/image759.png"/><Relationship Id="rId117" Type="http://schemas.openxmlformats.org/officeDocument/2006/relationships/customXml" Target="../ink/ink747.xml"/><Relationship Id="rId116" Type="http://schemas.openxmlformats.org/officeDocument/2006/relationships/image" Target="../media/image758.png"/><Relationship Id="rId115" Type="http://schemas.openxmlformats.org/officeDocument/2006/relationships/customXml" Target="../ink/ink746.xml"/><Relationship Id="rId114" Type="http://schemas.openxmlformats.org/officeDocument/2006/relationships/image" Target="../media/image757.png"/><Relationship Id="rId113" Type="http://schemas.openxmlformats.org/officeDocument/2006/relationships/customXml" Target="../ink/ink745.xml"/><Relationship Id="rId112" Type="http://schemas.openxmlformats.org/officeDocument/2006/relationships/image" Target="../media/image756.png"/><Relationship Id="rId111" Type="http://schemas.openxmlformats.org/officeDocument/2006/relationships/customXml" Target="../ink/ink744.xml"/><Relationship Id="rId110" Type="http://schemas.openxmlformats.org/officeDocument/2006/relationships/image" Target="../media/image755.png"/><Relationship Id="rId11" Type="http://schemas.openxmlformats.org/officeDocument/2006/relationships/customXml" Target="../ink/ink694.xml"/><Relationship Id="rId109" Type="http://schemas.openxmlformats.org/officeDocument/2006/relationships/customXml" Target="../ink/ink743.xml"/><Relationship Id="rId108" Type="http://schemas.openxmlformats.org/officeDocument/2006/relationships/image" Target="../media/image754.png"/><Relationship Id="rId107" Type="http://schemas.openxmlformats.org/officeDocument/2006/relationships/customXml" Target="../ink/ink742.xml"/><Relationship Id="rId106" Type="http://schemas.openxmlformats.org/officeDocument/2006/relationships/image" Target="../media/image753.png"/><Relationship Id="rId105" Type="http://schemas.openxmlformats.org/officeDocument/2006/relationships/customXml" Target="../ink/ink741.xml"/><Relationship Id="rId104" Type="http://schemas.openxmlformats.org/officeDocument/2006/relationships/image" Target="../media/image752.png"/><Relationship Id="rId103" Type="http://schemas.openxmlformats.org/officeDocument/2006/relationships/customXml" Target="../ink/ink740.xml"/><Relationship Id="rId102" Type="http://schemas.openxmlformats.org/officeDocument/2006/relationships/image" Target="../media/image751.png"/><Relationship Id="rId101" Type="http://schemas.openxmlformats.org/officeDocument/2006/relationships/customXml" Target="../ink/ink739.xml"/><Relationship Id="rId100" Type="http://schemas.openxmlformats.org/officeDocument/2006/relationships/image" Target="../media/image750.png"/><Relationship Id="rId10" Type="http://schemas.openxmlformats.org/officeDocument/2006/relationships/image" Target="../media/image705.png"/><Relationship Id="rId1" Type="http://schemas.openxmlformats.org/officeDocument/2006/relationships/customXml" Target="../ink/ink689.xml"/></Relationships>
</file>

<file path=ppt/slides/_rels/slide25.xml.rels><?xml version="1.0" encoding="UTF-8" standalone="yes"?>
<Relationships xmlns="http://schemas.openxmlformats.org/package/2006/relationships"><Relationship Id="rId9" Type="http://schemas.openxmlformats.org/officeDocument/2006/relationships/slideLayout" Target="../slideLayouts/slideLayout6.xml"/><Relationship Id="rId8" Type="http://schemas.openxmlformats.org/officeDocument/2006/relationships/image" Target="../media/image795.png"/><Relationship Id="rId7" Type="http://schemas.openxmlformats.org/officeDocument/2006/relationships/customXml" Target="../ink/ink783.xml"/><Relationship Id="rId6" Type="http://schemas.openxmlformats.org/officeDocument/2006/relationships/image" Target="../media/image794.png"/><Relationship Id="rId5" Type="http://schemas.openxmlformats.org/officeDocument/2006/relationships/customXml" Target="../ink/ink782.xml"/><Relationship Id="rId4" Type="http://schemas.openxmlformats.org/officeDocument/2006/relationships/image" Target="../media/image793.png"/><Relationship Id="rId3" Type="http://schemas.openxmlformats.org/officeDocument/2006/relationships/customXml" Target="../ink/ink781.xml"/><Relationship Id="rId2" Type="http://schemas.openxmlformats.org/officeDocument/2006/relationships/image" Target="../media/image792.png"/><Relationship Id="rId1" Type="http://schemas.openxmlformats.org/officeDocument/2006/relationships/customXml" Target="../ink/ink78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5" Type="http://schemas.openxmlformats.org/officeDocument/2006/relationships/slideLayout" Target="../slideLayouts/slideLayout6.xml"/><Relationship Id="rId4" Type="http://schemas.openxmlformats.org/officeDocument/2006/relationships/image" Target="../media/image797.png"/><Relationship Id="rId3" Type="http://schemas.openxmlformats.org/officeDocument/2006/relationships/customXml" Target="../ink/ink785.xml"/><Relationship Id="rId2" Type="http://schemas.openxmlformats.org/officeDocument/2006/relationships/image" Target="../media/image796.png"/><Relationship Id="rId1" Type="http://schemas.openxmlformats.org/officeDocument/2006/relationships/customXml" Target="../ink/ink784.xml"/></Relationships>
</file>

<file path=ppt/slides/_rels/slide28.xml.rels><?xml version="1.0" encoding="UTF-8" standalone="yes"?>
<Relationships xmlns="http://schemas.openxmlformats.org/package/2006/relationships"><Relationship Id="rId9" Type="http://schemas.openxmlformats.org/officeDocument/2006/relationships/customXml" Target="../ink/ink790.xml"/><Relationship Id="rId8" Type="http://schemas.openxmlformats.org/officeDocument/2006/relationships/image" Target="../media/image801.png"/><Relationship Id="rId7" Type="http://schemas.openxmlformats.org/officeDocument/2006/relationships/customXml" Target="../ink/ink789.xml"/><Relationship Id="rId6" Type="http://schemas.openxmlformats.org/officeDocument/2006/relationships/image" Target="../media/image800.png"/><Relationship Id="rId51" Type="http://schemas.openxmlformats.org/officeDocument/2006/relationships/slideLayout" Target="../slideLayouts/slideLayout6.xml"/><Relationship Id="rId50" Type="http://schemas.openxmlformats.org/officeDocument/2006/relationships/image" Target="../media/image822.png"/><Relationship Id="rId5" Type="http://schemas.openxmlformats.org/officeDocument/2006/relationships/customXml" Target="../ink/ink788.xml"/><Relationship Id="rId49" Type="http://schemas.openxmlformats.org/officeDocument/2006/relationships/customXml" Target="../ink/ink810.xml"/><Relationship Id="rId48" Type="http://schemas.openxmlformats.org/officeDocument/2006/relationships/image" Target="../media/image821.png"/><Relationship Id="rId47" Type="http://schemas.openxmlformats.org/officeDocument/2006/relationships/customXml" Target="../ink/ink809.xml"/><Relationship Id="rId46" Type="http://schemas.openxmlformats.org/officeDocument/2006/relationships/image" Target="../media/image820.png"/><Relationship Id="rId45" Type="http://schemas.openxmlformats.org/officeDocument/2006/relationships/customXml" Target="../ink/ink808.xml"/><Relationship Id="rId44" Type="http://schemas.openxmlformats.org/officeDocument/2006/relationships/image" Target="../media/image819.png"/><Relationship Id="rId43" Type="http://schemas.openxmlformats.org/officeDocument/2006/relationships/customXml" Target="../ink/ink807.xml"/><Relationship Id="rId42" Type="http://schemas.openxmlformats.org/officeDocument/2006/relationships/image" Target="../media/image818.png"/><Relationship Id="rId41" Type="http://schemas.openxmlformats.org/officeDocument/2006/relationships/customXml" Target="../ink/ink806.xml"/><Relationship Id="rId40" Type="http://schemas.openxmlformats.org/officeDocument/2006/relationships/image" Target="../media/image817.png"/><Relationship Id="rId4" Type="http://schemas.openxmlformats.org/officeDocument/2006/relationships/image" Target="../media/image799.png"/><Relationship Id="rId39" Type="http://schemas.openxmlformats.org/officeDocument/2006/relationships/customXml" Target="../ink/ink805.xml"/><Relationship Id="rId38" Type="http://schemas.openxmlformats.org/officeDocument/2006/relationships/image" Target="../media/image816.png"/><Relationship Id="rId37" Type="http://schemas.openxmlformats.org/officeDocument/2006/relationships/customXml" Target="../ink/ink804.xml"/><Relationship Id="rId36" Type="http://schemas.openxmlformats.org/officeDocument/2006/relationships/image" Target="../media/image815.png"/><Relationship Id="rId35" Type="http://schemas.openxmlformats.org/officeDocument/2006/relationships/customXml" Target="../ink/ink803.xml"/><Relationship Id="rId34" Type="http://schemas.openxmlformats.org/officeDocument/2006/relationships/image" Target="../media/image814.png"/><Relationship Id="rId33" Type="http://schemas.openxmlformats.org/officeDocument/2006/relationships/customXml" Target="../ink/ink802.xml"/><Relationship Id="rId32" Type="http://schemas.openxmlformats.org/officeDocument/2006/relationships/image" Target="../media/image813.png"/><Relationship Id="rId31" Type="http://schemas.openxmlformats.org/officeDocument/2006/relationships/customXml" Target="../ink/ink801.xml"/><Relationship Id="rId30" Type="http://schemas.openxmlformats.org/officeDocument/2006/relationships/image" Target="../media/image812.png"/><Relationship Id="rId3" Type="http://schemas.openxmlformats.org/officeDocument/2006/relationships/customXml" Target="../ink/ink787.xml"/><Relationship Id="rId29" Type="http://schemas.openxmlformats.org/officeDocument/2006/relationships/customXml" Target="../ink/ink800.xml"/><Relationship Id="rId28" Type="http://schemas.openxmlformats.org/officeDocument/2006/relationships/image" Target="../media/image811.png"/><Relationship Id="rId27" Type="http://schemas.openxmlformats.org/officeDocument/2006/relationships/customXml" Target="../ink/ink799.xml"/><Relationship Id="rId26" Type="http://schemas.openxmlformats.org/officeDocument/2006/relationships/image" Target="../media/image810.png"/><Relationship Id="rId25" Type="http://schemas.openxmlformats.org/officeDocument/2006/relationships/customXml" Target="../ink/ink798.xml"/><Relationship Id="rId24" Type="http://schemas.openxmlformats.org/officeDocument/2006/relationships/image" Target="../media/image809.png"/><Relationship Id="rId23" Type="http://schemas.openxmlformats.org/officeDocument/2006/relationships/customXml" Target="../ink/ink797.xml"/><Relationship Id="rId22" Type="http://schemas.openxmlformats.org/officeDocument/2006/relationships/image" Target="../media/image808.png"/><Relationship Id="rId21" Type="http://schemas.openxmlformats.org/officeDocument/2006/relationships/customXml" Target="../ink/ink796.xml"/><Relationship Id="rId20" Type="http://schemas.openxmlformats.org/officeDocument/2006/relationships/image" Target="../media/image807.png"/><Relationship Id="rId2" Type="http://schemas.openxmlformats.org/officeDocument/2006/relationships/image" Target="../media/image798.png"/><Relationship Id="rId19" Type="http://schemas.openxmlformats.org/officeDocument/2006/relationships/customXml" Target="../ink/ink795.xml"/><Relationship Id="rId18" Type="http://schemas.openxmlformats.org/officeDocument/2006/relationships/image" Target="../media/image806.png"/><Relationship Id="rId17" Type="http://schemas.openxmlformats.org/officeDocument/2006/relationships/customXml" Target="../ink/ink794.xml"/><Relationship Id="rId16" Type="http://schemas.openxmlformats.org/officeDocument/2006/relationships/image" Target="../media/image805.png"/><Relationship Id="rId15" Type="http://schemas.openxmlformats.org/officeDocument/2006/relationships/customXml" Target="../ink/ink793.xml"/><Relationship Id="rId14" Type="http://schemas.openxmlformats.org/officeDocument/2006/relationships/image" Target="../media/image804.png"/><Relationship Id="rId13" Type="http://schemas.openxmlformats.org/officeDocument/2006/relationships/customXml" Target="../ink/ink792.xml"/><Relationship Id="rId12" Type="http://schemas.openxmlformats.org/officeDocument/2006/relationships/image" Target="../media/image803.png"/><Relationship Id="rId11" Type="http://schemas.openxmlformats.org/officeDocument/2006/relationships/customXml" Target="../ink/ink791.xml"/><Relationship Id="rId10" Type="http://schemas.openxmlformats.org/officeDocument/2006/relationships/image" Target="../media/image802.png"/><Relationship Id="rId1" Type="http://schemas.openxmlformats.org/officeDocument/2006/relationships/customXml" Target="../ink/ink786.xml"/></Relationships>
</file>

<file path=ppt/slides/_rels/slide29.xml.rels><?xml version="1.0" encoding="UTF-8" standalone="yes"?>
<Relationships xmlns="http://schemas.openxmlformats.org/package/2006/relationships"><Relationship Id="rId9" Type="http://schemas.openxmlformats.org/officeDocument/2006/relationships/customXml" Target="../ink/ink815.xml"/><Relationship Id="rId8" Type="http://schemas.openxmlformats.org/officeDocument/2006/relationships/image" Target="../media/image826.png"/><Relationship Id="rId7" Type="http://schemas.openxmlformats.org/officeDocument/2006/relationships/customXml" Target="../ink/ink814.xml"/><Relationship Id="rId67" Type="http://schemas.openxmlformats.org/officeDocument/2006/relationships/slideLayout" Target="../slideLayouts/slideLayout6.xml"/><Relationship Id="rId66" Type="http://schemas.openxmlformats.org/officeDocument/2006/relationships/image" Target="../media/image855.png"/><Relationship Id="rId65" Type="http://schemas.openxmlformats.org/officeDocument/2006/relationships/customXml" Target="../ink/ink843.xml"/><Relationship Id="rId64" Type="http://schemas.openxmlformats.org/officeDocument/2006/relationships/image" Target="../media/image854.png"/><Relationship Id="rId63" Type="http://schemas.openxmlformats.org/officeDocument/2006/relationships/customXml" Target="../ink/ink842.xml"/><Relationship Id="rId62" Type="http://schemas.openxmlformats.org/officeDocument/2006/relationships/image" Target="../media/image853.png"/><Relationship Id="rId61" Type="http://schemas.openxmlformats.org/officeDocument/2006/relationships/customXml" Target="../ink/ink841.xml"/><Relationship Id="rId60" Type="http://schemas.openxmlformats.org/officeDocument/2006/relationships/image" Target="../media/image852.png"/><Relationship Id="rId6" Type="http://schemas.openxmlformats.org/officeDocument/2006/relationships/image" Target="../media/image825.png"/><Relationship Id="rId59" Type="http://schemas.openxmlformats.org/officeDocument/2006/relationships/customXml" Target="../ink/ink840.xml"/><Relationship Id="rId58" Type="http://schemas.openxmlformats.org/officeDocument/2006/relationships/image" Target="../media/image851.png"/><Relationship Id="rId57" Type="http://schemas.openxmlformats.org/officeDocument/2006/relationships/customXml" Target="../ink/ink839.xml"/><Relationship Id="rId56" Type="http://schemas.openxmlformats.org/officeDocument/2006/relationships/image" Target="../media/image850.png"/><Relationship Id="rId55" Type="http://schemas.openxmlformats.org/officeDocument/2006/relationships/customXml" Target="../ink/ink838.xml"/><Relationship Id="rId54" Type="http://schemas.openxmlformats.org/officeDocument/2006/relationships/image" Target="../media/image849.png"/><Relationship Id="rId53" Type="http://schemas.openxmlformats.org/officeDocument/2006/relationships/customXml" Target="../ink/ink837.xml"/><Relationship Id="rId52" Type="http://schemas.openxmlformats.org/officeDocument/2006/relationships/image" Target="../media/image848.png"/><Relationship Id="rId51" Type="http://schemas.openxmlformats.org/officeDocument/2006/relationships/customXml" Target="../ink/ink836.xml"/><Relationship Id="rId50" Type="http://schemas.openxmlformats.org/officeDocument/2006/relationships/image" Target="../media/image847.png"/><Relationship Id="rId5" Type="http://schemas.openxmlformats.org/officeDocument/2006/relationships/customXml" Target="../ink/ink813.xml"/><Relationship Id="rId49" Type="http://schemas.openxmlformats.org/officeDocument/2006/relationships/customXml" Target="../ink/ink835.xml"/><Relationship Id="rId48" Type="http://schemas.openxmlformats.org/officeDocument/2006/relationships/image" Target="../media/image846.png"/><Relationship Id="rId47" Type="http://schemas.openxmlformats.org/officeDocument/2006/relationships/customXml" Target="../ink/ink834.xml"/><Relationship Id="rId46" Type="http://schemas.openxmlformats.org/officeDocument/2006/relationships/image" Target="../media/image845.png"/><Relationship Id="rId45" Type="http://schemas.openxmlformats.org/officeDocument/2006/relationships/customXml" Target="../ink/ink833.xml"/><Relationship Id="rId44" Type="http://schemas.openxmlformats.org/officeDocument/2006/relationships/image" Target="../media/image844.png"/><Relationship Id="rId43" Type="http://schemas.openxmlformats.org/officeDocument/2006/relationships/customXml" Target="../ink/ink832.xml"/><Relationship Id="rId42" Type="http://schemas.openxmlformats.org/officeDocument/2006/relationships/image" Target="../media/image843.png"/><Relationship Id="rId41" Type="http://schemas.openxmlformats.org/officeDocument/2006/relationships/customXml" Target="../ink/ink831.xml"/><Relationship Id="rId40" Type="http://schemas.openxmlformats.org/officeDocument/2006/relationships/image" Target="../media/image842.png"/><Relationship Id="rId4" Type="http://schemas.openxmlformats.org/officeDocument/2006/relationships/image" Target="../media/image824.png"/><Relationship Id="rId39" Type="http://schemas.openxmlformats.org/officeDocument/2006/relationships/customXml" Target="../ink/ink830.xml"/><Relationship Id="rId38" Type="http://schemas.openxmlformats.org/officeDocument/2006/relationships/image" Target="../media/image841.png"/><Relationship Id="rId37" Type="http://schemas.openxmlformats.org/officeDocument/2006/relationships/customXml" Target="../ink/ink829.xml"/><Relationship Id="rId36" Type="http://schemas.openxmlformats.org/officeDocument/2006/relationships/image" Target="../media/image840.png"/><Relationship Id="rId35" Type="http://schemas.openxmlformats.org/officeDocument/2006/relationships/customXml" Target="../ink/ink828.xml"/><Relationship Id="rId34" Type="http://schemas.openxmlformats.org/officeDocument/2006/relationships/image" Target="../media/image839.png"/><Relationship Id="rId33" Type="http://schemas.openxmlformats.org/officeDocument/2006/relationships/customXml" Target="../ink/ink827.xml"/><Relationship Id="rId32" Type="http://schemas.openxmlformats.org/officeDocument/2006/relationships/image" Target="../media/image838.png"/><Relationship Id="rId31" Type="http://schemas.openxmlformats.org/officeDocument/2006/relationships/customXml" Target="../ink/ink826.xml"/><Relationship Id="rId30" Type="http://schemas.openxmlformats.org/officeDocument/2006/relationships/image" Target="../media/image837.png"/><Relationship Id="rId3" Type="http://schemas.openxmlformats.org/officeDocument/2006/relationships/customXml" Target="../ink/ink812.xml"/><Relationship Id="rId29" Type="http://schemas.openxmlformats.org/officeDocument/2006/relationships/customXml" Target="../ink/ink825.xml"/><Relationship Id="rId28" Type="http://schemas.openxmlformats.org/officeDocument/2006/relationships/image" Target="../media/image836.png"/><Relationship Id="rId27" Type="http://schemas.openxmlformats.org/officeDocument/2006/relationships/customXml" Target="../ink/ink824.xml"/><Relationship Id="rId26" Type="http://schemas.openxmlformats.org/officeDocument/2006/relationships/image" Target="../media/image835.png"/><Relationship Id="rId25" Type="http://schemas.openxmlformats.org/officeDocument/2006/relationships/customXml" Target="../ink/ink823.xml"/><Relationship Id="rId24" Type="http://schemas.openxmlformats.org/officeDocument/2006/relationships/image" Target="../media/image834.png"/><Relationship Id="rId23" Type="http://schemas.openxmlformats.org/officeDocument/2006/relationships/customXml" Target="../ink/ink822.xml"/><Relationship Id="rId22" Type="http://schemas.openxmlformats.org/officeDocument/2006/relationships/image" Target="../media/image833.png"/><Relationship Id="rId21" Type="http://schemas.openxmlformats.org/officeDocument/2006/relationships/customXml" Target="../ink/ink821.xml"/><Relationship Id="rId20" Type="http://schemas.openxmlformats.org/officeDocument/2006/relationships/image" Target="../media/image832.png"/><Relationship Id="rId2" Type="http://schemas.openxmlformats.org/officeDocument/2006/relationships/image" Target="../media/image823.png"/><Relationship Id="rId19" Type="http://schemas.openxmlformats.org/officeDocument/2006/relationships/customXml" Target="../ink/ink820.xml"/><Relationship Id="rId18" Type="http://schemas.openxmlformats.org/officeDocument/2006/relationships/image" Target="../media/image831.png"/><Relationship Id="rId17" Type="http://schemas.openxmlformats.org/officeDocument/2006/relationships/customXml" Target="../ink/ink819.xml"/><Relationship Id="rId16" Type="http://schemas.openxmlformats.org/officeDocument/2006/relationships/image" Target="../media/image830.png"/><Relationship Id="rId15" Type="http://schemas.openxmlformats.org/officeDocument/2006/relationships/customXml" Target="../ink/ink818.xml"/><Relationship Id="rId14" Type="http://schemas.openxmlformats.org/officeDocument/2006/relationships/image" Target="../media/image829.png"/><Relationship Id="rId13" Type="http://schemas.openxmlformats.org/officeDocument/2006/relationships/customXml" Target="../ink/ink817.xml"/><Relationship Id="rId12" Type="http://schemas.openxmlformats.org/officeDocument/2006/relationships/image" Target="../media/image828.png"/><Relationship Id="rId11" Type="http://schemas.openxmlformats.org/officeDocument/2006/relationships/customXml" Target="../ink/ink816.xml"/><Relationship Id="rId10" Type="http://schemas.openxmlformats.org/officeDocument/2006/relationships/image" Target="../media/image827.png"/><Relationship Id="rId1" Type="http://schemas.openxmlformats.org/officeDocument/2006/relationships/customXml" Target="../ink/ink81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856.png"/></Relationships>
</file>

<file path=ppt/slides/_rels/slide4.xml.rels><?xml version="1.0" encoding="UTF-8" standalone="yes"?>
<Relationships xmlns="http://schemas.openxmlformats.org/package/2006/relationships"><Relationship Id="rId99" Type="http://schemas.openxmlformats.org/officeDocument/2006/relationships/customXml" Target="../ink/ink50.xml"/><Relationship Id="rId98" Type="http://schemas.openxmlformats.org/officeDocument/2006/relationships/image" Target="../media/image51.png"/><Relationship Id="rId97" Type="http://schemas.openxmlformats.org/officeDocument/2006/relationships/customXml" Target="../ink/ink49.xml"/><Relationship Id="rId96" Type="http://schemas.openxmlformats.org/officeDocument/2006/relationships/image" Target="../media/image50.png"/><Relationship Id="rId95" Type="http://schemas.openxmlformats.org/officeDocument/2006/relationships/customXml" Target="../ink/ink48.xml"/><Relationship Id="rId94" Type="http://schemas.openxmlformats.org/officeDocument/2006/relationships/image" Target="../media/image49.png"/><Relationship Id="rId93" Type="http://schemas.openxmlformats.org/officeDocument/2006/relationships/customXml" Target="../ink/ink47.xml"/><Relationship Id="rId92" Type="http://schemas.openxmlformats.org/officeDocument/2006/relationships/image" Target="../media/image48.png"/><Relationship Id="rId91" Type="http://schemas.openxmlformats.org/officeDocument/2006/relationships/customXml" Target="../ink/ink46.xml"/><Relationship Id="rId90" Type="http://schemas.openxmlformats.org/officeDocument/2006/relationships/image" Target="../media/image47.png"/><Relationship Id="rId9" Type="http://schemas.openxmlformats.org/officeDocument/2006/relationships/customXml" Target="../ink/ink5.xml"/><Relationship Id="rId89" Type="http://schemas.openxmlformats.org/officeDocument/2006/relationships/customXml" Target="../ink/ink45.xml"/><Relationship Id="rId88" Type="http://schemas.openxmlformats.org/officeDocument/2006/relationships/image" Target="../media/image46.png"/><Relationship Id="rId87" Type="http://schemas.openxmlformats.org/officeDocument/2006/relationships/customXml" Target="../ink/ink44.xml"/><Relationship Id="rId86" Type="http://schemas.openxmlformats.org/officeDocument/2006/relationships/image" Target="../media/image45.png"/><Relationship Id="rId85" Type="http://schemas.openxmlformats.org/officeDocument/2006/relationships/customXml" Target="../ink/ink43.xml"/><Relationship Id="rId84" Type="http://schemas.openxmlformats.org/officeDocument/2006/relationships/image" Target="../media/image44.png"/><Relationship Id="rId83" Type="http://schemas.openxmlformats.org/officeDocument/2006/relationships/customXml" Target="../ink/ink42.xml"/><Relationship Id="rId82" Type="http://schemas.openxmlformats.org/officeDocument/2006/relationships/image" Target="../media/image43.png"/><Relationship Id="rId81" Type="http://schemas.openxmlformats.org/officeDocument/2006/relationships/customXml" Target="../ink/ink41.xml"/><Relationship Id="rId80" Type="http://schemas.openxmlformats.org/officeDocument/2006/relationships/image" Target="../media/image42.png"/><Relationship Id="rId8" Type="http://schemas.openxmlformats.org/officeDocument/2006/relationships/image" Target="../media/image6.png"/><Relationship Id="rId79" Type="http://schemas.openxmlformats.org/officeDocument/2006/relationships/customXml" Target="../ink/ink40.xml"/><Relationship Id="rId78" Type="http://schemas.openxmlformats.org/officeDocument/2006/relationships/image" Target="../media/image41.png"/><Relationship Id="rId77" Type="http://schemas.openxmlformats.org/officeDocument/2006/relationships/customXml" Target="../ink/ink39.xml"/><Relationship Id="rId76" Type="http://schemas.openxmlformats.org/officeDocument/2006/relationships/image" Target="../media/image40.png"/><Relationship Id="rId75" Type="http://schemas.openxmlformats.org/officeDocument/2006/relationships/customXml" Target="../ink/ink38.xml"/><Relationship Id="rId74" Type="http://schemas.openxmlformats.org/officeDocument/2006/relationships/image" Target="../media/image39.png"/><Relationship Id="rId73" Type="http://schemas.openxmlformats.org/officeDocument/2006/relationships/customXml" Target="../ink/ink37.xml"/><Relationship Id="rId72" Type="http://schemas.openxmlformats.org/officeDocument/2006/relationships/image" Target="../media/image38.png"/><Relationship Id="rId71" Type="http://schemas.openxmlformats.org/officeDocument/2006/relationships/customXml" Target="../ink/ink36.xml"/><Relationship Id="rId70" Type="http://schemas.openxmlformats.org/officeDocument/2006/relationships/image" Target="../media/image37.png"/><Relationship Id="rId7" Type="http://schemas.openxmlformats.org/officeDocument/2006/relationships/customXml" Target="../ink/ink4.xml"/><Relationship Id="rId69" Type="http://schemas.openxmlformats.org/officeDocument/2006/relationships/customXml" Target="../ink/ink35.xml"/><Relationship Id="rId68" Type="http://schemas.openxmlformats.org/officeDocument/2006/relationships/image" Target="../media/image36.png"/><Relationship Id="rId67" Type="http://schemas.openxmlformats.org/officeDocument/2006/relationships/customXml" Target="../ink/ink34.xml"/><Relationship Id="rId66" Type="http://schemas.openxmlformats.org/officeDocument/2006/relationships/image" Target="../media/image35.png"/><Relationship Id="rId65" Type="http://schemas.openxmlformats.org/officeDocument/2006/relationships/customXml" Target="../ink/ink33.xml"/><Relationship Id="rId64" Type="http://schemas.openxmlformats.org/officeDocument/2006/relationships/image" Target="../media/image34.png"/><Relationship Id="rId63" Type="http://schemas.openxmlformats.org/officeDocument/2006/relationships/customXml" Target="../ink/ink32.xml"/><Relationship Id="rId62" Type="http://schemas.openxmlformats.org/officeDocument/2006/relationships/image" Target="../media/image33.png"/><Relationship Id="rId61" Type="http://schemas.openxmlformats.org/officeDocument/2006/relationships/customXml" Target="../ink/ink31.xml"/><Relationship Id="rId60" Type="http://schemas.openxmlformats.org/officeDocument/2006/relationships/image" Target="../media/image32.png"/><Relationship Id="rId6" Type="http://schemas.openxmlformats.org/officeDocument/2006/relationships/image" Target="../media/image5.png"/><Relationship Id="rId59" Type="http://schemas.openxmlformats.org/officeDocument/2006/relationships/customXml" Target="../ink/ink30.xml"/><Relationship Id="rId58" Type="http://schemas.openxmlformats.org/officeDocument/2006/relationships/image" Target="../media/image31.png"/><Relationship Id="rId57" Type="http://schemas.openxmlformats.org/officeDocument/2006/relationships/customXml" Target="../ink/ink29.xml"/><Relationship Id="rId56" Type="http://schemas.openxmlformats.org/officeDocument/2006/relationships/image" Target="../media/image30.png"/><Relationship Id="rId55" Type="http://schemas.openxmlformats.org/officeDocument/2006/relationships/customXml" Target="../ink/ink28.xml"/><Relationship Id="rId54" Type="http://schemas.openxmlformats.org/officeDocument/2006/relationships/image" Target="../media/image29.png"/><Relationship Id="rId53" Type="http://schemas.openxmlformats.org/officeDocument/2006/relationships/customXml" Target="../ink/ink27.xml"/><Relationship Id="rId52" Type="http://schemas.openxmlformats.org/officeDocument/2006/relationships/image" Target="../media/image28.png"/><Relationship Id="rId51" Type="http://schemas.openxmlformats.org/officeDocument/2006/relationships/customXml" Target="../ink/ink26.xml"/><Relationship Id="rId50" Type="http://schemas.openxmlformats.org/officeDocument/2006/relationships/image" Target="../media/image27.png"/><Relationship Id="rId5" Type="http://schemas.openxmlformats.org/officeDocument/2006/relationships/customXml" Target="../ink/ink3.xml"/><Relationship Id="rId49" Type="http://schemas.openxmlformats.org/officeDocument/2006/relationships/customXml" Target="../ink/ink25.xml"/><Relationship Id="rId48" Type="http://schemas.openxmlformats.org/officeDocument/2006/relationships/image" Target="../media/image26.png"/><Relationship Id="rId47" Type="http://schemas.openxmlformats.org/officeDocument/2006/relationships/customXml" Target="../ink/ink24.xml"/><Relationship Id="rId46" Type="http://schemas.openxmlformats.org/officeDocument/2006/relationships/image" Target="../media/image25.png"/><Relationship Id="rId45" Type="http://schemas.openxmlformats.org/officeDocument/2006/relationships/customXml" Target="../ink/ink23.xml"/><Relationship Id="rId44" Type="http://schemas.openxmlformats.org/officeDocument/2006/relationships/image" Target="../media/image24.png"/><Relationship Id="rId43" Type="http://schemas.openxmlformats.org/officeDocument/2006/relationships/customXml" Target="../ink/ink22.xml"/><Relationship Id="rId42" Type="http://schemas.openxmlformats.org/officeDocument/2006/relationships/image" Target="../media/image23.png"/><Relationship Id="rId41" Type="http://schemas.openxmlformats.org/officeDocument/2006/relationships/customXml" Target="../ink/ink21.xml"/><Relationship Id="rId40" Type="http://schemas.openxmlformats.org/officeDocument/2006/relationships/image" Target="../media/image22.png"/><Relationship Id="rId4" Type="http://schemas.openxmlformats.org/officeDocument/2006/relationships/image" Target="../media/image4.png"/><Relationship Id="rId39" Type="http://schemas.openxmlformats.org/officeDocument/2006/relationships/customXml" Target="../ink/ink20.xml"/><Relationship Id="rId38" Type="http://schemas.openxmlformats.org/officeDocument/2006/relationships/image" Target="../media/image21.png"/><Relationship Id="rId37" Type="http://schemas.openxmlformats.org/officeDocument/2006/relationships/customXml" Target="../ink/ink19.xml"/><Relationship Id="rId36" Type="http://schemas.openxmlformats.org/officeDocument/2006/relationships/image" Target="../media/image20.png"/><Relationship Id="rId35" Type="http://schemas.openxmlformats.org/officeDocument/2006/relationships/customXml" Target="../ink/ink18.xml"/><Relationship Id="rId34" Type="http://schemas.openxmlformats.org/officeDocument/2006/relationships/image" Target="../media/image19.png"/><Relationship Id="rId33" Type="http://schemas.openxmlformats.org/officeDocument/2006/relationships/customXml" Target="../ink/ink17.xml"/><Relationship Id="rId32" Type="http://schemas.openxmlformats.org/officeDocument/2006/relationships/image" Target="../media/image18.png"/><Relationship Id="rId31" Type="http://schemas.openxmlformats.org/officeDocument/2006/relationships/customXml" Target="../ink/ink16.xml"/><Relationship Id="rId30" Type="http://schemas.openxmlformats.org/officeDocument/2006/relationships/image" Target="../media/image17.png"/><Relationship Id="rId3" Type="http://schemas.openxmlformats.org/officeDocument/2006/relationships/customXml" Target="../ink/ink2.xml"/><Relationship Id="rId29" Type="http://schemas.openxmlformats.org/officeDocument/2006/relationships/customXml" Target="../ink/ink15.xml"/><Relationship Id="rId28" Type="http://schemas.openxmlformats.org/officeDocument/2006/relationships/image" Target="../media/image16.png"/><Relationship Id="rId27" Type="http://schemas.openxmlformats.org/officeDocument/2006/relationships/customXml" Target="../ink/ink14.xml"/><Relationship Id="rId26" Type="http://schemas.openxmlformats.org/officeDocument/2006/relationships/image" Target="../media/image15.png"/><Relationship Id="rId25" Type="http://schemas.openxmlformats.org/officeDocument/2006/relationships/customXml" Target="../ink/ink13.xml"/><Relationship Id="rId24" Type="http://schemas.openxmlformats.org/officeDocument/2006/relationships/image" Target="../media/image14.png"/><Relationship Id="rId23" Type="http://schemas.openxmlformats.org/officeDocument/2006/relationships/customXml" Target="../ink/ink12.xml"/><Relationship Id="rId22" Type="http://schemas.openxmlformats.org/officeDocument/2006/relationships/image" Target="../media/image13.png"/><Relationship Id="rId21" Type="http://schemas.openxmlformats.org/officeDocument/2006/relationships/customXml" Target="../ink/ink11.xml"/><Relationship Id="rId20" Type="http://schemas.openxmlformats.org/officeDocument/2006/relationships/image" Target="../media/image12.png"/><Relationship Id="rId2" Type="http://schemas.openxmlformats.org/officeDocument/2006/relationships/image" Target="../media/image3.png"/><Relationship Id="rId19" Type="http://schemas.openxmlformats.org/officeDocument/2006/relationships/customXml" Target="../ink/ink10.xml"/><Relationship Id="rId18" Type="http://schemas.openxmlformats.org/officeDocument/2006/relationships/image" Target="../media/image11.png"/><Relationship Id="rId17" Type="http://schemas.openxmlformats.org/officeDocument/2006/relationships/customXml" Target="../ink/ink9.xml"/><Relationship Id="rId16" Type="http://schemas.openxmlformats.org/officeDocument/2006/relationships/image" Target="../media/image10.png"/><Relationship Id="rId15" Type="http://schemas.openxmlformats.org/officeDocument/2006/relationships/customXml" Target="../ink/ink8.xml"/><Relationship Id="rId14" Type="http://schemas.openxmlformats.org/officeDocument/2006/relationships/image" Target="../media/image9.png"/><Relationship Id="rId13" Type="http://schemas.openxmlformats.org/officeDocument/2006/relationships/customXml" Target="../ink/ink7.xml"/><Relationship Id="rId12" Type="http://schemas.openxmlformats.org/officeDocument/2006/relationships/image" Target="../media/image8.png"/><Relationship Id="rId11" Type="http://schemas.openxmlformats.org/officeDocument/2006/relationships/customXml" Target="../ink/ink6.xml"/><Relationship Id="rId107" Type="http://schemas.openxmlformats.org/officeDocument/2006/relationships/slideLayout" Target="../slideLayouts/slideLayout6.xml"/><Relationship Id="rId106" Type="http://schemas.openxmlformats.org/officeDocument/2006/relationships/image" Target="../media/image55.png"/><Relationship Id="rId105" Type="http://schemas.openxmlformats.org/officeDocument/2006/relationships/customXml" Target="../ink/ink53.xml"/><Relationship Id="rId104" Type="http://schemas.openxmlformats.org/officeDocument/2006/relationships/image" Target="../media/image54.png"/><Relationship Id="rId103" Type="http://schemas.openxmlformats.org/officeDocument/2006/relationships/customXml" Target="../ink/ink52.xml"/><Relationship Id="rId102" Type="http://schemas.openxmlformats.org/officeDocument/2006/relationships/image" Target="../media/image53.png"/><Relationship Id="rId101" Type="http://schemas.openxmlformats.org/officeDocument/2006/relationships/customXml" Target="../ink/ink51.xml"/><Relationship Id="rId100" Type="http://schemas.openxmlformats.org/officeDocument/2006/relationships/image" Target="../media/image52.png"/><Relationship Id="rId10" Type="http://schemas.openxmlformats.org/officeDocument/2006/relationships/image" Target="../media/image7.png"/><Relationship Id="rId1" Type="http://schemas.openxmlformats.org/officeDocument/2006/relationships/customXml" Target="../ink/ink1.xml"/></Relationships>
</file>

<file path=ppt/slides/_rels/slide5.xml.rels><?xml version="1.0" encoding="UTF-8" standalone="yes"?>
<Relationships xmlns="http://schemas.openxmlformats.org/package/2006/relationships"><Relationship Id="rId9" Type="http://schemas.openxmlformats.org/officeDocument/2006/relationships/customXml" Target="../ink/ink58.xml"/><Relationship Id="rId8" Type="http://schemas.openxmlformats.org/officeDocument/2006/relationships/image" Target="../media/image59.png"/><Relationship Id="rId7" Type="http://schemas.openxmlformats.org/officeDocument/2006/relationships/customXml" Target="../ink/ink57.xml"/><Relationship Id="rId6" Type="http://schemas.openxmlformats.org/officeDocument/2006/relationships/image" Target="../media/image58.png"/><Relationship Id="rId5" Type="http://schemas.openxmlformats.org/officeDocument/2006/relationships/customXml" Target="../ink/ink56.xml"/><Relationship Id="rId49" Type="http://schemas.openxmlformats.org/officeDocument/2006/relationships/slideLayout" Target="../slideLayouts/slideLayout6.xml"/><Relationship Id="rId48" Type="http://schemas.openxmlformats.org/officeDocument/2006/relationships/image" Target="../media/image79.png"/><Relationship Id="rId47" Type="http://schemas.openxmlformats.org/officeDocument/2006/relationships/customXml" Target="../ink/ink77.xml"/><Relationship Id="rId46" Type="http://schemas.openxmlformats.org/officeDocument/2006/relationships/image" Target="../media/image78.png"/><Relationship Id="rId45" Type="http://schemas.openxmlformats.org/officeDocument/2006/relationships/customXml" Target="../ink/ink76.xml"/><Relationship Id="rId44" Type="http://schemas.openxmlformats.org/officeDocument/2006/relationships/image" Target="../media/image77.png"/><Relationship Id="rId43" Type="http://schemas.openxmlformats.org/officeDocument/2006/relationships/customXml" Target="../ink/ink75.xml"/><Relationship Id="rId42" Type="http://schemas.openxmlformats.org/officeDocument/2006/relationships/image" Target="../media/image76.png"/><Relationship Id="rId41" Type="http://schemas.openxmlformats.org/officeDocument/2006/relationships/customXml" Target="../ink/ink74.xml"/><Relationship Id="rId40" Type="http://schemas.openxmlformats.org/officeDocument/2006/relationships/image" Target="../media/image75.png"/><Relationship Id="rId4" Type="http://schemas.openxmlformats.org/officeDocument/2006/relationships/image" Target="../media/image57.png"/><Relationship Id="rId39" Type="http://schemas.openxmlformats.org/officeDocument/2006/relationships/customXml" Target="../ink/ink73.xml"/><Relationship Id="rId38" Type="http://schemas.openxmlformats.org/officeDocument/2006/relationships/image" Target="../media/image74.png"/><Relationship Id="rId37" Type="http://schemas.openxmlformats.org/officeDocument/2006/relationships/customXml" Target="../ink/ink72.xml"/><Relationship Id="rId36" Type="http://schemas.openxmlformats.org/officeDocument/2006/relationships/image" Target="../media/image73.png"/><Relationship Id="rId35" Type="http://schemas.openxmlformats.org/officeDocument/2006/relationships/customXml" Target="../ink/ink71.xml"/><Relationship Id="rId34" Type="http://schemas.openxmlformats.org/officeDocument/2006/relationships/image" Target="../media/image72.png"/><Relationship Id="rId33" Type="http://schemas.openxmlformats.org/officeDocument/2006/relationships/customXml" Target="../ink/ink70.xml"/><Relationship Id="rId32" Type="http://schemas.openxmlformats.org/officeDocument/2006/relationships/image" Target="../media/image71.png"/><Relationship Id="rId31" Type="http://schemas.openxmlformats.org/officeDocument/2006/relationships/customXml" Target="../ink/ink69.xml"/><Relationship Id="rId30" Type="http://schemas.openxmlformats.org/officeDocument/2006/relationships/image" Target="../media/image70.png"/><Relationship Id="rId3" Type="http://schemas.openxmlformats.org/officeDocument/2006/relationships/customXml" Target="../ink/ink55.xml"/><Relationship Id="rId29" Type="http://schemas.openxmlformats.org/officeDocument/2006/relationships/customXml" Target="../ink/ink68.xml"/><Relationship Id="rId28" Type="http://schemas.openxmlformats.org/officeDocument/2006/relationships/image" Target="../media/image69.png"/><Relationship Id="rId27" Type="http://schemas.openxmlformats.org/officeDocument/2006/relationships/customXml" Target="../ink/ink67.xml"/><Relationship Id="rId26" Type="http://schemas.openxmlformats.org/officeDocument/2006/relationships/image" Target="../media/image68.png"/><Relationship Id="rId25" Type="http://schemas.openxmlformats.org/officeDocument/2006/relationships/customXml" Target="../ink/ink66.xml"/><Relationship Id="rId24" Type="http://schemas.openxmlformats.org/officeDocument/2006/relationships/image" Target="../media/image67.png"/><Relationship Id="rId23" Type="http://schemas.openxmlformats.org/officeDocument/2006/relationships/customXml" Target="../ink/ink65.xml"/><Relationship Id="rId22" Type="http://schemas.openxmlformats.org/officeDocument/2006/relationships/image" Target="../media/image66.png"/><Relationship Id="rId21" Type="http://schemas.openxmlformats.org/officeDocument/2006/relationships/customXml" Target="../ink/ink64.xml"/><Relationship Id="rId20" Type="http://schemas.openxmlformats.org/officeDocument/2006/relationships/image" Target="../media/image65.png"/><Relationship Id="rId2" Type="http://schemas.openxmlformats.org/officeDocument/2006/relationships/image" Target="../media/image56.png"/><Relationship Id="rId19" Type="http://schemas.openxmlformats.org/officeDocument/2006/relationships/customXml" Target="../ink/ink63.xml"/><Relationship Id="rId18" Type="http://schemas.openxmlformats.org/officeDocument/2006/relationships/image" Target="../media/image64.png"/><Relationship Id="rId17" Type="http://schemas.openxmlformats.org/officeDocument/2006/relationships/customXml" Target="../ink/ink62.xml"/><Relationship Id="rId16" Type="http://schemas.openxmlformats.org/officeDocument/2006/relationships/image" Target="../media/image63.png"/><Relationship Id="rId15" Type="http://schemas.openxmlformats.org/officeDocument/2006/relationships/customXml" Target="../ink/ink61.xml"/><Relationship Id="rId14" Type="http://schemas.openxmlformats.org/officeDocument/2006/relationships/image" Target="../media/image62.png"/><Relationship Id="rId13" Type="http://schemas.openxmlformats.org/officeDocument/2006/relationships/customXml" Target="../ink/ink60.xml"/><Relationship Id="rId12" Type="http://schemas.openxmlformats.org/officeDocument/2006/relationships/image" Target="../media/image61.png"/><Relationship Id="rId11" Type="http://schemas.openxmlformats.org/officeDocument/2006/relationships/customXml" Target="../ink/ink59.xml"/><Relationship Id="rId10" Type="http://schemas.openxmlformats.org/officeDocument/2006/relationships/image" Target="../media/image60.png"/><Relationship Id="rId1" Type="http://schemas.openxmlformats.org/officeDocument/2006/relationships/customXml" Target="../ink/ink54.xml"/></Relationships>
</file>

<file path=ppt/slides/_rels/slide6.xml.rels><?xml version="1.0" encoding="UTF-8" standalone="yes"?>
<Relationships xmlns="http://schemas.openxmlformats.org/package/2006/relationships"><Relationship Id="rId5" Type="http://schemas.openxmlformats.org/officeDocument/2006/relationships/slideLayout" Target="../slideLayouts/slideLayout6.xml"/><Relationship Id="rId4" Type="http://schemas.openxmlformats.org/officeDocument/2006/relationships/image" Target="../media/image82.png"/><Relationship Id="rId3" Type="http://schemas.openxmlformats.org/officeDocument/2006/relationships/customXml" Target="../ink/ink78.xml"/><Relationship Id="rId2" Type="http://schemas.openxmlformats.org/officeDocument/2006/relationships/image" Target="../media/image81.png"/><Relationship Id="rId1" Type="http://schemas.openxmlformats.org/officeDocument/2006/relationships/image" Target="../media/image80.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83.png"/></Relationships>
</file>

<file path=ppt/slides/_rels/slide8.xml.rels><?xml version="1.0" encoding="UTF-8" standalone="yes"?>
<Relationships xmlns="http://schemas.openxmlformats.org/package/2006/relationships"><Relationship Id="rId99" Type="http://schemas.openxmlformats.org/officeDocument/2006/relationships/customXml" Target="../ink/ink128.xml"/><Relationship Id="rId98" Type="http://schemas.openxmlformats.org/officeDocument/2006/relationships/image" Target="../media/image132.png"/><Relationship Id="rId97" Type="http://schemas.openxmlformats.org/officeDocument/2006/relationships/customXml" Target="../ink/ink127.xml"/><Relationship Id="rId96" Type="http://schemas.openxmlformats.org/officeDocument/2006/relationships/image" Target="../media/image131.png"/><Relationship Id="rId95" Type="http://schemas.openxmlformats.org/officeDocument/2006/relationships/customXml" Target="../ink/ink126.xml"/><Relationship Id="rId94" Type="http://schemas.openxmlformats.org/officeDocument/2006/relationships/image" Target="../media/image130.png"/><Relationship Id="rId93" Type="http://schemas.openxmlformats.org/officeDocument/2006/relationships/customXml" Target="../ink/ink125.xml"/><Relationship Id="rId92" Type="http://schemas.openxmlformats.org/officeDocument/2006/relationships/image" Target="../media/image129.png"/><Relationship Id="rId91" Type="http://schemas.openxmlformats.org/officeDocument/2006/relationships/customXml" Target="../ink/ink124.xml"/><Relationship Id="rId90" Type="http://schemas.openxmlformats.org/officeDocument/2006/relationships/image" Target="../media/image128.png"/><Relationship Id="rId9" Type="http://schemas.openxmlformats.org/officeDocument/2006/relationships/customXml" Target="../ink/ink83.xml"/><Relationship Id="rId89" Type="http://schemas.openxmlformats.org/officeDocument/2006/relationships/customXml" Target="../ink/ink123.xml"/><Relationship Id="rId88" Type="http://schemas.openxmlformats.org/officeDocument/2006/relationships/image" Target="../media/image127.png"/><Relationship Id="rId87" Type="http://schemas.openxmlformats.org/officeDocument/2006/relationships/customXml" Target="../ink/ink122.xml"/><Relationship Id="rId86" Type="http://schemas.openxmlformats.org/officeDocument/2006/relationships/image" Target="../media/image126.png"/><Relationship Id="rId85" Type="http://schemas.openxmlformats.org/officeDocument/2006/relationships/customXml" Target="../ink/ink121.xml"/><Relationship Id="rId84" Type="http://schemas.openxmlformats.org/officeDocument/2006/relationships/image" Target="../media/image125.png"/><Relationship Id="rId83" Type="http://schemas.openxmlformats.org/officeDocument/2006/relationships/customXml" Target="../ink/ink120.xml"/><Relationship Id="rId82" Type="http://schemas.openxmlformats.org/officeDocument/2006/relationships/image" Target="../media/image124.png"/><Relationship Id="rId81" Type="http://schemas.openxmlformats.org/officeDocument/2006/relationships/customXml" Target="../ink/ink119.xml"/><Relationship Id="rId80" Type="http://schemas.openxmlformats.org/officeDocument/2006/relationships/image" Target="../media/image123.png"/><Relationship Id="rId8" Type="http://schemas.openxmlformats.org/officeDocument/2006/relationships/image" Target="../media/image87.png"/><Relationship Id="rId79" Type="http://schemas.openxmlformats.org/officeDocument/2006/relationships/customXml" Target="../ink/ink118.xml"/><Relationship Id="rId78" Type="http://schemas.openxmlformats.org/officeDocument/2006/relationships/image" Target="../media/image122.png"/><Relationship Id="rId77" Type="http://schemas.openxmlformats.org/officeDocument/2006/relationships/customXml" Target="../ink/ink117.xml"/><Relationship Id="rId76" Type="http://schemas.openxmlformats.org/officeDocument/2006/relationships/image" Target="../media/image121.png"/><Relationship Id="rId75" Type="http://schemas.openxmlformats.org/officeDocument/2006/relationships/customXml" Target="../ink/ink116.xml"/><Relationship Id="rId74" Type="http://schemas.openxmlformats.org/officeDocument/2006/relationships/image" Target="../media/image120.png"/><Relationship Id="rId73" Type="http://schemas.openxmlformats.org/officeDocument/2006/relationships/customXml" Target="../ink/ink115.xml"/><Relationship Id="rId72" Type="http://schemas.openxmlformats.org/officeDocument/2006/relationships/image" Target="../media/image119.png"/><Relationship Id="rId71" Type="http://schemas.openxmlformats.org/officeDocument/2006/relationships/customXml" Target="../ink/ink114.xml"/><Relationship Id="rId70" Type="http://schemas.openxmlformats.org/officeDocument/2006/relationships/image" Target="../media/image118.png"/><Relationship Id="rId7" Type="http://schemas.openxmlformats.org/officeDocument/2006/relationships/customXml" Target="../ink/ink82.xml"/><Relationship Id="rId69" Type="http://schemas.openxmlformats.org/officeDocument/2006/relationships/customXml" Target="../ink/ink113.xml"/><Relationship Id="rId68" Type="http://schemas.openxmlformats.org/officeDocument/2006/relationships/image" Target="../media/image117.png"/><Relationship Id="rId67" Type="http://schemas.openxmlformats.org/officeDocument/2006/relationships/customXml" Target="../ink/ink112.xml"/><Relationship Id="rId66" Type="http://schemas.openxmlformats.org/officeDocument/2006/relationships/image" Target="../media/image116.png"/><Relationship Id="rId65" Type="http://schemas.openxmlformats.org/officeDocument/2006/relationships/customXml" Target="../ink/ink111.xml"/><Relationship Id="rId64" Type="http://schemas.openxmlformats.org/officeDocument/2006/relationships/image" Target="../media/image115.png"/><Relationship Id="rId63" Type="http://schemas.openxmlformats.org/officeDocument/2006/relationships/customXml" Target="../ink/ink110.xml"/><Relationship Id="rId62" Type="http://schemas.openxmlformats.org/officeDocument/2006/relationships/image" Target="../media/image114.png"/><Relationship Id="rId61" Type="http://schemas.openxmlformats.org/officeDocument/2006/relationships/customXml" Target="../ink/ink109.xml"/><Relationship Id="rId60" Type="http://schemas.openxmlformats.org/officeDocument/2006/relationships/image" Target="../media/image113.png"/><Relationship Id="rId6" Type="http://schemas.openxmlformats.org/officeDocument/2006/relationships/image" Target="../media/image86.png"/><Relationship Id="rId59" Type="http://schemas.openxmlformats.org/officeDocument/2006/relationships/customXml" Target="../ink/ink108.xml"/><Relationship Id="rId58" Type="http://schemas.openxmlformats.org/officeDocument/2006/relationships/image" Target="../media/image112.png"/><Relationship Id="rId57" Type="http://schemas.openxmlformats.org/officeDocument/2006/relationships/customXml" Target="../ink/ink107.xml"/><Relationship Id="rId56" Type="http://schemas.openxmlformats.org/officeDocument/2006/relationships/image" Target="../media/image111.png"/><Relationship Id="rId55" Type="http://schemas.openxmlformats.org/officeDocument/2006/relationships/customXml" Target="../ink/ink106.xml"/><Relationship Id="rId54" Type="http://schemas.openxmlformats.org/officeDocument/2006/relationships/image" Target="../media/image110.png"/><Relationship Id="rId53" Type="http://schemas.openxmlformats.org/officeDocument/2006/relationships/customXml" Target="../ink/ink105.xml"/><Relationship Id="rId52" Type="http://schemas.openxmlformats.org/officeDocument/2006/relationships/image" Target="../media/image109.png"/><Relationship Id="rId51" Type="http://schemas.openxmlformats.org/officeDocument/2006/relationships/customXml" Target="../ink/ink104.xml"/><Relationship Id="rId50" Type="http://schemas.openxmlformats.org/officeDocument/2006/relationships/image" Target="../media/image108.png"/><Relationship Id="rId5" Type="http://schemas.openxmlformats.org/officeDocument/2006/relationships/customXml" Target="../ink/ink81.xml"/><Relationship Id="rId49" Type="http://schemas.openxmlformats.org/officeDocument/2006/relationships/customXml" Target="../ink/ink103.xml"/><Relationship Id="rId48" Type="http://schemas.openxmlformats.org/officeDocument/2006/relationships/image" Target="../media/image107.png"/><Relationship Id="rId47" Type="http://schemas.openxmlformats.org/officeDocument/2006/relationships/customXml" Target="../ink/ink102.xml"/><Relationship Id="rId46" Type="http://schemas.openxmlformats.org/officeDocument/2006/relationships/image" Target="../media/image106.png"/><Relationship Id="rId45" Type="http://schemas.openxmlformats.org/officeDocument/2006/relationships/customXml" Target="../ink/ink101.xml"/><Relationship Id="rId44" Type="http://schemas.openxmlformats.org/officeDocument/2006/relationships/image" Target="../media/image105.png"/><Relationship Id="rId43" Type="http://schemas.openxmlformats.org/officeDocument/2006/relationships/customXml" Target="../ink/ink100.xml"/><Relationship Id="rId42" Type="http://schemas.openxmlformats.org/officeDocument/2006/relationships/image" Target="../media/image104.png"/><Relationship Id="rId41" Type="http://schemas.openxmlformats.org/officeDocument/2006/relationships/customXml" Target="../ink/ink99.xml"/><Relationship Id="rId40" Type="http://schemas.openxmlformats.org/officeDocument/2006/relationships/image" Target="../media/image103.png"/><Relationship Id="rId4" Type="http://schemas.openxmlformats.org/officeDocument/2006/relationships/image" Target="../media/image85.png"/><Relationship Id="rId39" Type="http://schemas.openxmlformats.org/officeDocument/2006/relationships/customXml" Target="../ink/ink98.xml"/><Relationship Id="rId38" Type="http://schemas.openxmlformats.org/officeDocument/2006/relationships/image" Target="../media/image102.png"/><Relationship Id="rId37" Type="http://schemas.openxmlformats.org/officeDocument/2006/relationships/customXml" Target="../ink/ink97.xml"/><Relationship Id="rId36" Type="http://schemas.openxmlformats.org/officeDocument/2006/relationships/image" Target="../media/image101.png"/><Relationship Id="rId35" Type="http://schemas.openxmlformats.org/officeDocument/2006/relationships/customXml" Target="../ink/ink96.xml"/><Relationship Id="rId34" Type="http://schemas.openxmlformats.org/officeDocument/2006/relationships/image" Target="../media/image100.png"/><Relationship Id="rId33" Type="http://schemas.openxmlformats.org/officeDocument/2006/relationships/customXml" Target="../ink/ink95.xml"/><Relationship Id="rId32" Type="http://schemas.openxmlformats.org/officeDocument/2006/relationships/image" Target="../media/image99.png"/><Relationship Id="rId311" Type="http://schemas.openxmlformats.org/officeDocument/2006/relationships/slideLayout" Target="../slideLayouts/slideLayout6.xml"/><Relationship Id="rId310" Type="http://schemas.openxmlformats.org/officeDocument/2006/relationships/image" Target="../media/image238.png"/><Relationship Id="rId31" Type="http://schemas.openxmlformats.org/officeDocument/2006/relationships/customXml" Target="../ink/ink94.xml"/><Relationship Id="rId309" Type="http://schemas.openxmlformats.org/officeDocument/2006/relationships/customXml" Target="../ink/ink233.xml"/><Relationship Id="rId308" Type="http://schemas.openxmlformats.org/officeDocument/2006/relationships/image" Target="../media/image237.png"/><Relationship Id="rId307" Type="http://schemas.openxmlformats.org/officeDocument/2006/relationships/customXml" Target="../ink/ink232.xml"/><Relationship Id="rId306" Type="http://schemas.openxmlformats.org/officeDocument/2006/relationships/image" Target="../media/image236.png"/><Relationship Id="rId305" Type="http://schemas.openxmlformats.org/officeDocument/2006/relationships/customXml" Target="../ink/ink231.xml"/><Relationship Id="rId304" Type="http://schemas.openxmlformats.org/officeDocument/2006/relationships/image" Target="../media/image235.png"/><Relationship Id="rId303" Type="http://schemas.openxmlformats.org/officeDocument/2006/relationships/customXml" Target="../ink/ink230.xml"/><Relationship Id="rId302" Type="http://schemas.openxmlformats.org/officeDocument/2006/relationships/image" Target="../media/image234.png"/><Relationship Id="rId301" Type="http://schemas.openxmlformats.org/officeDocument/2006/relationships/customXml" Target="../ink/ink229.xml"/><Relationship Id="rId300" Type="http://schemas.openxmlformats.org/officeDocument/2006/relationships/image" Target="../media/image233.png"/><Relationship Id="rId30" Type="http://schemas.openxmlformats.org/officeDocument/2006/relationships/image" Target="../media/image98.png"/><Relationship Id="rId3" Type="http://schemas.openxmlformats.org/officeDocument/2006/relationships/customXml" Target="../ink/ink80.xml"/><Relationship Id="rId299" Type="http://schemas.openxmlformats.org/officeDocument/2006/relationships/customXml" Target="../ink/ink228.xml"/><Relationship Id="rId298" Type="http://schemas.openxmlformats.org/officeDocument/2006/relationships/image" Target="../media/image232.png"/><Relationship Id="rId297" Type="http://schemas.openxmlformats.org/officeDocument/2006/relationships/customXml" Target="../ink/ink227.xml"/><Relationship Id="rId296" Type="http://schemas.openxmlformats.org/officeDocument/2006/relationships/image" Target="../media/image231.png"/><Relationship Id="rId295" Type="http://schemas.openxmlformats.org/officeDocument/2006/relationships/customXml" Target="../ink/ink226.xml"/><Relationship Id="rId294" Type="http://schemas.openxmlformats.org/officeDocument/2006/relationships/image" Target="../media/image230.png"/><Relationship Id="rId293" Type="http://schemas.openxmlformats.org/officeDocument/2006/relationships/customXml" Target="../ink/ink225.xml"/><Relationship Id="rId292" Type="http://schemas.openxmlformats.org/officeDocument/2006/relationships/image" Target="../media/image229.png"/><Relationship Id="rId291" Type="http://schemas.openxmlformats.org/officeDocument/2006/relationships/customXml" Target="../ink/ink224.xml"/><Relationship Id="rId290" Type="http://schemas.openxmlformats.org/officeDocument/2006/relationships/image" Target="../media/image228.png"/><Relationship Id="rId29" Type="http://schemas.openxmlformats.org/officeDocument/2006/relationships/customXml" Target="../ink/ink93.xml"/><Relationship Id="rId289" Type="http://schemas.openxmlformats.org/officeDocument/2006/relationships/customXml" Target="../ink/ink223.xml"/><Relationship Id="rId288" Type="http://schemas.openxmlformats.org/officeDocument/2006/relationships/image" Target="../media/image227.png"/><Relationship Id="rId287" Type="http://schemas.openxmlformats.org/officeDocument/2006/relationships/customXml" Target="../ink/ink222.xml"/><Relationship Id="rId286" Type="http://schemas.openxmlformats.org/officeDocument/2006/relationships/image" Target="../media/image226.png"/><Relationship Id="rId285" Type="http://schemas.openxmlformats.org/officeDocument/2006/relationships/customXml" Target="../ink/ink221.xml"/><Relationship Id="rId284" Type="http://schemas.openxmlformats.org/officeDocument/2006/relationships/image" Target="../media/image225.png"/><Relationship Id="rId283" Type="http://schemas.openxmlformats.org/officeDocument/2006/relationships/customXml" Target="../ink/ink220.xml"/><Relationship Id="rId282" Type="http://schemas.openxmlformats.org/officeDocument/2006/relationships/image" Target="../media/image224.png"/><Relationship Id="rId281" Type="http://schemas.openxmlformats.org/officeDocument/2006/relationships/customXml" Target="../ink/ink219.xml"/><Relationship Id="rId280" Type="http://schemas.openxmlformats.org/officeDocument/2006/relationships/image" Target="../media/image223.png"/><Relationship Id="rId28" Type="http://schemas.openxmlformats.org/officeDocument/2006/relationships/image" Target="../media/image97.png"/><Relationship Id="rId279" Type="http://schemas.openxmlformats.org/officeDocument/2006/relationships/customXml" Target="../ink/ink218.xml"/><Relationship Id="rId278" Type="http://schemas.openxmlformats.org/officeDocument/2006/relationships/image" Target="../media/image222.png"/><Relationship Id="rId277" Type="http://schemas.openxmlformats.org/officeDocument/2006/relationships/customXml" Target="../ink/ink217.xml"/><Relationship Id="rId276" Type="http://schemas.openxmlformats.org/officeDocument/2006/relationships/image" Target="../media/image221.png"/><Relationship Id="rId275" Type="http://schemas.openxmlformats.org/officeDocument/2006/relationships/customXml" Target="../ink/ink216.xml"/><Relationship Id="rId274" Type="http://schemas.openxmlformats.org/officeDocument/2006/relationships/image" Target="../media/image220.png"/><Relationship Id="rId273" Type="http://schemas.openxmlformats.org/officeDocument/2006/relationships/customXml" Target="../ink/ink215.xml"/><Relationship Id="rId272" Type="http://schemas.openxmlformats.org/officeDocument/2006/relationships/image" Target="../media/image219.png"/><Relationship Id="rId271" Type="http://schemas.openxmlformats.org/officeDocument/2006/relationships/customXml" Target="../ink/ink214.xml"/><Relationship Id="rId270" Type="http://schemas.openxmlformats.org/officeDocument/2006/relationships/image" Target="../media/image218.png"/><Relationship Id="rId27" Type="http://schemas.openxmlformats.org/officeDocument/2006/relationships/customXml" Target="../ink/ink92.xml"/><Relationship Id="rId269" Type="http://schemas.openxmlformats.org/officeDocument/2006/relationships/customXml" Target="../ink/ink213.xml"/><Relationship Id="rId268" Type="http://schemas.openxmlformats.org/officeDocument/2006/relationships/image" Target="../media/image217.png"/><Relationship Id="rId267" Type="http://schemas.openxmlformats.org/officeDocument/2006/relationships/customXml" Target="../ink/ink212.xml"/><Relationship Id="rId266" Type="http://schemas.openxmlformats.org/officeDocument/2006/relationships/image" Target="../media/image216.png"/><Relationship Id="rId265" Type="http://schemas.openxmlformats.org/officeDocument/2006/relationships/customXml" Target="../ink/ink211.xml"/><Relationship Id="rId264" Type="http://schemas.openxmlformats.org/officeDocument/2006/relationships/image" Target="../media/image215.png"/><Relationship Id="rId263" Type="http://schemas.openxmlformats.org/officeDocument/2006/relationships/customXml" Target="../ink/ink210.xml"/><Relationship Id="rId262" Type="http://schemas.openxmlformats.org/officeDocument/2006/relationships/image" Target="../media/image214.png"/><Relationship Id="rId261" Type="http://schemas.openxmlformats.org/officeDocument/2006/relationships/customXml" Target="../ink/ink209.xml"/><Relationship Id="rId260" Type="http://schemas.openxmlformats.org/officeDocument/2006/relationships/image" Target="../media/image213.png"/><Relationship Id="rId26" Type="http://schemas.openxmlformats.org/officeDocument/2006/relationships/image" Target="../media/image96.png"/><Relationship Id="rId259" Type="http://schemas.openxmlformats.org/officeDocument/2006/relationships/customXml" Target="../ink/ink208.xml"/><Relationship Id="rId258" Type="http://schemas.openxmlformats.org/officeDocument/2006/relationships/image" Target="../media/image212.png"/><Relationship Id="rId257" Type="http://schemas.openxmlformats.org/officeDocument/2006/relationships/customXml" Target="../ink/ink207.xml"/><Relationship Id="rId256" Type="http://schemas.openxmlformats.org/officeDocument/2006/relationships/image" Target="../media/image211.png"/><Relationship Id="rId255" Type="http://schemas.openxmlformats.org/officeDocument/2006/relationships/customXml" Target="../ink/ink206.xml"/><Relationship Id="rId254" Type="http://schemas.openxmlformats.org/officeDocument/2006/relationships/image" Target="../media/image210.png"/><Relationship Id="rId253" Type="http://schemas.openxmlformats.org/officeDocument/2006/relationships/customXml" Target="../ink/ink205.xml"/><Relationship Id="rId252" Type="http://schemas.openxmlformats.org/officeDocument/2006/relationships/image" Target="../media/image209.png"/><Relationship Id="rId251" Type="http://schemas.openxmlformats.org/officeDocument/2006/relationships/customXml" Target="../ink/ink204.xml"/><Relationship Id="rId250" Type="http://schemas.openxmlformats.org/officeDocument/2006/relationships/image" Target="../media/image208.png"/><Relationship Id="rId25" Type="http://schemas.openxmlformats.org/officeDocument/2006/relationships/customXml" Target="../ink/ink91.xml"/><Relationship Id="rId249" Type="http://schemas.openxmlformats.org/officeDocument/2006/relationships/customXml" Target="../ink/ink203.xml"/><Relationship Id="rId248" Type="http://schemas.openxmlformats.org/officeDocument/2006/relationships/image" Target="../media/image207.png"/><Relationship Id="rId247" Type="http://schemas.openxmlformats.org/officeDocument/2006/relationships/customXml" Target="../ink/ink202.xml"/><Relationship Id="rId246" Type="http://schemas.openxmlformats.org/officeDocument/2006/relationships/image" Target="../media/image206.png"/><Relationship Id="rId245" Type="http://schemas.openxmlformats.org/officeDocument/2006/relationships/customXml" Target="../ink/ink201.xml"/><Relationship Id="rId244" Type="http://schemas.openxmlformats.org/officeDocument/2006/relationships/image" Target="../media/image205.png"/><Relationship Id="rId243" Type="http://schemas.openxmlformats.org/officeDocument/2006/relationships/customXml" Target="../ink/ink200.xml"/><Relationship Id="rId242" Type="http://schemas.openxmlformats.org/officeDocument/2006/relationships/image" Target="../media/image204.png"/><Relationship Id="rId241" Type="http://schemas.openxmlformats.org/officeDocument/2006/relationships/customXml" Target="../ink/ink199.xml"/><Relationship Id="rId240" Type="http://schemas.openxmlformats.org/officeDocument/2006/relationships/image" Target="../media/image203.png"/><Relationship Id="rId24" Type="http://schemas.openxmlformats.org/officeDocument/2006/relationships/image" Target="../media/image95.png"/><Relationship Id="rId239" Type="http://schemas.openxmlformats.org/officeDocument/2006/relationships/customXml" Target="../ink/ink198.xml"/><Relationship Id="rId238" Type="http://schemas.openxmlformats.org/officeDocument/2006/relationships/image" Target="../media/image202.png"/><Relationship Id="rId237" Type="http://schemas.openxmlformats.org/officeDocument/2006/relationships/customXml" Target="../ink/ink197.xml"/><Relationship Id="rId236" Type="http://schemas.openxmlformats.org/officeDocument/2006/relationships/image" Target="../media/image201.png"/><Relationship Id="rId235" Type="http://schemas.openxmlformats.org/officeDocument/2006/relationships/customXml" Target="../ink/ink196.xml"/><Relationship Id="rId234" Type="http://schemas.openxmlformats.org/officeDocument/2006/relationships/image" Target="../media/image200.png"/><Relationship Id="rId233" Type="http://schemas.openxmlformats.org/officeDocument/2006/relationships/customXml" Target="../ink/ink195.xml"/><Relationship Id="rId232" Type="http://schemas.openxmlformats.org/officeDocument/2006/relationships/image" Target="../media/image199.png"/><Relationship Id="rId231" Type="http://schemas.openxmlformats.org/officeDocument/2006/relationships/customXml" Target="../ink/ink194.xml"/><Relationship Id="rId230" Type="http://schemas.openxmlformats.org/officeDocument/2006/relationships/image" Target="../media/image198.png"/><Relationship Id="rId23" Type="http://schemas.openxmlformats.org/officeDocument/2006/relationships/customXml" Target="../ink/ink90.xml"/><Relationship Id="rId229" Type="http://schemas.openxmlformats.org/officeDocument/2006/relationships/customXml" Target="../ink/ink193.xml"/><Relationship Id="rId228" Type="http://schemas.openxmlformats.org/officeDocument/2006/relationships/image" Target="../media/image197.png"/><Relationship Id="rId227" Type="http://schemas.openxmlformats.org/officeDocument/2006/relationships/customXml" Target="../ink/ink192.xml"/><Relationship Id="rId226" Type="http://schemas.openxmlformats.org/officeDocument/2006/relationships/image" Target="../media/image196.png"/><Relationship Id="rId225" Type="http://schemas.openxmlformats.org/officeDocument/2006/relationships/customXml" Target="../ink/ink191.xml"/><Relationship Id="rId224" Type="http://schemas.openxmlformats.org/officeDocument/2006/relationships/image" Target="../media/image195.png"/><Relationship Id="rId223" Type="http://schemas.openxmlformats.org/officeDocument/2006/relationships/customXml" Target="../ink/ink190.xml"/><Relationship Id="rId222" Type="http://schemas.openxmlformats.org/officeDocument/2006/relationships/image" Target="../media/image194.png"/><Relationship Id="rId221" Type="http://schemas.openxmlformats.org/officeDocument/2006/relationships/customXml" Target="../ink/ink189.xml"/><Relationship Id="rId220" Type="http://schemas.openxmlformats.org/officeDocument/2006/relationships/image" Target="../media/image193.png"/><Relationship Id="rId22" Type="http://schemas.openxmlformats.org/officeDocument/2006/relationships/image" Target="../media/image94.png"/><Relationship Id="rId219" Type="http://schemas.openxmlformats.org/officeDocument/2006/relationships/customXml" Target="../ink/ink188.xml"/><Relationship Id="rId218" Type="http://schemas.openxmlformats.org/officeDocument/2006/relationships/image" Target="../media/image192.png"/><Relationship Id="rId217" Type="http://schemas.openxmlformats.org/officeDocument/2006/relationships/customXml" Target="../ink/ink187.xml"/><Relationship Id="rId216" Type="http://schemas.openxmlformats.org/officeDocument/2006/relationships/image" Target="../media/image191.png"/><Relationship Id="rId215" Type="http://schemas.openxmlformats.org/officeDocument/2006/relationships/customXml" Target="../ink/ink186.xml"/><Relationship Id="rId214" Type="http://schemas.openxmlformats.org/officeDocument/2006/relationships/image" Target="../media/image190.png"/><Relationship Id="rId213" Type="http://schemas.openxmlformats.org/officeDocument/2006/relationships/customXml" Target="../ink/ink185.xml"/><Relationship Id="rId212" Type="http://schemas.openxmlformats.org/officeDocument/2006/relationships/image" Target="../media/image189.png"/><Relationship Id="rId211" Type="http://schemas.openxmlformats.org/officeDocument/2006/relationships/customXml" Target="../ink/ink184.xml"/><Relationship Id="rId210" Type="http://schemas.openxmlformats.org/officeDocument/2006/relationships/image" Target="../media/image188.png"/><Relationship Id="rId21" Type="http://schemas.openxmlformats.org/officeDocument/2006/relationships/customXml" Target="../ink/ink89.xml"/><Relationship Id="rId209" Type="http://schemas.openxmlformats.org/officeDocument/2006/relationships/customXml" Target="../ink/ink183.xml"/><Relationship Id="rId208" Type="http://schemas.openxmlformats.org/officeDocument/2006/relationships/image" Target="../media/image187.png"/><Relationship Id="rId207" Type="http://schemas.openxmlformats.org/officeDocument/2006/relationships/customXml" Target="../ink/ink182.xml"/><Relationship Id="rId206" Type="http://schemas.openxmlformats.org/officeDocument/2006/relationships/image" Target="../media/image186.png"/><Relationship Id="rId205" Type="http://schemas.openxmlformats.org/officeDocument/2006/relationships/customXml" Target="../ink/ink181.xml"/><Relationship Id="rId204" Type="http://schemas.openxmlformats.org/officeDocument/2006/relationships/image" Target="../media/image185.png"/><Relationship Id="rId203" Type="http://schemas.openxmlformats.org/officeDocument/2006/relationships/customXml" Target="../ink/ink180.xml"/><Relationship Id="rId202" Type="http://schemas.openxmlformats.org/officeDocument/2006/relationships/image" Target="../media/image184.png"/><Relationship Id="rId201" Type="http://schemas.openxmlformats.org/officeDocument/2006/relationships/customXml" Target="../ink/ink179.xml"/><Relationship Id="rId200" Type="http://schemas.openxmlformats.org/officeDocument/2006/relationships/image" Target="../media/image183.png"/><Relationship Id="rId20" Type="http://schemas.openxmlformats.org/officeDocument/2006/relationships/image" Target="../media/image93.png"/><Relationship Id="rId2" Type="http://schemas.openxmlformats.org/officeDocument/2006/relationships/image" Target="../media/image84.png"/><Relationship Id="rId199" Type="http://schemas.openxmlformats.org/officeDocument/2006/relationships/customXml" Target="../ink/ink178.xml"/><Relationship Id="rId198" Type="http://schemas.openxmlformats.org/officeDocument/2006/relationships/image" Target="../media/image182.png"/><Relationship Id="rId197" Type="http://schemas.openxmlformats.org/officeDocument/2006/relationships/customXml" Target="../ink/ink177.xml"/><Relationship Id="rId196" Type="http://schemas.openxmlformats.org/officeDocument/2006/relationships/image" Target="../media/image181.png"/><Relationship Id="rId195" Type="http://schemas.openxmlformats.org/officeDocument/2006/relationships/customXml" Target="../ink/ink176.xml"/><Relationship Id="rId194" Type="http://schemas.openxmlformats.org/officeDocument/2006/relationships/image" Target="../media/image180.png"/><Relationship Id="rId193" Type="http://schemas.openxmlformats.org/officeDocument/2006/relationships/customXml" Target="../ink/ink175.xml"/><Relationship Id="rId192" Type="http://schemas.openxmlformats.org/officeDocument/2006/relationships/image" Target="../media/image179.png"/><Relationship Id="rId191" Type="http://schemas.openxmlformats.org/officeDocument/2006/relationships/customXml" Target="../ink/ink174.xml"/><Relationship Id="rId190" Type="http://schemas.openxmlformats.org/officeDocument/2006/relationships/image" Target="../media/image178.png"/><Relationship Id="rId19" Type="http://schemas.openxmlformats.org/officeDocument/2006/relationships/customXml" Target="../ink/ink88.xml"/><Relationship Id="rId189" Type="http://schemas.openxmlformats.org/officeDocument/2006/relationships/customXml" Target="../ink/ink173.xml"/><Relationship Id="rId188" Type="http://schemas.openxmlformats.org/officeDocument/2006/relationships/image" Target="../media/image177.png"/><Relationship Id="rId187" Type="http://schemas.openxmlformats.org/officeDocument/2006/relationships/customXml" Target="../ink/ink172.xml"/><Relationship Id="rId186" Type="http://schemas.openxmlformats.org/officeDocument/2006/relationships/image" Target="../media/image176.png"/><Relationship Id="rId185" Type="http://schemas.openxmlformats.org/officeDocument/2006/relationships/customXml" Target="../ink/ink171.xml"/><Relationship Id="rId184" Type="http://schemas.openxmlformats.org/officeDocument/2006/relationships/image" Target="../media/image175.png"/><Relationship Id="rId183" Type="http://schemas.openxmlformats.org/officeDocument/2006/relationships/customXml" Target="../ink/ink170.xml"/><Relationship Id="rId182" Type="http://schemas.openxmlformats.org/officeDocument/2006/relationships/image" Target="../media/image174.png"/><Relationship Id="rId181" Type="http://schemas.openxmlformats.org/officeDocument/2006/relationships/customXml" Target="../ink/ink169.xml"/><Relationship Id="rId180" Type="http://schemas.openxmlformats.org/officeDocument/2006/relationships/image" Target="../media/image173.png"/><Relationship Id="rId18" Type="http://schemas.openxmlformats.org/officeDocument/2006/relationships/image" Target="../media/image92.png"/><Relationship Id="rId179" Type="http://schemas.openxmlformats.org/officeDocument/2006/relationships/customXml" Target="../ink/ink168.xml"/><Relationship Id="rId178" Type="http://schemas.openxmlformats.org/officeDocument/2006/relationships/image" Target="../media/image172.png"/><Relationship Id="rId177" Type="http://schemas.openxmlformats.org/officeDocument/2006/relationships/customXml" Target="../ink/ink167.xml"/><Relationship Id="rId176" Type="http://schemas.openxmlformats.org/officeDocument/2006/relationships/image" Target="../media/image171.png"/><Relationship Id="rId175" Type="http://schemas.openxmlformats.org/officeDocument/2006/relationships/customXml" Target="../ink/ink166.xml"/><Relationship Id="rId174" Type="http://schemas.openxmlformats.org/officeDocument/2006/relationships/image" Target="../media/image170.png"/><Relationship Id="rId173" Type="http://schemas.openxmlformats.org/officeDocument/2006/relationships/customXml" Target="../ink/ink165.xml"/><Relationship Id="rId172" Type="http://schemas.openxmlformats.org/officeDocument/2006/relationships/image" Target="../media/image169.png"/><Relationship Id="rId171" Type="http://schemas.openxmlformats.org/officeDocument/2006/relationships/customXml" Target="../ink/ink164.xml"/><Relationship Id="rId170" Type="http://schemas.openxmlformats.org/officeDocument/2006/relationships/image" Target="../media/image168.png"/><Relationship Id="rId17" Type="http://schemas.openxmlformats.org/officeDocument/2006/relationships/customXml" Target="../ink/ink87.xml"/><Relationship Id="rId169" Type="http://schemas.openxmlformats.org/officeDocument/2006/relationships/customXml" Target="../ink/ink163.xml"/><Relationship Id="rId168" Type="http://schemas.openxmlformats.org/officeDocument/2006/relationships/image" Target="../media/image167.png"/><Relationship Id="rId167" Type="http://schemas.openxmlformats.org/officeDocument/2006/relationships/customXml" Target="../ink/ink162.xml"/><Relationship Id="rId166" Type="http://schemas.openxmlformats.org/officeDocument/2006/relationships/image" Target="../media/image166.png"/><Relationship Id="rId165" Type="http://schemas.openxmlformats.org/officeDocument/2006/relationships/customXml" Target="../ink/ink161.xml"/><Relationship Id="rId164" Type="http://schemas.openxmlformats.org/officeDocument/2006/relationships/image" Target="../media/image165.png"/><Relationship Id="rId163" Type="http://schemas.openxmlformats.org/officeDocument/2006/relationships/customXml" Target="../ink/ink160.xml"/><Relationship Id="rId162" Type="http://schemas.openxmlformats.org/officeDocument/2006/relationships/image" Target="../media/image164.png"/><Relationship Id="rId161" Type="http://schemas.openxmlformats.org/officeDocument/2006/relationships/customXml" Target="../ink/ink159.xml"/><Relationship Id="rId160" Type="http://schemas.openxmlformats.org/officeDocument/2006/relationships/image" Target="../media/image163.png"/><Relationship Id="rId16" Type="http://schemas.openxmlformats.org/officeDocument/2006/relationships/image" Target="../media/image91.png"/><Relationship Id="rId159" Type="http://schemas.openxmlformats.org/officeDocument/2006/relationships/customXml" Target="../ink/ink158.xml"/><Relationship Id="rId158" Type="http://schemas.openxmlformats.org/officeDocument/2006/relationships/image" Target="../media/image162.png"/><Relationship Id="rId157" Type="http://schemas.openxmlformats.org/officeDocument/2006/relationships/customXml" Target="../ink/ink157.xml"/><Relationship Id="rId156" Type="http://schemas.openxmlformats.org/officeDocument/2006/relationships/image" Target="../media/image161.png"/><Relationship Id="rId155" Type="http://schemas.openxmlformats.org/officeDocument/2006/relationships/customXml" Target="../ink/ink156.xml"/><Relationship Id="rId154" Type="http://schemas.openxmlformats.org/officeDocument/2006/relationships/image" Target="../media/image160.png"/><Relationship Id="rId153" Type="http://schemas.openxmlformats.org/officeDocument/2006/relationships/customXml" Target="../ink/ink155.xml"/><Relationship Id="rId152" Type="http://schemas.openxmlformats.org/officeDocument/2006/relationships/image" Target="../media/image159.png"/><Relationship Id="rId151" Type="http://schemas.openxmlformats.org/officeDocument/2006/relationships/customXml" Target="../ink/ink154.xml"/><Relationship Id="rId150" Type="http://schemas.openxmlformats.org/officeDocument/2006/relationships/image" Target="../media/image158.png"/><Relationship Id="rId15" Type="http://schemas.openxmlformats.org/officeDocument/2006/relationships/customXml" Target="../ink/ink86.xml"/><Relationship Id="rId149" Type="http://schemas.openxmlformats.org/officeDocument/2006/relationships/customXml" Target="../ink/ink153.xml"/><Relationship Id="rId148" Type="http://schemas.openxmlformats.org/officeDocument/2006/relationships/image" Target="../media/image157.png"/><Relationship Id="rId147" Type="http://schemas.openxmlformats.org/officeDocument/2006/relationships/customXml" Target="../ink/ink152.xml"/><Relationship Id="rId146" Type="http://schemas.openxmlformats.org/officeDocument/2006/relationships/image" Target="../media/image156.png"/><Relationship Id="rId145" Type="http://schemas.openxmlformats.org/officeDocument/2006/relationships/customXml" Target="../ink/ink151.xml"/><Relationship Id="rId144" Type="http://schemas.openxmlformats.org/officeDocument/2006/relationships/image" Target="../media/image155.png"/><Relationship Id="rId143" Type="http://schemas.openxmlformats.org/officeDocument/2006/relationships/customXml" Target="../ink/ink150.xml"/><Relationship Id="rId142" Type="http://schemas.openxmlformats.org/officeDocument/2006/relationships/image" Target="../media/image154.png"/><Relationship Id="rId141" Type="http://schemas.openxmlformats.org/officeDocument/2006/relationships/customXml" Target="../ink/ink149.xml"/><Relationship Id="rId140" Type="http://schemas.openxmlformats.org/officeDocument/2006/relationships/image" Target="../media/image153.png"/><Relationship Id="rId14" Type="http://schemas.openxmlformats.org/officeDocument/2006/relationships/image" Target="../media/image90.png"/><Relationship Id="rId139" Type="http://schemas.openxmlformats.org/officeDocument/2006/relationships/customXml" Target="../ink/ink148.xml"/><Relationship Id="rId138" Type="http://schemas.openxmlformats.org/officeDocument/2006/relationships/image" Target="../media/image152.png"/><Relationship Id="rId137" Type="http://schemas.openxmlformats.org/officeDocument/2006/relationships/customXml" Target="../ink/ink147.xml"/><Relationship Id="rId136" Type="http://schemas.openxmlformats.org/officeDocument/2006/relationships/image" Target="../media/image151.png"/><Relationship Id="rId135" Type="http://schemas.openxmlformats.org/officeDocument/2006/relationships/customXml" Target="../ink/ink146.xml"/><Relationship Id="rId134" Type="http://schemas.openxmlformats.org/officeDocument/2006/relationships/image" Target="../media/image150.png"/><Relationship Id="rId133" Type="http://schemas.openxmlformats.org/officeDocument/2006/relationships/customXml" Target="../ink/ink145.xml"/><Relationship Id="rId132" Type="http://schemas.openxmlformats.org/officeDocument/2006/relationships/image" Target="../media/image149.png"/><Relationship Id="rId131" Type="http://schemas.openxmlformats.org/officeDocument/2006/relationships/customXml" Target="../ink/ink144.xml"/><Relationship Id="rId130" Type="http://schemas.openxmlformats.org/officeDocument/2006/relationships/image" Target="../media/image148.png"/><Relationship Id="rId13" Type="http://schemas.openxmlformats.org/officeDocument/2006/relationships/customXml" Target="../ink/ink85.xml"/><Relationship Id="rId129" Type="http://schemas.openxmlformats.org/officeDocument/2006/relationships/customXml" Target="../ink/ink143.xml"/><Relationship Id="rId128" Type="http://schemas.openxmlformats.org/officeDocument/2006/relationships/image" Target="../media/image147.png"/><Relationship Id="rId127" Type="http://schemas.openxmlformats.org/officeDocument/2006/relationships/customXml" Target="../ink/ink142.xml"/><Relationship Id="rId126" Type="http://schemas.openxmlformats.org/officeDocument/2006/relationships/image" Target="../media/image146.png"/><Relationship Id="rId125" Type="http://schemas.openxmlformats.org/officeDocument/2006/relationships/customXml" Target="../ink/ink141.xml"/><Relationship Id="rId124" Type="http://schemas.openxmlformats.org/officeDocument/2006/relationships/image" Target="../media/image145.png"/><Relationship Id="rId123" Type="http://schemas.openxmlformats.org/officeDocument/2006/relationships/customXml" Target="../ink/ink140.xml"/><Relationship Id="rId122" Type="http://schemas.openxmlformats.org/officeDocument/2006/relationships/image" Target="../media/image144.png"/><Relationship Id="rId121" Type="http://schemas.openxmlformats.org/officeDocument/2006/relationships/customXml" Target="../ink/ink139.xml"/><Relationship Id="rId120" Type="http://schemas.openxmlformats.org/officeDocument/2006/relationships/image" Target="../media/image143.png"/><Relationship Id="rId12" Type="http://schemas.openxmlformats.org/officeDocument/2006/relationships/image" Target="../media/image89.png"/><Relationship Id="rId119" Type="http://schemas.openxmlformats.org/officeDocument/2006/relationships/customXml" Target="../ink/ink138.xml"/><Relationship Id="rId118" Type="http://schemas.openxmlformats.org/officeDocument/2006/relationships/image" Target="../media/image142.png"/><Relationship Id="rId117" Type="http://schemas.openxmlformats.org/officeDocument/2006/relationships/customXml" Target="../ink/ink137.xml"/><Relationship Id="rId116" Type="http://schemas.openxmlformats.org/officeDocument/2006/relationships/image" Target="../media/image141.png"/><Relationship Id="rId115" Type="http://schemas.openxmlformats.org/officeDocument/2006/relationships/customXml" Target="../ink/ink136.xml"/><Relationship Id="rId114" Type="http://schemas.openxmlformats.org/officeDocument/2006/relationships/image" Target="../media/image140.png"/><Relationship Id="rId113" Type="http://schemas.openxmlformats.org/officeDocument/2006/relationships/customXml" Target="../ink/ink135.xml"/><Relationship Id="rId112" Type="http://schemas.openxmlformats.org/officeDocument/2006/relationships/image" Target="../media/image139.png"/><Relationship Id="rId111" Type="http://schemas.openxmlformats.org/officeDocument/2006/relationships/customXml" Target="../ink/ink134.xml"/><Relationship Id="rId110" Type="http://schemas.openxmlformats.org/officeDocument/2006/relationships/image" Target="../media/image138.png"/><Relationship Id="rId11" Type="http://schemas.openxmlformats.org/officeDocument/2006/relationships/customXml" Target="../ink/ink84.xml"/><Relationship Id="rId109" Type="http://schemas.openxmlformats.org/officeDocument/2006/relationships/customXml" Target="../ink/ink133.xml"/><Relationship Id="rId108" Type="http://schemas.openxmlformats.org/officeDocument/2006/relationships/image" Target="../media/image137.png"/><Relationship Id="rId107" Type="http://schemas.openxmlformats.org/officeDocument/2006/relationships/customXml" Target="../ink/ink132.xml"/><Relationship Id="rId106" Type="http://schemas.openxmlformats.org/officeDocument/2006/relationships/image" Target="../media/image136.png"/><Relationship Id="rId105" Type="http://schemas.openxmlformats.org/officeDocument/2006/relationships/customXml" Target="../ink/ink131.xml"/><Relationship Id="rId104" Type="http://schemas.openxmlformats.org/officeDocument/2006/relationships/image" Target="../media/image135.png"/><Relationship Id="rId103" Type="http://schemas.openxmlformats.org/officeDocument/2006/relationships/customXml" Target="../ink/ink130.xml"/><Relationship Id="rId102" Type="http://schemas.openxmlformats.org/officeDocument/2006/relationships/image" Target="../media/image134.png"/><Relationship Id="rId101" Type="http://schemas.openxmlformats.org/officeDocument/2006/relationships/customXml" Target="../ink/ink129.xml"/><Relationship Id="rId100" Type="http://schemas.openxmlformats.org/officeDocument/2006/relationships/image" Target="../media/image133.png"/><Relationship Id="rId10" Type="http://schemas.openxmlformats.org/officeDocument/2006/relationships/image" Target="../media/image88.png"/><Relationship Id="rId1" Type="http://schemas.openxmlformats.org/officeDocument/2006/relationships/customXml" Target="../ink/ink7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2751115" y="2021962"/>
            <a:ext cx="6689770" cy="2184278"/>
          </a:xfrm>
        </p:spPr>
        <p:txBody>
          <a:bodyPr>
            <a:noAutofit/>
          </a:bodyPr>
          <a:lstStyle/>
          <a:p>
            <a:r>
              <a:rPr kumimoji="1" lang="en-US" altLang="zh-CN" sz="4400" b="1" dirty="0" smtClean="0">
                <a:solidFill>
                  <a:srgbClr val="FFC000"/>
                </a:solidFill>
                <a:effectLst>
                  <a:outerShdw blurRad="50800" dist="38100" dir="5400000" algn="t" rotWithShape="0">
                    <a:prstClr val="black">
                      <a:alpha val="40000"/>
                    </a:prstClr>
                  </a:outerShdw>
                </a:effectLst>
              </a:rPr>
              <a:t>Chapter </a:t>
            </a:r>
            <a:r>
              <a:rPr kumimoji="1" lang="en-US" altLang="zh-CN" sz="4400" b="1" dirty="0" smtClean="0">
                <a:solidFill>
                  <a:srgbClr val="FFC000"/>
                </a:solidFill>
                <a:effectLst>
                  <a:outerShdw blurRad="50800" dist="38100" dir="5400000" algn="t" rotWithShape="0">
                    <a:prstClr val="black">
                      <a:alpha val="40000"/>
                    </a:prstClr>
                  </a:outerShdw>
                </a:effectLst>
              </a:rPr>
              <a:t>10-11    </a:t>
            </a:r>
            <a:br>
              <a:rPr kumimoji="1" lang="en-US" altLang="zh-CN" sz="4400" b="1" dirty="0">
                <a:solidFill>
                  <a:srgbClr val="FFC000"/>
                </a:solidFill>
                <a:effectLst>
                  <a:outerShdw blurRad="50800" dist="38100" dir="5400000" algn="t" rotWithShape="0">
                    <a:prstClr val="black">
                      <a:alpha val="40000"/>
                    </a:prstClr>
                  </a:outerShdw>
                </a:effectLst>
              </a:rPr>
            </a:br>
            <a:endParaRPr kumimoji="1" lang="en-US" altLang="zh-CN" sz="4400" b="1" dirty="0">
              <a:solidFill>
                <a:srgbClr val="FFC000"/>
              </a:solidFill>
              <a:effectLst>
                <a:outerShdw blurRad="50800" dist="38100" dir="5400000" algn="t" rotWithShape="0">
                  <a:prstClr val="black">
                    <a:alpha val="40000"/>
                  </a:prstClr>
                </a:outerShdw>
              </a:effectLst>
            </a:endParaRPr>
          </a:p>
          <a:p>
            <a:r>
              <a:rPr kumimoji="1" lang="en-US" altLang="zh-CN" sz="4400" b="1" dirty="0">
                <a:solidFill>
                  <a:srgbClr val="FFC000"/>
                </a:solidFill>
                <a:effectLst>
                  <a:outerShdw blurRad="50800" dist="38100" dir="5400000" algn="t" rotWithShape="0">
                    <a:prstClr val="black">
                      <a:alpha val="40000"/>
                    </a:prstClr>
                  </a:outerShdw>
                </a:effectLst>
              </a:rPr>
              <a:t>— </a:t>
            </a:r>
            <a:r>
              <a:rPr kumimoji="1" lang="zh-CN" altLang="en-US" sz="4400" b="1" dirty="0" smtClean="0">
                <a:solidFill>
                  <a:srgbClr val="FFC000"/>
                </a:solidFill>
                <a:effectLst>
                  <a:outerShdw blurRad="50800" dist="38100" dir="5400000" algn="t" rotWithShape="0">
                    <a:prstClr val="black">
                      <a:alpha val="40000"/>
                    </a:prstClr>
                  </a:outerShdw>
                </a:effectLst>
              </a:rPr>
              <a:t>例题与作业</a:t>
            </a:r>
            <a:endParaRPr kumimoji="1" lang="zh-CN" altLang="en-US" sz="4400" b="1" dirty="0">
              <a:solidFill>
                <a:srgbClr val="FFC000"/>
              </a:solidFill>
              <a:effectLst>
                <a:outerShdw blurRad="50800" dist="38100" dir="5400000" algn="t" rotWithShape="0">
                  <a:prstClr val="black">
                    <a:alpha val="40000"/>
                  </a:prstClr>
                </a:outerShdw>
              </a:effectLst>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marL="342900" lvl="1" indent="-342900" algn="l">
              <a:lnSpc>
                <a:spcPct val="110000"/>
              </a:lnSpc>
              <a:spcBef>
                <a:spcPts val="600"/>
              </a:spcBef>
              <a:buFont typeface="Wingdings" charset="2"/>
              <a:buChar char="l"/>
            </a:pPr>
            <a:r>
              <a:rPr lang="zh-CN" altLang="en-US" sz="2400" dirty="0">
                <a:latin typeface="微软雅黑" pitchFamily="34" charset="-122"/>
                <a:ea typeface="微软雅黑" pitchFamily="34" charset="-122"/>
                <a:cs typeface="Times New Roman" pitchFamily="18" charset="0"/>
              </a:rPr>
              <a:t>某文件的物理组织结构为链接式(</a:t>
            </a:r>
            <a:r>
              <a:rPr lang="en-US" altLang="zh-CN" sz="2400" dirty="0">
                <a:latin typeface="微软雅黑" pitchFamily="34" charset="-122"/>
                <a:ea typeface="微软雅黑" pitchFamily="34" charset="-122"/>
                <a:cs typeface="Times New Roman" pitchFamily="18" charset="0"/>
              </a:rPr>
              <a:t>Linked)</a:t>
            </a:r>
            <a:r>
              <a:rPr lang="zh-CN" altLang="en-US" sz="2400" dirty="0">
                <a:latin typeface="微软雅黑" pitchFamily="34" charset="-122"/>
                <a:ea typeface="微软雅黑" pitchFamily="34" charset="-122"/>
                <a:cs typeface="Times New Roman" pitchFamily="18" charset="0"/>
              </a:rPr>
              <a:t>文件，包含5个逻辑纪录</a:t>
            </a:r>
            <a:r>
              <a:rPr lang="en-US" altLang="zh-CN" sz="2400" dirty="0">
                <a:latin typeface="微软雅黑" pitchFamily="34" charset="-122"/>
                <a:ea typeface="微软雅黑" pitchFamily="34" charset="-122"/>
                <a:cs typeface="Times New Roman" pitchFamily="18" charset="0"/>
              </a:rPr>
              <a:t>(record)</a:t>
            </a:r>
            <a:r>
              <a:rPr lang="zh-CN" altLang="en-US" sz="2400" dirty="0">
                <a:latin typeface="微软雅黑" pitchFamily="34" charset="-122"/>
                <a:ea typeface="微软雅黑" pitchFamily="34" charset="-122"/>
                <a:cs typeface="Times New Roman" pitchFamily="18" charset="0"/>
              </a:rPr>
              <a:t>：记录</a:t>
            </a:r>
            <a:r>
              <a:rPr lang="en-US" altLang="zh-CN" sz="2400" dirty="0">
                <a:latin typeface="微软雅黑" pitchFamily="34" charset="-122"/>
                <a:ea typeface="微软雅黑" pitchFamily="34" charset="-122"/>
                <a:cs typeface="Times New Roman" pitchFamily="18" charset="0"/>
              </a:rPr>
              <a:t>0, </a:t>
            </a:r>
            <a:r>
              <a:rPr lang="zh-CN" altLang="en-US" sz="2400" dirty="0">
                <a:latin typeface="微软雅黑" pitchFamily="34" charset="-122"/>
                <a:ea typeface="微软雅黑" pitchFamily="34" charset="-122"/>
                <a:cs typeface="Times New Roman" pitchFamily="18" charset="0"/>
              </a:rPr>
              <a:t>记录</a:t>
            </a:r>
            <a:r>
              <a:rPr lang="en-US" altLang="zh-CN" sz="2400" dirty="0">
                <a:latin typeface="微软雅黑" pitchFamily="34" charset="-122"/>
                <a:ea typeface="微软雅黑" pitchFamily="34" charset="-122"/>
                <a:cs typeface="Times New Roman" pitchFamily="18" charset="0"/>
              </a:rPr>
              <a:t>1,</a:t>
            </a:r>
            <a:r>
              <a:rPr lang="zh-CN" altLang="en-US" sz="2400" dirty="0">
                <a:latin typeface="微软雅黑" pitchFamily="34" charset="-122"/>
                <a:ea typeface="微软雅黑" pitchFamily="34" charset="-122"/>
                <a:cs typeface="Times New Roman" pitchFamily="18" charset="0"/>
              </a:rPr>
              <a:t>记录</a:t>
            </a:r>
            <a:r>
              <a:rPr lang="en-US" altLang="zh-CN" sz="2400" dirty="0">
                <a:latin typeface="微软雅黑" pitchFamily="34" charset="-122"/>
                <a:ea typeface="微软雅黑" pitchFamily="34" charset="-122"/>
                <a:cs typeface="Times New Roman" pitchFamily="18" charset="0"/>
              </a:rPr>
              <a:t>2, </a:t>
            </a:r>
            <a:r>
              <a:rPr lang="zh-CN" altLang="en-US" sz="2400" dirty="0">
                <a:latin typeface="微软雅黑" pitchFamily="34" charset="-122"/>
                <a:ea typeface="微软雅黑" pitchFamily="34" charset="-122"/>
                <a:cs typeface="Times New Roman" pitchFamily="18" charset="0"/>
              </a:rPr>
              <a:t>记录</a:t>
            </a:r>
            <a:r>
              <a:rPr lang="en-US" altLang="zh-CN" sz="2400" dirty="0">
                <a:latin typeface="微软雅黑" pitchFamily="34" charset="-122"/>
                <a:ea typeface="微软雅黑" pitchFamily="34" charset="-122"/>
                <a:cs typeface="Times New Roman" pitchFamily="18" charset="0"/>
              </a:rPr>
              <a:t>3,</a:t>
            </a:r>
            <a:r>
              <a:rPr lang="zh-CN" altLang="en-US" sz="2400" dirty="0">
                <a:latin typeface="微软雅黑" pitchFamily="34" charset="-122"/>
                <a:ea typeface="微软雅黑" pitchFamily="34" charset="-122"/>
                <a:cs typeface="Times New Roman" pitchFamily="18" charset="0"/>
              </a:rPr>
              <a:t>记录</a:t>
            </a:r>
            <a:r>
              <a:rPr lang="en-US" altLang="zh-CN" sz="2400" dirty="0">
                <a:latin typeface="微软雅黑" pitchFamily="34" charset="-122"/>
                <a:ea typeface="微软雅黑" pitchFamily="34" charset="-122"/>
                <a:cs typeface="Times New Roman" pitchFamily="18" charset="0"/>
              </a:rPr>
              <a:t>4 </a:t>
            </a:r>
            <a:r>
              <a:rPr lang="zh-CN" altLang="en-US" sz="2400" dirty="0">
                <a:latin typeface="微软雅黑" pitchFamily="34" charset="-122"/>
                <a:ea typeface="微软雅黑" pitchFamily="34" charset="-122"/>
                <a:cs typeface="Times New Roman" pitchFamily="18" charset="0"/>
              </a:rPr>
              <a:t>。逻辑记录大小与磁盘块</a:t>
            </a:r>
            <a:r>
              <a:rPr lang="en-US" altLang="zh-CN" sz="2400" dirty="0">
                <a:latin typeface="微软雅黑" pitchFamily="34" charset="-122"/>
                <a:ea typeface="微软雅黑" pitchFamily="34" charset="-122"/>
                <a:cs typeface="Times New Roman" pitchFamily="18" charset="0"/>
              </a:rPr>
              <a:t>(block)</a:t>
            </a:r>
            <a:r>
              <a:rPr lang="zh-CN" altLang="en-US" sz="2400" dirty="0">
                <a:latin typeface="微软雅黑" pitchFamily="34" charset="-122"/>
                <a:ea typeface="微软雅黑" pitchFamily="34" charset="-122"/>
                <a:cs typeface="Times New Roman" pitchFamily="18" charset="0"/>
              </a:rPr>
              <a:t>大小相同，均为512 </a:t>
            </a:r>
            <a:r>
              <a:rPr lang="en-US" altLang="zh-CN" sz="2400" dirty="0">
                <a:latin typeface="微软雅黑" pitchFamily="34" charset="-122"/>
                <a:ea typeface="微软雅黑" pitchFamily="34" charset="-122"/>
                <a:cs typeface="Times New Roman" pitchFamily="18" charset="0"/>
              </a:rPr>
              <a:t>bytes，</a:t>
            </a:r>
            <a:r>
              <a:rPr lang="zh-CN" altLang="en-US" sz="2400" dirty="0">
                <a:latin typeface="微软雅黑" pitchFamily="34" charset="-122"/>
                <a:ea typeface="微软雅黑" pitchFamily="34" charset="-122"/>
                <a:cs typeface="Times New Roman" pitchFamily="18" charset="0"/>
              </a:rPr>
              <a:t>并依次存放在50、121、75、80、63号磁盘块</a:t>
            </a:r>
            <a:r>
              <a:rPr lang="zh-CN" altLang="en-US" sz="2400" dirty="0" smtClean="0">
                <a:latin typeface="微软雅黑" pitchFamily="34" charset="-122"/>
                <a:ea typeface="微软雅黑" pitchFamily="34" charset="-122"/>
                <a:cs typeface="Times New Roman" pitchFamily="18" charset="0"/>
              </a:rPr>
              <a:t>上</a:t>
            </a:r>
            <a:endParaRPr lang="en-US" altLang="zh-CN" sz="2400" dirty="0">
              <a:latin typeface="微软雅黑" pitchFamily="34" charset="-122"/>
              <a:ea typeface="微软雅黑" pitchFamily="34" charset="-122"/>
              <a:cs typeface="Times New Roman" pitchFamily="18" charset="0"/>
            </a:endParaRPr>
          </a:p>
          <a:p>
            <a:pPr marL="342900" lvl="1" indent="-342900" algn="l">
              <a:lnSpc>
                <a:spcPct val="110000"/>
              </a:lnSpc>
              <a:spcBef>
                <a:spcPts val="600"/>
              </a:spcBef>
              <a:buFont typeface="Wingdings" charset="2"/>
              <a:buChar char="l"/>
            </a:pPr>
            <a:r>
              <a:rPr lang="zh-CN" altLang="en-US" sz="2400" dirty="0" smtClean="0">
                <a:latin typeface="微软雅黑" pitchFamily="34" charset="-122"/>
                <a:ea typeface="微软雅黑" pitchFamily="34" charset="-122"/>
              </a:rPr>
              <a:t>现</a:t>
            </a:r>
            <a:r>
              <a:rPr lang="zh-CN" altLang="en-US" sz="2400" dirty="0">
                <a:latin typeface="微软雅黑" pitchFamily="34" charset="-122"/>
                <a:ea typeface="微软雅黑" pitchFamily="34" charset="-122"/>
              </a:rPr>
              <a:t>要求读出文件中的第1569</a:t>
            </a:r>
            <a:r>
              <a:rPr lang="zh-CN" altLang="en-US" sz="2400" dirty="0">
                <a:solidFill>
                  <a:srgbClr val="FF0000"/>
                </a:solidFill>
                <a:latin typeface="微软雅黑" pitchFamily="34" charset="-122"/>
                <a:ea typeface="微软雅黑" pitchFamily="34" charset="-122"/>
              </a:rPr>
              <a:t>逻辑字节</a:t>
            </a:r>
            <a:r>
              <a:rPr lang="zh-CN" altLang="en-US" sz="2400" dirty="0">
                <a:latin typeface="微软雅黑" pitchFamily="34" charset="-122"/>
                <a:ea typeface="微软雅黑" pitchFamily="34" charset="-122"/>
              </a:rPr>
              <a:t>中的数据，需要访问哪个</a:t>
            </a:r>
            <a:r>
              <a:rPr lang="zh-CN" altLang="en-US" sz="2400" dirty="0">
                <a:solidFill>
                  <a:srgbClr val="FF0000"/>
                </a:solidFill>
                <a:latin typeface="微软雅黑" pitchFamily="34" charset="-122"/>
                <a:ea typeface="微软雅黑" pitchFamily="34" charset="-122"/>
              </a:rPr>
              <a:t>磁盘块</a:t>
            </a:r>
            <a:r>
              <a:rPr lang="zh-CN" altLang="en-US" sz="2400" dirty="0" smtClean="0">
                <a:latin typeface="微软雅黑" pitchFamily="34" charset="-122"/>
                <a:ea typeface="微软雅黑" pitchFamily="34" charset="-122"/>
              </a:rPr>
              <a:t>？</a:t>
            </a:r>
            <a:endParaRPr lang="en-US" altLang="zh-CN" sz="2400" dirty="0" smtClean="0">
              <a:latin typeface="微软雅黑" pitchFamily="34" charset="-122"/>
              <a:ea typeface="微软雅黑" pitchFamily="34" charset="-122"/>
            </a:endParaRPr>
          </a:p>
          <a:p>
            <a:pPr marL="342900" lvl="1" indent="-342900" algn="l">
              <a:lnSpc>
                <a:spcPct val="110000"/>
              </a:lnSpc>
              <a:spcBef>
                <a:spcPts val="600"/>
              </a:spcBef>
              <a:buFont typeface="Wingdings" charset="2"/>
              <a:buChar char="l"/>
            </a:pPr>
            <a:r>
              <a:rPr lang="en-US" altLang="zh-CN" sz="2400" dirty="0" smtClean="0">
                <a:latin typeface="微软雅黑" pitchFamily="34" charset="-122"/>
                <a:ea typeface="微软雅黑" pitchFamily="34" charset="-122"/>
              </a:rPr>
              <a:t>Answer</a:t>
            </a:r>
            <a:endParaRPr lang="en-US" altLang="zh-CN" sz="2400" dirty="0">
              <a:solidFill>
                <a:schemeClr val="tx1">
                  <a:lumMod val="85000"/>
                  <a:lumOff val="15000"/>
                </a:schemeClr>
              </a:solidFill>
              <a:latin typeface="微软雅黑" pitchFamily="34" charset="-122"/>
              <a:ea typeface="微软雅黑" pitchFamily="34" charset="-122"/>
            </a:endParaRPr>
          </a:p>
          <a:p>
            <a:pPr marL="800100" lvl="1" indent="-342900">
              <a:lnSpc>
                <a:spcPct val="110000"/>
              </a:lnSpc>
              <a:spcBef>
                <a:spcPts val="600"/>
              </a:spcBef>
              <a:buClr>
                <a:srgbClr val="FF0000"/>
              </a:buClr>
              <a:buSzPct val="80000"/>
              <a:buFont typeface="Wingdings" charset="2"/>
              <a:buChar char="n"/>
            </a:pPr>
            <a:r>
              <a:rPr lang="en-US" altLang="zh-CN" sz="2400" dirty="0" smtClean="0">
                <a:latin typeface="微软雅黑" pitchFamily="34" charset="-122"/>
                <a:ea typeface="微软雅黑" pitchFamily="34" charset="-122"/>
                <a:cs typeface="Times New Roman" pitchFamily="18" charset="0"/>
              </a:rPr>
              <a:t>1569</a:t>
            </a:r>
            <a:r>
              <a:rPr lang="en-US" altLang="zh-CN" sz="2400" dirty="0">
                <a:latin typeface="微软雅黑" pitchFamily="34" charset="-122"/>
                <a:ea typeface="微软雅黑" pitchFamily="34" charset="-122"/>
                <a:cs typeface="Times New Roman" pitchFamily="18" charset="0"/>
              </a:rPr>
              <a:t>= 512*3 + 33</a:t>
            </a:r>
            <a:r>
              <a:rPr lang="zh-CN" altLang="en-US" sz="2400" dirty="0">
                <a:latin typeface="微软雅黑" pitchFamily="34" charset="-122"/>
                <a:ea typeface="微软雅黑" pitchFamily="34" charset="-122"/>
                <a:cs typeface="Times New Roman" pitchFamily="18" charset="0"/>
              </a:rPr>
              <a:t>，第</a:t>
            </a:r>
            <a:r>
              <a:rPr lang="en-US" altLang="zh-CN" sz="2400" dirty="0">
                <a:latin typeface="微软雅黑" pitchFamily="34" charset="-122"/>
                <a:ea typeface="微软雅黑" pitchFamily="34" charset="-122"/>
                <a:cs typeface="Times New Roman" pitchFamily="18" charset="0"/>
              </a:rPr>
              <a:t>1569</a:t>
            </a:r>
            <a:r>
              <a:rPr lang="zh-CN" altLang="en-US" sz="2400" dirty="0">
                <a:latin typeface="微软雅黑" pitchFamily="34" charset="-122"/>
                <a:ea typeface="微软雅黑" pitchFamily="34" charset="-122"/>
                <a:cs typeface="Times New Roman" pitchFamily="18" charset="0"/>
              </a:rPr>
              <a:t>字节在记录</a:t>
            </a:r>
            <a:r>
              <a:rPr lang="en-US" altLang="zh-CN" sz="2400" dirty="0">
                <a:latin typeface="微软雅黑" pitchFamily="34" charset="-122"/>
                <a:ea typeface="微软雅黑" pitchFamily="34" charset="-122"/>
                <a:cs typeface="Times New Roman" pitchFamily="18" charset="0"/>
              </a:rPr>
              <a:t>3</a:t>
            </a:r>
            <a:r>
              <a:rPr lang="zh-CN" altLang="en-US" sz="2400" dirty="0" smtClean="0">
                <a:latin typeface="微软雅黑" pitchFamily="34" charset="-122"/>
                <a:ea typeface="微软雅黑" pitchFamily="34" charset="-122"/>
                <a:cs typeface="Times New Roman" pitchFamily="18" charset="0"/>
              </a:rPr>
              <a:t>中</a:t>
            </a:r>
            <a:endParaRPr lang="en-US" altLang="zh-CN" sz="2400" dirty="0" smtClean="0">
              <a:latin typeface="微软雅黑" pitchFamily="34" charset="-122"/>
              <a:ea typeface="微软雅黑" pitchFamily="34" charset="-122"/>
              <a:cs typeface="Times New Roman" pitchFamily="18" charset="0"/>
            </a:endParaRPr>
          </a:p>
          <a:p>
            <a:pPr marL="800100" lvl="1" indent="-342900">
              <a:lnSpc>
                <a:spcPct val="110000"/>
              </a:lnSpc>
              <a:spcBef>
                <a:spcPts val="600"/>
              </a:spcBef>
              <a:buClr>
                <a:srgbClr val="FF0000"/>
              </a:buClr>
              <a:buSzPct val="80000"/>
              <a:buFont typeface="Wingdings" charset="2"/>
              <a:buChar char="n"/>
            </a:pPr>
            <a:r>
              <a:rPr lang="zh-CN" altLang="en-US" sz="2400" dirty="0" smtClean="0">
                <a:latin typeface="微软雅黑" pitchFamily="34" charset="-122"/>
                <a:ea typeface="微软雅黑" pitchFamily="34" charset="-122"/>
                <a:cs typeface="Times New Roman" pitchFamily="18" charset="0"/>
              </a:rPr>
              <a:t>记录</a:t>
            </a:r>
            <a:r>
              <a:rPr lang="en-US" altLang="zh-CN" sz="2400" dirty="0">
                <a:latin typeface="微软雅黑" pitchFamily="34" charset="-122"/>
                <a:ea typeface="微软雅黑" pitchFamily="34" charset="-122"/>
                <a:cs typeface="Times New Roman" pitchFamily="18" charset="0"/>
              </a:rPr>
              <a:t>3</a:t>
            </a:r>
            <a:r>
              <a:rPr lang="zh-CN" altLang="en-US" sz="2400" dirty="0">
                <a:latin typeface="微软雅黑" pitchFamily="34" charset="-122"/>
                <a:ea typeface="微软雅黑" pitchFamily="34" charset="-122"/>
                <a:cs typeface="Times New Roman" pitchFamily="18" charset="0"/>
              </a:rPr>
              <a:t>存储在</a:t>
            </a:r>
            <a:r>
              <a:rPr lang="en-US" altLang="zh-CN" sz="2400" dirty="0">
                <a:latin typeface="微软雅黑" pitchFamily="34" charset="-122"/>
                <a:ea typeface="微软雅黑" pitchFamily="34" charset="-122"/>
                <a:cs typeface="Times New Roman" pitchFamily="18" charset="0"/>
              </a:rPr>
              <a:t>80</a:t>
            </a:r>
            <a:r>
              <a:rPr lang="zh-CN" altLang="en-US" sz="2400" dirty="0">
                <a:latin typeface="微软雅黑" pitchFamily="34" charset="-122"/>
                <a:ea typeface="微软雅黑" pitchFamily="34" charset="-122"/>
              </a:rPr>
              <a:t>号磁盘块</a:t>
            </a:r>
            <a:endParaRPr lang="zh-CN" altLang="en-US" sz="2400" dirty="0">
              <a:latin typeface="微软雅黑" pitchFamily="34" charset="-122"/>
              <a:ea typeface="微软雅黑" pitchFamily="34" charset="-122"/>
            </a:endParaRPr>
          </a:p>
          <a:p>
            <a:endParaRPr lang="zh-CN" altLang="en-US" dirty="0"/>
          </a:p>
        </p:txBody>
      </p:sp>
      <p:sp>
        <p:nvSpPr>
          <p:cNvPr id="3" name="标题 2"/>
          <p:cNvSpPr>
            <a:spLocks noGrp="1"/>
          </p:cNvSpPr>
          <p:nvPr>
            <p:ph type="title"/>
          </p:nvPr>
        </p:nvSpPr>
        <p:spPr/>
        <p:txBody>
          <a:bodyPr>
            <a:normAutofit/>
          </a:bodyPr>
          <a:lstStyle/>
          <a:p>
            <a:pPr lvl="1" algn="ctr" rtl="0">
              <a:lnSpc>
                <a:spcPct val="90000"/>
              </a:lnSpc>
              <a:spcBef>
                <a:spcPct val="0"/>
              </a:spcBef>
            </a:pPr>
            <a:r>
              <a:rPr lang="zh-CN" altLang="en-US" sz="2400" b="1" kern="1200" dirty="0">
                <a:solidFill>
                  <a:schemeClr val="accent5">
                    <a:lumMod val="75000"/>
                  </a:schemeClr>
                </a:solidFill>
                <a:latin typeface="微软雅黑" pitchFamily="34" charset="-122"/>
                <a:ea typeface="微软雅黑" pitchFamily="34" charset="-122"/>
                <a:cs typeface="+mj-cs"/>
              </a:rPr>
              <a:t>例</a:t>
            </a:r>
            <a:r>
              <a:rPr lang="en-US" altLang="zh-CN" sz="2400" b="1" kern="1200" dirty="0">
                <a:solidFill>
                  <a:schemeClr val="accent5">
                    <a:lumMod val="75000"/>
                  </a:schemeClr>
                </a:solidFill>
                <a:latin typeface="微软雅黑" pitchFamily="34" charset="-122"/>
                <a:ea typeface="微软雅黑" pitchFamily="34" charset="-122"/>
                <a:cs typeface="+mj-cs"/>
              </a:rPr>
              <a:t>3 </a:t>
            </a:r>
            <a:r>
              <a:rPr lang="zh-CN" altLang="en-US" sz="2400" b="1" kern="1200" dirty="0">
                <a:solidFill>
                  <a:schemeClr val="accent5">
                    <a:lumMod val="75000"/>
                  </a:schemeClr>
                </a:solidFill>
                <a:latin typeface="微软雅黑" pitchFamily="34" charset="-122"/>
                <a:ea typeface="微软雅黑" pitchFamily="34" charset="-122"/>
                <a:cs typeface="+mj-cs"/>
              </a:rPr>
              <a:t>文件访问逻辑地址</a:t>
            </a:r>
            <a:r>
              <a:rPr lang="en-US" altLang="zh-CN" sz="2400" b="1" kern="1200" dirty="0">
                <a:solidFill>
                  <a:schemeClr val="accent5">
                    <a:lumMod val="75000"/>
                  </a:schemeClr>
                </a:solidFill>
                <a:latin typeface="微软雅黑" pitchFamily="34" charset="-122"/>
                <a:ea typeface="微软雅黑" pitchFamily="34" charset="-122"/>
                <a:cs typeface="+mj-cs"/>
              </a:rPr>
              <a:t>-</a:t>
            </a:r>
            <a:r>
              <a:rPr lang="zh-CN" altLang="en-US" sz="2400" b="1" kern="1200" dirty="0">
                <a:solidFill>
                  <a:schemeClr val="accent5">
                    <a:lumMod val="75000"/>
                  </a:schemeClr>
                </a:solidFill>
                <a:latin typeface="微软雅黑" pitchFamily="34" charset="-122"/>
                <a:ea typeface="微软雅黑" pitchFamily="34" charset="-122"/>
                <a:cs typeface="+mj-cs"/>
              </a:rPr>
              <a:t>物理地址变换</a:t>
            </a:r>
            <a:endParaRPr lang="zh-CN" altLang="en-US" sz="2400" b="1" kern="1200" dirty="0">
              <a:solidFill>
                <a:schemeClr val="accent5">
                  <a:lumMod val="75000"/>
                </a:schemeClr>
              </a:solidFill>
              <a:latin typeface="微软雅黑" pitchFamily="34" charset="-122"/>
              <a:ea typeface="微软雅黑" pitchFamily="34" charset="-122"/>
              <a:cs typeface="+mj-cs"/>
            </a:endParaRPr>
          </a:p>
        </p:txBody>
      </p:sp>
      <p:sp>
        <p:nvSpPr>
          <p:cNvPr id="4" name="日期占位符 3"/>
          <p:cNvSpPr>
            <a:spLocks noGrp="1"/>
          </p:cNvSpPr>
          <p:nvPr>
            <p:ph type="dt" sz="half" idx="10"/>
          </p:nvPr>
        </p:nvSpPr>
        <p:spPr/>
        <p:txBody>
          <a:bodyPr/>
          <a:lstStyle/>
          <a:p>
            <a:fld id="{D342AF8A-6C9F-6440-B81F-0F8AB8C85483}" type="datetime1">
              <a:rPr kumimoji="1" lang="zh-CN" altLang="en-US" smtClean="0"/>
            </a:fld>
            <a:endParaRPr kumimoji="1" lang="zh-CN" altLang="en-US" dirty="0"/>
          </a:p>
        </p:txBody>
      </p:sp>
      <p:sp>
        <p:nvSpPr>
          <p:cNvPr id="5" name="灯片编号占位符 4"/>
          <p:cNvSpPr>
            <a:spLocks noGrp="1"/>
          </p:cNvSpPr>
          <p:nvPr>
            <p:ph type="sldNum" sz="quarter" idx="12"/>
          </p:nvPr>
        </p:nvSpPr>
        <p:spPr/>
        <p:txBody>
          <a:bodyPr/>
          <a:lstStyle/>
          <a:p>
            <a:r>
              <a:rPr kumimoji="1" lang="en-US" altLang="zh-CN" smtClean="0"/>
              <a:t>PAGE</a:t>
            </a:r>
            <a:r>
              <a:rPr kumimoji="1" lang="zh-CN" altLang="en-US" smtClean="0"/>
              <a:t> </a:t>
            </a:r>
            <a:fld id="{45C466B8-AFC2-AE4B-94BC-EF87A0F7179E}" type="slidenum">
              <a:rPr kumimoji="1" lang="zh-CN" altLang="en-US" smtClean="0"/>
            </a:fld>
            <a:endParaRPr kumimoji="1" lang="zh-CN" altLang="en-US" dirty="0"/>
          </a:p>
        </p:txBody>
      </p:sp>
      <p:sp>
        <p:nvSpPr>
          <p:cNvPr id="6" name="文本占位符 5"/>
          <p:cNvSpPr>
            <a:spLocks noGrp="1"/>
          </p:cNvSpPr>
          <p:nvPr>
            <p:ph type="body" sz="quarter" idx="14"/>
          </p:nvPr>
        </p:nvSpPr>
        <p:spPr/>
        <p:txBody>
          <a:bodyPr/>
          <a:lstStyle/>
          <a:p>
            <a:endParaRPr lang="zh-CN" altLang="en-US"/>
          </a:p>
        </p:txBody>
      </p:sp>
      <p:graphicFrame>
        <p:nvGraphicFramePr>
          <p:cNvPr id="7" name="表格 6"/>
          <p:cNvGraphicFramePr>
            <a:graphicFrameLocks noGrp="1"/>
          </p:cNvGraphicFramePr>
          <p:nvPr/>
        </p:nvGraphicFramePr>
        <p:xfrm>
          <a:off x="5156388" y="4811150"/>
          <a:ext cx="6096000" cy="370840"/>
        </p:xfrm>
        <a:graphic>
          <a:graphicData uri="http://schemas.openxmlformats.org/drawingml/2006/table">
            <a:tbl>
              <a:tblPr firstRow="1" bandRow="1">
                <a:tableStyleId>{5940675A-B579-460E-94D1-54222C63F5DA}</a:tableStyleId>
              </a:tblPr>
              <a:tblGrid>
                <a:gridCol w="1219200"/>
                <a:gridCol w="1219200"/>
                <a:gridCol w="1219200"/>
                <a:gridCol w="1219200"/>
                <a:gridCol w="1219200"/>
              </a:tblGrid>
              <a:tr h="370840">
                <a:tc>
                  <a:txBody>
                    <a:bodyPr/>
                    <a:lstStyle/>
                    <a:p>
                      <a:pPr algn="ctr"/>
                      <a:r>
                        <a:rPr lang="en-US" altLang="zh-CN" dirty="0" smtClean="0"/>
                        <a:t>record0</a:t>
                      </a:r>
                      <a:endParaRPr lang="zh-CN" altLang="en-US" dirty="0"/>
                    </a:p>
                  </a:txBody>
                  <a:tcPr/>
                </a:tc>
                <a:tc>
                  <a:txBody>
                    <a:bodyPr/>
                    <a:lstStyle/>
                    <a:p>
                      <a:pPr algn="ctr"/>
                      <a:r>
                        <a:rPr lang="en-US" altLang="zh-CN" dirty="0" smtClean="0"/>
                        <a:t>record1</a:t>
                      </a:r>
                      <a:endParaRPr lang="zh-CN" altLang="en-US" dirty="0"/>
                    </a:p>
                  </a:txBody>
                  <a:tcPr/>
                </a:tc>
                <a:tc>
                  <a:txBody>
                    <a:bodyPr/>
                    <a:lstStyle/>
                    <a:p>
                      <a:pPr algn="ctr"/>
                      <a:r>
                        <a:rPr lang="en-US" altLang="zh-CN" dirty="0" smtClean="0"/>
                        <a:t>record2</a:t>
                      </a:r>
                      <a:endParaRPr lang="zh-CN" altLang="en-US" dirty="0"/>
                    </a:p>
                  </a:txBody>
                  <a:tcPr/>
                </a:tc>
                <a:tc>
                  <a:txBody>
                    <a:bodyPr/>
                    <a:lstStyle/>
                    <a:p>
                      <a:pPr algn="ctr"/>
                      <a:r>
                        <a:rPr lang="en-US" altLang="zh-CN" dirty="0" smtClean="0"/>
                        <a:t>record3</a:t>
                      </a:r>
                      <a:endParaRPr lang="zh-CN" altLang="en-US" dirty="0"/>
                    </a:p>
                  </a:txBody>
                  <a:tcPr/>
                </a:tc>
                <a:tc>
                  <a:txBody>
                    <a:bodyPr/>
                    <a:lstStyle/>
                    <a:p>
                      <a:pPr algn="ctr"/>
                      <a:r>
                        <a:rPr lang="en-US" altLang="zh-CN" dirty="0" smtClean="0"/>
                        <a:t>record4</a:t>
                      </a:r>
                      <a:endParaRPr lang="zh-CN" altLang="en-US" dirty="0"/>
                    </a:p>
                  </a:txBody>
                  <a:tcPr/>
                </a:tc>
              </a:tr>
            </a:tbl>
          </a:graphicData>
        </a:graphic>
      </p:graphicFrame>
      <p:sp>
        <p:nvSpPr>
          <p:cNvPr id="8" name="TextBox 7"/>
          <p:cNvSpPr txBox="1"/>
          <p:nvPr/>
        </p:nvSpPr>
        <p:spPr>
          <a:xfrm>
            <a:off x="5127599" y="5690253"/>
            <a:ext cx="1175322" cy="461665"/>
          </a:xfrm>
          <a:prstGeom prst="rect">
            <a:avLst/>
          </a:prstGeom>
          <a:noFill/>
        </p:spPr>
        <p:txBody>
          <a:bodyPr wrap="none" rtlCol="0">
            <a:spAutoFit/>
          </a:bodyPr>
          <a:lstStyle/>
          <a:p>
            <a:r>
              <a:rPr lang="en-US" altLang="zh-CN" dirty="0" smtClean="0"/>
              <a:t>block50</a:t>
            </a:r>
            <a:endParaRPr lang="zh-CN" altLang="en-US" dirty="0"/>
          </a:p>
        </p:txBody>
      </p:sp>
      <p:sp>
        <p:nvSpPr>
          <p:cNvPr id="9" name="TextBox 8"/>
          <p:cNvSpPr txBox="1"/>
          <p:nvPr/>
        </p:nvSpPr>
        <p:spPr>
          <a:xfrm>
            <a:off x="6331710" y="5690252"/>
            <a:ext cx="1329210" cy="461665"/>
          </a:xfrm>
          <a:prstGeom prst="rect">
            <a:avLst/>
          </a:prstGeom>
          <a:noFill/>
        </p:spPr>
        <p:txBody>
          <a:bodyPr wrap="none" rtlCol="0">
            <a:spAutoFit/>
          </a:bodyPr>
          <a:lstStyle/>
          <a:p>
            <a:r>
              <a:rPr lang="en-US" altLang="zh-CN" dirty="0" smtClean="0"/>
              <a:t>block121</a:t>
            </a:r>
            <a:endParaRPr lang="zh-CN" altLang="en-US" dirty="0"/>
          </a:p>
        </p:txBody>
      </p:sp>
      <p:sp>
        <p:nvSpPr>
          <p:cNvPr id="10" name="TextBox 9"/>
          <p:cNvSpPr txBox="1"/>
          <p:nvPr/>
        </p:nvSpPr>
        <p:spPr>
          <a:xfrm>
            <a:off x="7532652" y="5690253"/>
            <a:ext cx="1175322" cy="461665"/>
          </a:xfrm>
          <a:prstGeom prst="rect">
            <a:avLst/>
          </a:prstGeom>
          <a:noFill/>
        </p:spPr>
        <p:txBody>
          <a:bodyPr wrap="none" rtlCol="0">
            <a:spAutoFit/>
          </a:bodyPr>
          <a:lstStyle/>
          <a:p>
            <a:r>
              <a:rPr lang="en-US" altLang="zh-CN" dirty="0" smtClean="0"/>
              <a:t>block75</a:t>
            </a:r>
            <a:endParaRPr lang="zh-CN" altLang="en-US" dirty="0"/>
          </a:p>
        </p:txBody>
      </p:sp>
      <p:sp>
        <p:nvSpPr>
          <p:cNvPr id="11" name="TextBox 10"/>
          <p:cNvSpPr txBox="1"/>
          <p:nvPr/>
        </p:nvSpPr>
        <p:spPr>
          <a:xfrm>
            <a:off x="8900804" y="5690253"/>
            <a:ext cx="1175322" cy="461665"/>
          </a:xfrm>
          <a:prstGeom prst="rect">
            <a:avLst/>
          </a:prstGeom>
          <a:noFill/>
        </p:spPr>
        <p:txBody>
          <a:bodyPr wrap="none" rtlCol="0">
            <a:spAutoFit/>
          </a:bodyPr>
          <a:lstStyle/>
          <a:p>
            <a:r>
              <a:rPr lang="en-US" altLang="zh-CN" dirty="0" smtClean="0"/>
              <a:t>block80</a:t>
            </a:r>
            <a:endParaRPr lang="zh-CN" altLang="en-US" dirty="0"/>
          </a:p>
        </p:txBody>
      </p:sp>
      <p:sp>
        <p:nvSpPr>
          <p:cNvPr id="12" name="TextBox 11"/>
          <p:cNvSpPr txBox="1"/>
          <p:nvPr/>
        </p:nvSpPr>
        <p:spPr>
          <a:xfrm>
            <a:off x="10196948" y="5690253"/>
            <a:ext cx="1175322" cy="461665"/>
          </a:xfrm>
          <a:prstGeom prst="rect">
            <a:avLst/>
          </a:prstGeom>
          <a:noFill/>
        </p:spPr>
        <p:txBody>
          <a:bodyPr wrap="none" rtlCol="0">
            <a:spAutoFit/>
          </a:bodyPr>
          <a:lstStyle/>
          <a:p>
            <a:r>
              <a:rPr lang="en-US" altLang="zh-CN" dirty="0" smtClean="0"/>
              <a:t>block63</a:t>
            </a:r>
            <a:endParaRPr lang="zh-CN" altLang="en-US" dirty="0"/>
          </a:p>
        </p:txBody>
      </p:sp>
      <p:cxnSp>
        <p:nvCxnSpPr>
          <p:cNvPr id="13" name="直接箭头连接符 12"/>
          <p:cNvCxnSpPr>
            <a:endCxn id="8" idx="0"/>
          </p:cNvCxnSpPr>
          <p:nvPr/>
        </p:nvCxnSpPr>
        <p:spPr bwMode="auto">
          <a:xfrm flipH="1">
            <a:off x="5715260" y="5171190"/>
            <a:ext cx="89200" cy="519063"/>
          </a:xfrm>
          <a:prstGeom prst="straightConnector1">
            <a:avLst/>
          </a:prstGeom>
          <a:solidFill>
            <a:schemeClr val="accent1"/>
          </a:solidFill>
          <a:ln w="9525" cap="flat" cmpd="sng" algn="ctr">
            <a:solidFill>
              <a:schemeClr val="tx1"/>
            </a:solidFill>
            <a:prstDash val="solid"/>
            <a:miter lim="800000"/>
            <a:headEnd type="none" w="med" len="med"/>
            <a:tailEnd type="arrow"/>
          </a:ln>
          <a:effectLst/>
        </p:spPr>
      </p:cxnSp>
      <p:cxnSp>
        <p:nvCxnSpPr>
          <p:cNvPr id="14" name="直接箭头连接符 13"/>
          <p:cNvCxnSpPr>
            <a:endCxn id="9" idx="0"/>
          </p:cNvCxnSpPr>
          <p:nvPr/>
        </p:nvCxnSpPr>
        <p:spPr bwMode="auto">
          <a:xfrm flipH="1">
            <a:off x="6996315" y="5171190"/>
            <a:ext cx="44600" cy="519062"/>
          </a:xfrm>
          <a:prstGeom prst="straightConnector1">
            <a:avLst/>
          </a:prstGeom>
          <a:solidFill>
            <a:schemeClr val="accent1"/>
          </a:solidFill>
          <a:ln w="9525" cap="flat" cmpd="sng" algn="ctr">
            <a:solidFill>
              <a:schemeClr val="tx1"/>
            </a:solidFill>
            <a:prstDash val="solid"/>
            <a:miter lim="800000"/>
            <a:headEnd type="none" w="med" len="med"/>
            <a:tailEnd type="arrow"/>
          </a:ln>
          <a:effectLst/>
        </p:spPr>
      </p:cxnSp>
      <p:cxnSp>
        <p:nvCxnSpPr>
          <p:cNvPr id="15" name="直接箭头连接符 14"/>
          <p:cNvCxnSpPr>
            <a:endCxn id="10" idx="0"/>
          </p:cNvCxnSpPr>
          <p:nvPr/>
        </p:nvCxnSpPr>
        <p:spPr bwMode="auto">
          <a:xfrm flipH="1">
            <a:off x="8120313" y="5171189"/>
            <a:ext cx="89200" cy="519064"/>
          </a:xfrm>
          <a:prstGeom prst="straightConnector1">
            <a:avLst/>
          </a:prstGeom>
          <a:solidFill>
            <a:schemeClr val="accent1"/>
          </a:solidFill>
          <a:ln w="9525" cap="flat" cmpd="sng" algn="ctr">
            <a:solidFill>
              <a:schemeClr val="tx1"/>
            </a:solidFill>
            <a:prstDash val="solid"/>
            <a:miter lim="800000"/>
            <a:headEnd type="none" w="med" len="med"/>
            <a:tailEnd type="arrow"/>
          </a:ln>
          <a:effectLst/>
        </p:spPr>
      </p:cxnSp>
      <p:cxnSp>
        <p:nvCxnSpPr>
          <p:cNvPr id="16" name="直接箭头连接符 15"/>
          <p:cNvCxnSpPr/>
          <p:nvPr/>
        </p:nvCxnSpPr>
        <p:spPr bwMode="auto">
          <a:xfrm flipH="1">
            <a:off x="9399265" y="5155845"/>
            <a:ext cx="89200" cy="519063"/>
          </a:xfrm>
          <a:prstGeom prst="straightConnector1">
            <a:avLst/>
          </a:prstGeom>
          <a:solidFill>
            <a:schemeClr val="accent1"/>
          </a:solidFill>
          <a:ln w="9525" cap="flat" cmpd="sng" algn="ctr">
            <a:solidFill>
              <a:schemeClr val="tx1"/>
            </a:solidFill>
            <a:prstDash val="solid"/>
            <a:miter lim="800000"/>
            <a:headEnd type="none" w="med" len="med"/>
            <a:tailEnd type="arrow"/>
          </a:ln>
          <a:effectLst/>
        </p:spPr>
      </p:cxnSp>
      <p:cxnSp>
        <p:nvCxnSpPr>
          <p:cNvPr id="17" name="直接箭头连接符 16"/>
          <p:cNvCxnSpPr>
            <a:endCxn id="12" idx="0"/>
          </p:cNvCxnSpPr>
          <p:nvPr/>
        </p:nvCxnSpPr>
        <p:spPr bwMode="auto">
          <a:xfrm>
            <a:off x="10781245" y="5171190"/>
            <a:ext cx="3364" cy="519063"/>
          </a:xfrm>
          <a:prstGeom prst="straightConnector1">
            <a:avLst/>
          </a:prstGeom>
          <a:solidFill>
            <a:schemeClr val="accent1"/>
          </a:solidFill>
          <a:ln w="9525" cap="flat" cmpd="sng" algn="ctr">
            <a:solidFill>
              <a:schemeClr val="tx1"/>
            </a:solidFill>
            <a:prstDash val="solid"/>
            <a:miter lim="800000"/>
            <a:headEnd type="none" w="med" len="med"/>
            <a:tailEnd type="arrow"/>
          </a:ln>
          <a:effectLst/>
        </p:spPr>
      </p:cxnSp>
      <p:sp>
        <p:nvSpPr>
          <p:cNvPr id="18" name="TextBox 17"/>
          <p:cNvSpPr txBox="1"/>
          <p:nvPr/>
        </p:nvSpPr>
        <p:spPr>
          <a:xfrm>
            <a:off x="4977558" y="4163078"/>
            <a:ext cx="300082" cy="369332"/>
          </a:xfrm>
          <a:prstGeom prst="rect">
            <a:avLst/>
          </a:prstGeom>
          <a:solidFill>
            <a:srgbClr val="FFFF00"/>
          </a:solidFill>
        </p:spPr>
        <p:txBody>
          <a:bodyPr wrap="none" rtlCol="0">
            <a:spAutoFit/>
          </a:bodyPr>
          <a:lstStyle/>
          <a:p>
            <a:r>
              <a:rPr lang="en-US" altLang="zh-CN" sz="1800" dirty="0" smtClean="0"/>
              <a:t>0</a:t>
            </a:r>
            <a:endParaRPr lang="zh-CN" altLang="en-US" sz="1800" dirty="0"/>
          </a:p>
        </p:txBody>
      </p:sp>
      <p:cxnSp>
        <p:nvCxnSpPr>
          <p:cNvPr id="19" name="直接箭头连接符 18"/>
          <p:cNvCxnSpPr/>
          <p:nvPr/>
        </p:nvCxnSpPr>
        <p:spPr bwMode="auto">
          <a:xfrm>
            <a:off x="5127599" y="4561123"/>
            <a:ext cx="0" cy="206732"/>
          </a:xfrm>
          <a:prstGeom prst="straightConnector1">
            <a:avLst/>
          </a:prstGeom>
          <a:solidFill>
            <a:schemeClr val="accent1"/>
          </a:solidFill>
          <a:ln w="9525" cap="flat" cmpd="sng" algn="ctr">
            <a:solidFill>
              <a:schemeClr val="tx1"/>
            </a:solidFill>
            <a:prstDash val="solid"/>
            <a:miter lim="800000"/>
            <a:headEnd type="none" w="med" len="med"/>
            <a:tailEnd type="arrow"/>
          </a:ln>
          <a:effectLst/>
        </p:spPr>
      </p:cxnSp>
      <p:sp>
        <p:nvSpPr>
          <p:cNvPr id="20" name="TextBox 19"/>
          <p:cNvSpPr txBox="1"/>
          <p:nvPr/>
        </p:nvSpPr>
        <p:spPr>
          <a:xfrm>
            <a:off x="6302921" y="4191791"/>
            <a:ext cx="530915" cy="369332"/>
          </a:xfrm>
          <a:prstGeom prst="rect">
            <a:avLst/>
          </a:prstGeom>
          <a:solidFill>
            <a:srgbClr val="FFFF00"/>
          </a:solidFill>
        </p:spPr>
        <p:txBody>
          <a:bodyPr wrap="none" rtlCol="0">
            <a:spAutoFit/>
          </a:bodyPr>
          <a:lstStyle/>
          <a:p>
            <a:r>
              <a:rPr lang="en-US" altLang="zh-CN" sz="1800" dirty="0" smtClean="0"/>
              <a:t>512</a:t>
            </a:r>
            <a:endParaRPr lang="zh-CN" altLang="en-US" sz="1800" dirty="0"/>
          </a:p>
        </p:txBody>
      </p:sp>
      <p:cxnSp>
        <p:nvCxnSpPr>
          <p:cNvPr id="21" name="直接箭头连接符 20"/>
          <p:cNvCxnSpPr/>
          <p:nvPr/>
        </p:nvCxnSpPr>
        <p:spPr bwMode="auto">
          <a:xfrm>
            <a:off x="6452962" y="4589836"/>
            <a:ext cx="0" cy="206732"/>
          </a:xfrm>
          <a:prstGeom prst="straightConnector1">
            <a:avLst/>
          </a:prstGeom>
          <a:solidFill>
            <a:schemeClr val="accent1"/>
          </a:solidFill>
          <a:ln w="9525" cap="flat" cmpd="sng" algn="ctr">
            <a:solidFill>
              <a:schemeClr val="tx1"/>
            </a:solidFill>
            <a:prstDash val="solid"/>
            <a:miter lim="800000"/>
            <a:headEnd type="none" w="med" len="med"/>
            <a:tailEnd type="arrow"/>
          </a:ln>
          <a:effectLst/>
        </p:spPr>
      </p:cxnSp>
      <p:sp>
        <p:nvSpPr>
          <p:cNvPr id="22" name="TextBox 21"/>
          <p:cNvSpPr txBox="1"/>
          <p:nvPr/>
        </p:nvSpPr>
        <p:spPr>
          <a:xfrm>
            <a:off x="7471017" y="4220504"/>
            <a:ext cx="646331" cy="369332"/>
          </a:xfrm>
          <a:prstGeom prst="rect">
            <a:avLst/>
          </a:prstGeom>
          <a:solidFill>
            <a:srgbClr val="FFFF00"/>
          </a:solidFill>
        </p:spPr>
        <p:txBody>
          <a:bodyPr wrap="none" rtlCol="0">
            <a:spAutoFit/>
          </a:bodyPr>
          <a:lstStyle/>
          <a:p>
            <a:r>
              <a:rPr lang="en-US" altLang="zh-CN" sz="1800" dirty="0" smtClean="0"/>
              <a:t>1024</a:t>
            </a:r>
            <a:endParaRPr lang="zh-CN" altLang="en-US" sz="1800" dirty="0"/>
          </a:p>
        </p:txBody>
      </p:sp>
      <p:cxnSp>
        <p:nvCxnSpPr>
          <p:cNvPr id="23" name="直接箭头连接符 22"/>
          <p:cNvCxnSpPr/>
          <p:nvPr/>
        </p:nvCxnSpPr>
        <p:spPr bwMode="auto">
          <a:xfrm>
            <a:off x="7621058" y="4618549"/>
            <a:ext cx="0" cy="206732"/>
          </a:xfrm>
          <a:prstGeom prst="straightConnector1">
            <a:avLst/>
          </a:prstGeom>
          <a:solidFill>
            <a:schemeClr val="accent1"/>
          </a:solidFill>
          <a:ln w="9525" cap="flat" cmpd="sng" algn="ctr">
            <a:solidFill>
              <a:schemeClr val="tx1"/>
            </a:solidFill>
            <a:prstDash val="solid"/>
            <a:miter lim="800000"/>
            <a:headEnd type="none" w="med" len="med"/>
            <a:tailEnd type="arrow"/>
          </a:ln>
          <a:effectLst/>
        </p:spPr>
      </p:cxnSp>
      <p:sp>
        <p:nvSpPr>
          <p:cNvPr id="24" name="TextBox 23"/>
          <p:cNvSpPr txBox="1"/>
          <p:nvPr/>
        </p:nvSpPr>
        <p:spPr>
          <a:xfrm>
            <a:off x="8671251" y="4191791"/>
            <a:ext cx="646331" cy="369332"/>
          </a:xfrm>
          <a:prstGeom prst="rect">
            <a:avLst/>
          </a:prstGeom>
          <a:solidFill>
            <a:srgbClr val="FFFF00"/>
          </a:solidFill>
        </p:spPr>
        <p:txBody>
          <a:bodyPr wrap="none" rtlCol="0">
            <a:spAutoFit/>
          </a:bodyPr>
          <a:lstStyle/>
          <a:p>
            <a:r>
              <a:rPr lang="en-US" altLang="zh-CN" sz="1800" dirty="0" smtClean="0"/>
              <a:t>1536</a:t>
            </a:r>
            <a:endParaRPr lang="zh-CN" altLang="en-US" sz="1800" dirty="0"/>
          </a:p>
        </p:txBody>
      </p:sp>
      <p:cxnSp>
        <p:nvCxnSpPr>
          <p:cNvPr id="25" name="直接箭头连接符 24"/>
          <p:cNvCxnSpPr/>
          <p:nvPr/>
        </p:nvCxnSpPr>
        <p:spPr bwMode="auto">
          <a:xfrm>
            <a:off x="8821292" y="4589836"/>
            <a:ext cx="0" cy="206732"/>
          </a:xfrm>
          <a:prstGeom prst="straightConnector1">
            <a:avLst/>
          </a:prstGeom>
          <a:solidFill>
            <a:schemeClr val="accent1"/>
          </a:solidFill>
          <a:ln w="9525" cap="flat" cmpd="sng" algn="ctr">
            <a:solidFill>
              <a:schemeClr val="tx1"/>
            </a:solidFill>
            <a:prstDash val="solid"/>
            <a:miter lim="800000"/>
            <a:headEnd type="none" w="med" len="med"/>
            <a:tailEnd type="arrow"/>
          </a:ln>
          <a:effectLst/>
        </p:spPr>
      </p:cxnSp>
      <p:sp>
        <p:nvSpPr>
          <p:cNvPr id="26" name="TextBox 25"/>
          <p:cNvSpPr txBox="1"/>
          <p:nvPr/>
        </p:nvSpPr>
        <p:spPr>
          <a:xfrm>
            <a:off x="9896866" y="4165264"/>
            <a:ext cx="646331" cy="369332"/>
          </a:xfrm>
          <a:prstGeom prst="rect">
            <a:avLst/>
          </a:prstGeom>
          <a:solidFill>
            <a:srgbClr val="FFFF00"/>
          </a:solidFill>
        </p:spPr>
        <p:txBody>
          <a:bodyPr wrap="none" rtlCol="0">
            <a:spAutoFit/>
          </a:bodyPr>
          <a:lstStyle/>
          <a:p>
            <a:r>
              <a:rPr lang="en-US" altLang="zh-CN" sz="1800" dirty="0" smtClean="0"/>
              <a:t>2048</a:t>
            </a:r>
            <a:endParaRPr lang="zh-CN" altLang="en-US" sz="1800" dirty="0"/>
          </a:p>
        </p:txBody>
      </p:sp>
      <p:cxnSp>
        <p:nvCxnSpPr>
          <p:cNvPr id="27" name="直接箭头连接符 26"/>
          <p:cNvCxnSpPr/>
          <p:nvPr/>
        </p:nvCxnSpPr>
        <p:spPr bwMode="auto">
          <a:xfrm>
            <a:off x="10046907" y="4563309"/>
            <a:ext cx="0" cy="206732"/>
          </a:xfrm>
          <a:prstGeom prst="straightConnector1">
            <a:avLst/>
          </a:prstGeom>
          <a:solidFill>
            <a:schemeClr val="accent1"/>
          </a:solidFill>
          <a:ln w="9525" cap="flat" cmpd="sng" algn="ctr">
            <a:solidFill>
              <a:schemeClr val="tx1"/>
            </a:solidFill>
            <a:prstDash val="solid"/>
            <a:miter lim="800000"/>
            <a:headEnd type="none" w="med" len="med"/>
            <a:tailEnd type="arrow"/>
          </a:ln>
          <a:effectLst/>
        </p:spPr>
      </p:cxnSp>
      <mc:AlternateContent xmlns:mc="http://schemas.openxmlformats.org/markup-compatibility/2006" xmlns:p14="http://schemas.microsoft.com/office/powerpoint/2010/main">
        <mc:Choice Requires="p14">
          <p:contentPart r:id="rId1" p14:bwMode="auto">
            <p14:nvContentPartPr>
              <p14:cNvPr id="28" name="Ink 27"/>
              <p14:cNvContentPartPr/>
              <p14:nvPr/>
            </p14:nvContentPartPr>
            <p14:xfrm>
              <a:off x="9616657" y="1548415"/>
              <a:ext cx="1247431" cy="603014"/>
            </p14:xfrm>
          </p:contentPart>
        </mc:Choice>
        <mc:Fallback xmlns="">
          <p:pic>
            <p:nvPicPr>
              <p:cNvPr id="28" name="Ink 27"/>
            </p:nvPicPr>
            <p:blipFill>
              <a:blip r:embed="rId2"/>
            </p:blipFill>
            <p:spPr>
              <a:xfrm>
                <a:off x="9616657" y="1548415"/>
                <a:ext cx="1247431" cy="603014"/>
              </a:xfrm>
              <a:prstGeom prst="rect"/>
            </p:spPr>
          </p:pic>
        </mc:Fallback>
      </mc:AlternateContent>
      <mc:AlternateContent xmlns:mc="http://schemas.openxmlformats.org/markup-compatibility/2006" xmlns:p14="http://schemas.microsoft.com/office/powerpoint/2010/main">
        <mc:Choice Requires="p14">
          <p:contentPart r:id="rId3" p14:bwMode="auto">
            <p14:nvContentPartPr>
              <p14:cNvPr id="29" name="Ink 28"/>
              <p14:cNvContentPartPr/>
              <p14:nvPr/>
            </p14:nvContentPartPr>
            <p14:xfrm>
              <a:off x="5482823" y="3280801"/>
              <a:ext cx="1343879" cy="679668"/>
            </p14:xfrm>
          </p:contentPart>
        </mc:Choice>
        <mc:Fallback xmlns="">
          <p:pic>
            <p:nvPicPr>
              <p:cNvPr id="29" name="Ink 28"/>
            </p:nvPicPr>
            <p:blipFill>
              <a:blip r:embed="rId4"/>
            </p:blipFill>
            <p:spPr>
              <a:xfrm>
                <a:off x="5482823" y="3280801"/>
                <a:ext cx="1343879" cy="679668"/>
              </a:xfrm>
              <a:prstGeom prst="rect"/>
            </p:spPr>
          </p:pic>
        </mc:Fallback>
      </mc:AlternateContent>
      <mc:AlternateContent xmlns:mc="http://schemas.openxmlformats.org/markup-compatibility/2006" xmlns:p14="http://schemas.microsoft.com/office/powerpoint/2010/main">
        <mc:Choice Requires="p14">
          <p:contentPart r:id="rId5" p14:bwMode="auto">
            <p14:nvContentPartPr>
              <p14:cNvPr id="30" name="Ink 29"/>
              <p14:cNvContentPartPr/>
              <p14:nvPr/>
            </p14:nvContentPartPr>
            <p14:xfrm>
              <a:off x="6325941" y="3343881"/>
              <a:ext cx="25549" cy="8464"/>
            </p14:xfrm>
          </p:contentPart>
        </mc:Choice>
        <mc:Fallback xmlns="">
          <p:pic>
            <p:nvPicPr>
              <p:cNvPr id="30" name="Ink 29"/>
            </p:nvPicPr>
            <p:blipFill>
              <a:blip r:embed="rId6"/>
            </p:blipFill>
            <p:spPr>
              <a:xfrm>
                <a:off x="6325941" y="3343881"/>
                <a:ext cx="25549" cy="8464"/>
              </a:xfrm>
              <a:prstGeom prst="rect"/>
            </p:spPr>
          </p:pic>
        </mc:Fallback>
      </mc:AlternateContent>
      <mc:AlternateContent xmlns:mc="http://schemas.openxmlformats.org/markup-compatibility/2006" xmlns:p14="http://schemas.microsoft.com/office/powerpoint/2010/main">
        <mc:Choice Requires="p14">
          <p:contentPart r:id="rId7" p14:bwMode="auto">
            <p14:nvContentPartPr>
              <p14:cNvPr id="31" name="Ink 30"/>
              <p14:cNvContentPartPr/>
              <p14:nvPr/>
            </p14:nvContentPartPr>
            <p14:xfrm>
              <a:off x="5998913" y="3296132"/>
              <a:ext cx="199283" cy="48548"/>
            </p14:xfrm>
          </p:contentPart>
        </mc:Choice>
        <mc:Fallback xmlns="">
          <p:pic>
            <p:nvPicPr>
              <p:cNvPr id="31" name="Ink 30"/>
            </p:nvPicPr>
            <p:blipFill>
              <a:blip r:embed="rId8"/>
            </p:blipFill>
            <p:spPr>
              <a:xfrm>
                <a:off x="5998913" y="3296132"/>
                <a:ext cx="199283" cy="48548"/>
              </a:xfrm>
              <a:prstGeom prst="rect"/>
            </p:spPr>
          </p:pic>
        </mc:Fallback>
      </mc:AlternateContent>
      <mc:AlternateContent xmlns:mc="http://schemas.openxmlformats.org/markup-compatibility/2006" xmlns:p14="http://schemas.microsoft.com/office/powerpoint/2010/main">
        <mc:Choice Requires="p14">
          <p:contentPart r:id="rId9" p14:bwMode="auto">
            <p14:nvContentPartPr>
              <p14:cNvPr id="32" name="Ink 31"/>
              <p14:cNvContentPartPr/>
              <p14:nvPr/>
            </p14:nvContentPartPr>
            <p14:xfrm>
              <a:off x="6228855" y="3357456"/>
              <a:ext cx="5109" cy="360"/>
            </p14:xfrm>
          </p:contentPart>
        </mc:Choice>
        <mc:Fallback xmlns="">
          <p:pic>
            <p:nvPicPr>
              <p:cNvPr id="32" name="Ink 31"/>
            </p:nvPicPr>
            <p:blipFill>
              <a:blip r:embed="rId10"/>
            </p:blipFill>
            <p:spPr>
              <a:xfrm>
                <a:off x="6228855" y="3357456"/>
                <a:ext cx="5109" cy="360"/>
              </a:xfrm>
              <a:prstGeom prst="rect"/>
            </p:spPr>
          </p:pic>
        </mc:Fallback>
      </mc:AlternateContent>
      <mc:AlternateContent xmlns:mc="http://schemas.openxmlformats.org/markup-compatibility/2006" xmlns:p14="http://schemas.microsoft.com/office/powerpoint/2010/main">
        <mc:Choice Requires="p14">
          <p:contentPart r:id="rId11" p14:bwMode="auto">
            <p14:nvContentPartPr>
              <p14:cNvPr id="33" name="Ink 32"/>
              <p14:cNvContentPartPr/>
              <p14:nvPr/>
            </p14:nvContentPartPr>
            <p14:xfrm>
              <a:off x="5459190" y="3280801"/>
              <a:ext cx="876971" cy="296397"/>
            </p14:xfrm>
          </p:contentPart>
        </mc:Choice>
        <mc:Fallback xmlns="">
          <p:pic>
            <p:nvPicPr>
              <p:cNvPr id="33" name="Ink 32"/>
            </p:nvPicPr>
            <p:blipFill>
              <a:blip r:embed="rId12"/>
            </p:blipFill>
            <p:spPr>
              <a:xfrm>
                <a:off x="5459190" y="3280801"/>
                <a:ext cx="876971" cy="296397"/>
              </a:xfrm>
              <a:prstGeom prst="rect"/>
            </p:spPr>
          </p:pic>
        </mc:Fallback>
      </mc:AlternateContent>
      <mc:AlternateContent xmlns:mc="http://schemas.openxmlformats.org/markup-compatibility/2006" xmlns:p14="http://schemas.microsoft.com/office/powerpoint/2010/main">
        <mc:Choice Requires="p14">
          <p:contentPart r:id="rId13" p14:bwMode="auto">
            <p14:nvContentPartPr>
              <p14:cNvPr id="34" name="Ink 33"/>
              <p14:cNvContentPartPr/>
              <p14:nvPr/>
            </p14:nvContentPartPr>
            <p14:xfrm>
              <a:off x="5498152" y="3250140"/>
              <a:ext cx="797130" cy="97095"/>
            </p14:xfrm>
          </p:contentPart>
        </mc:Choice>
        <mc:Fallback xmlns="">
          <p:pic>
            <p:nvPicPr>
              <p:cNvPr id="34" name="Ink 33"/>
            </p:nvPicPr>
            <p:blipFill>
              <a:blip r:embed="rId14"/>
            </p:blipFill>
            <p:spPr>
              <a:xfrm>
                <a:off x="5498152" y="3250140"/>
                <a:ext cx="797130" cy="97095"/>
              </a:xfrm>
              <a:prstGeom prst="rect"/>
            </p:spPr>
          </p:pic>
        </mc:Fallback>
      </mc:AlternateContent>
      <mc:AlternateContent xmlns:mc="http://schemas.openxmlformats.org/markup-compatibility/2006" xmlns:p14="http://schemas.microsoft.com/office/powerpoint/2010/main">
        <mc:Choice Requires="p14">
          <p:contentPart r:id="rId15" p14:bwMode="auto">
            <p14:nvContentPartPr>
              <p14:cNvPr id="35" name="Ink 34"/>
              <p14:cNvContentPartPr/>
              <p14:nvPr/>
            </p14:nvContentPartPr>
            <p14:xfrm>
              <a:off x="6295282" y="3325516"/>
              <a:ext cx="40879" cy="21719"/>
            </p14:xfrm>
          </p:contentPart>
        </mc:Choice>
        <mc:Fallback xmlns="">
          <p:pic>
            <p:nvPicPr>
              <p:cNvPr id="35" name="Ink 34"/>
            </p:nvPicPr>
            <p:blipFill>
              <a:blip r:embed="rId16"/>
            </p:blipFill>
            <p:spPr>
              <a:xfrm>
                <a:off x="6295282" y="3325516"/>
                <a:ext cx="40879" cy="21719"/>
              </a:xfrm>
              <a:prstGeom prst="rect"/>
            </p:spPr>
          </p:pic>
        </mc:Fallback>
      </mc:AlternateContent>
      <mc:AlternateContent xmlns:mc="http://schemas.openxmlformats.org/markup-compatibility/2006" xmlns:p14="http://schemas.microsoft.com/office/powerpoint/2010/main">
        <mc:Choice Requires="p14">
          <p:contentPart r:id="rId17" p14:bwMode="auto">
            <p14:nvContentPartPr>
              <p14:cNvPr id="36" name="Ink 35"/>
              <p14:cNvContentPartPr/>
              <p14:nvPr/>
            </p14:nvContentPartPr>
            <p14:xfrm>
              <a:off x="2818058" y="4343740"/>
              <a:ext cx="639525" cy="86875"/>
            </p14:xfrm>
          </p:contentPart>
        </mc:Choice>
        <mc:Fallback xmlns="">
          <p:pic>
            <p:nvPicPr>
              <p:cNvPr id="36" name="Ink 35"/>
            </p:nvPicPr>
            <p:blipFill>
              <a:blip r:embed="rId18"/>
            </p:blipFill>
            <p:spPr>
              <a:xfrm>
                <a:off x="2818058" y="4343740"/>
                <a:ext cx="639525" cy="86875"/>
              </a:xfrm>
              <a:prstGeom prst="rect"/>
            </p:spPr>
          </p:pic>
        </mc:Fallback>
      </mc:AlternateContent>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D342AF8A-6C9F-6440-B81F-0F8AB8C85483}" type="datetime1">
              <a:rPr kumimoji="1" lang="zh-CN" altLang="en-US" smtClean="0"/>
            </a:fld>
            <a:endParaRPr kumimoji="1" lang="zh-CN" altLang="en-US" dirty="0"/>
          </a:p>
        </p:txBody>
      </p:sp>
      <p:sp>
        <p:nvSpPr>
          <p:cNvPr id="5" name="灯片编号占位符 4"/>
          <p:cNvSpPr>
            <a:spLocks noGrp="1"/>
          </p:cNvSpPr>
          <p:nvPr>
            <p:ph type="sldNum" sz="quarter" idx="12"/>
          </p:nvPr>
        </p:nvSpPr>
        <p:spPr/>
        <p:txBody>
          <a:bodyPr/>
          <a:lstStyle/>
          <a:p>
            <a:r>
              <a:rPr kumimoji="1" lang="en-US" altLang="zh-CN" smtClean="0"/>
              <a:t>PAGE</a:t>
            </a:r>
            <a:r>
              <a:rPr kumimoji="1" lang="zh-CN" altLang="en-US" smtClean="0"/>
              <a:t> </a:t>
            </a:r>
            <a:fld id="{45C466B8-AFC2-AE4B-94BC-EF87A0F7179E}" type="slidenum">
              <a:rPr kumimoji="1" lang="zh-CN" altLang="en-US" smtClean="0"/>
            </a:fld>
            <a:endParaRPr kumimoji="1" lang="zh-CN" altLang="en-US" dirty="0"/>
          </a:p>
        </p:txBody>
      </p:sp>
      <p:sp>
        <p:nvSpPr>
          <p:cNvPr id="6" name="文本占位符 5"/>
          <p:cNvSpPr>
            <a:spLocks noGrp="1"/>
          </p:cNvSpPr>
          <p:nvPr>
            <p:ph type="body" sz="quarter" idx="14"/>
          </p:nvPr>
        </p:nvSpPr>
        <p:spPr/>
        <p:txBody>
          <a:bodyPr/>
          <a:lstStyle/>
          <a:p>
            <a:endParaRPr lang="zh-CN" altLang="en-US"/>
          </a:p>
        </p:txBody>
      </p:sp>
      <p:sp>
        <p:nvSpPr>
          <p:cNvPr id="8" name="标题 2"/>
          <p:cNvSpPr>
            <a:spLocks noGrp="1"/>
          </p:cNvSpPr>
          <p:nvPr>
            <p:ph type="title"/>
          </p:nvPr>
        </p:nvSpPr>
        <p:spPr>
          <a:xfrm>
            <a:off x="819730" y="228600"/>
            <a:ext cx="10552540" cy="685800"/>
          </a:xfrm>
        </p:spPr>
        <p:txBody>
          <a:bodyPr>
            <a:normAutofit/>
          </a:bodyPr>
          <a:lstStyle/>
          <a:p>
            <a:pPr lvl="1" algn="ctr" rtl="0">
              <a:lnSpc>
                <a:spcPct val="90000"/>
              </a:lnSpc>
              <a:spcBef>
                <a:spcPct val="0"/>
              </a:spcBef>
            </a:pPr>
            <a:r>
              <a:rPr lang="zh-CN" altLang="en-US" sz="2400" b="1" kern="1200" dirty="0" smtClean="0">
                <a:solidFill>
                  <a:schemeClr val="accent5">
                    <a:lumMod val="75000"/>
                  </a:schemeClr>
                </a:solidFill>
                <a:latin typeface="微软雅黑" pitchFamily="34" charset="-122"/>
                <a:ea typeface="微软雅黑" pitchFamily="34" charset="-122"/>
                <a:cs typeface="+mj-cs"/>
              </a:rPr>
              <a:t>例</a:t>
            </a:r>
            <a:r>
              <a:rPr lang="en-US" altLang="zh-CN" sz="2400" b="1" kern="1200" dirty="0">
                <a:solidFill>
                  <a:schemeClr val="accent5">
                    <a:lumMod val="75000"/>
                  </a:schemeClr>
                </a:solidFill>
                <a:latin typeface="微软雅黑" pitchFamily="34" charset="-122"/>
                <a:ea typeface="微软雅黑" pitchFamily="34" charset="-122"/>
                <a:cs typeface="+mj-cs"/>
              </a:rPr>
              <a:t>4</a:t>
            </a:r>
            <a:r>
              <a:rPr lang="en-US" altLang="zh-CN" sz="2400" b="1" kern="1200" dirty="0" smtClean="0">
                <a:solidFill>
                  <a:schemeClr val="accent5">
                    <a:lumMod val="75000"/>
                  </a:schemeClr>
                </a:solidFill>
                <a:latin typeface="微软雅黑" pitchFamily="34" charset="-122"/>
                <a:ea typeface="微软雅黑" pitchFamily="34" charset="-122"/>
                <a:cs typeface="+mj-cs"/>
              </a:rPr>
              <a:t> </a:t>
            </a:r>
            <a:r>
              <a:rPr lang="zh-CN" altLang="en-US" sz="2400" b="1" kern="1200" dirty="0" smtClean="0">
                <a:solidFill>
                  <a:schemeClr val="accent5">
                    <a:lumMod val="75000"/>
                  </a:schemeClr>
                </a:solidFill>
                <a:latin typeface="微软雅黑" pitchFamily="34" charset="-122"/>
                <a:ea typeface="微软雅黑" pitchFamily="34" charset="-122"/>
                <a:cs typeface="+mj-cs"/>
              </a:rPr>
              <a:t>位图</a:t>
            </a:r>
            <a:r>
              <a:rPr lang="en-US" altLang="zh-CN" sz="2400" b="1" kern="1200" dirty="0" smtClean="0">
                <a:solidFill>
                  <a:schemeClr val="accent5">
                    <a:lumMod val="75000"/>
                  </a:schemeClr>
                </a:solidFill>
                <a:latin typeface="微软雅黑" pitchFamily="34" charset="-122"/>
                <a:ea typeface="微软雅黑" pitchFamily="34" charset="-122"/>
                <a:cs typeface="+mj-cs"/>
              </a:rPr>
              <a:t>/</a:t>
            </a:r>
            <a:r>
              <a:rPr lang="zh-CN" altLang="en-US" sz="2400" b="1" kern="1200" dirty="0" smtClean="0">
                <a:solidFill>
                  <a:schemeClr val="accent5">
                    <a:lumMod val="75000"/>
                  </a:schemeClr>
                </a:solidFill>
                <a:latin typeface="微软雅黑" pitchFamily="34" charset="-122"/>
                <a:ea typeface="微软雅黑" pitchFamily="34" charset="-122"/>
                <a:cs typeface="+mj-cs"/>
              </a:rPr>
              <a:t>位向量</a:t>
            </a:r>
            <a:endParaRPr lang="zh-CN" altLang="en-US" sz="2400" b="1" kern="1200" dirty="0">
              <a:solidFill>
                <a:schemeClr val="accent5">
                  <a:lumMod val="75000"/>
                </a:schemeClr>
              </a:solidFill>
              <a:latin typeface="微软雅黑" pitchFamily="34" charset="-122"/>
              <a:ea typeface="微软雅黑" pitchFamily="34" charset="-122"/>
              <a:cs typeface="+mj-cs"/>
            </a:endParaRPr>
          </a:p>
        </p:txBody>
      </p:sp>
      <p:sp>
        <p:nvSpPr>
          <p:cNvPr id="9" name="Rectangle 2"/>
          <p:cNvSpPr txBox="1">
            <a:spLocks noChangeArrowheads="1"/>
          </p:cNvSpPr>
          <p:nvPr/>
        </p:nvSpPr>
        <p:spPr>
          <a:xfrm>
            <a:off x="342900" y="1108075"/>
            <a:ext cx="11506200" cy="5113338"/>
          </a:xfrm>
          <a:prstGeom prst="rect">
            <a:avLst/>
          </a:prstGeom>
        </p:spPr>
        <p:txBody>
          <a:bodyPr vert="horz" lIns="91440" tIns="45720" rIns="91440" bIns="45720" rtlCol="0">
            <a:normAutofit/>
          </a:bodyPr>
          <a:lstStyle>
            <a:lvl1pPr marL="0" indent="0" algn="just" defTabSz="914400" rtl="0" eaLnBrk="1" latinLnBrk="0" hangingPunct="1">
              <a:lnSpc>
                <a:spcPct val="90000"/>
              </a:lnSpc>
              <a:spcBef>
                <a:spcPts val="1000"/>
              </a:spcBef>
              <a:buFont typeface="Arial" charset="0"/>
              <a:buNone/>
              <a:defRPr sz="2000" kern="1200">
                <a:solidFill>
                  <a:schemeClr val="tx1">
                    <a:lumMod val="85000"/>
                    <a:lumOff val="15000"/>
                  </a:schemeClr>
                </a:solidFill>
                <a:latin typeface="+mn-lt"/>
                <a:ea typeface="+mn-ea"/>
                <a:cs typeface="+mn-cs"/>
              </a:defRPr>
            </a:lvl1pPr>
            <a:lvl2pPr marL="457200" indent="0" algn="just" defTabSz="914400" rtl="0" eaLnBrk="1" latinLnBrk="0" hangingPunct="1">
              <a:lnSpc>
                <a:spcPct val="90000"/>
              </a:lnSpc>
              <a:spcBef>
                <a:spcPts val="500"/>
              </a:spcBef>
              <a:buFont typeface="Arial" charset="0"/>
              <a:buNone/>
              <a:defRPr sz="2000" kern="1200">
                <a:solidFill>
                  <a:schemeClr val="tx1"/>
                </a:solidFill>
                <a:latin typeface="+mn-lt"/>
                <a:ea typeface="+mn-ea"/>
                <a:cs typeface="+mn-cs"/>
              </a:defRPr>
            </a:lvl2pPr>
            <a:lvl3pPr marL="914400" indent="0" algn="just" defTabSz="914400" rtl="0" eaLnBrk="1" latinLnBrk="0" hangingPunct="1">
              <a:lnSpc>
                <a:spcPct val="90000"/>
              </a:lnSpc>
              <a:spcBef>
                <a:spcPts val="500"/>
              </a:spcBef>
              <a:buFont typeface="Arial" charset="0"/>
              <a:buNone/>
              <a:defRPr sz="2000" kern="1200">
                <a:solidFill>
                  <a:schemeClr val="tx1"/>
                </a:solidFill>
                <a:latin typeface="+mn-lt"/>
                <a:ea typeface="+mn-ea"/>
                <a:cs typeface="+mn-cs"/>
              </a:defRPr>
            </a:lvl3pPr>
            <a:lvl4pPr marL="1371600" indent="0" algn="just" defTabSz="914400" rtl="0" eaLnBrk="1" latinLnBrk="0" hangingPunct="1">
              <a:lnSpc>
                <a:spcPct val="90000"/>
              </a:lnSpc>
              <a:spcBef>
                <a:spcPts val="500"/>
              </a:spcBef>
              <a:buFont typeface="Arial" charset="0"/>
              <a:buNone/>
              <a:defRPr sz="2000" kern="1200">
                <a:solidFill>
                  <a:schemeClr val="tx1"/>
                </a:solidFill>
                <a:latin typeface="+mn-lt"/>
                <a:ea typeface="+mn-ea"/>
                <a:cs typeface="+mn-cs"/>
              </a:defRPr>
            </a:lvl4pPr>
            <a:lvl5pPr marL="1828800" indent="0" algn="just" defTabSz="914400" rtl="0" eaLnBrk="1" latinLnBrk="0" hangingPunct="1">
              <a:lnSpc>
                <a:spcPct val="90000"/>
              </a:lnSpc>
              <a:spcBef>
                <a:spcPts val="500"/>
              </a:spcBef>
              <a:buFont typeface="Arial" charset="0"/>
              <a:buNone/>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9pPr>
          </a:lstStyle>
          <a:p>
            <a:pPr marL="342900" lvl="1" indent="-342900" algn="l">
              <a:lnSpc>
                <a:spcPct val="110000"/>
              </a:lnSpc>
              <a:spcBef>
                <a:spcPts val="600"/>
              </a:spcBef>
              <a:buFont typeface="Wingdings" charset="2"/>
              <a:buChar char="l"/>
            </a:pPr>
            <a:r>
              <a:rPr lang="zh-CN" altLang="en-US" sz="2400" dirty="0">
                <a:latin typeface="微软雅黑" pitchFamily="34" charset="-122"/>
                <a:ea typeface="微软雅黑" pitchFamily="34" charset="-122"/>
                <a:cs typeface="Times New Roman" pitchFamily="18" charset="0"/>
              </a:rPr>
              <a:t>假设磁盘空间大小为500 </a:t>
            </a:r>
            <a:r>
              <a:rPr lang="en-US" altLang="zh-CN" sz="2400" dirty="0">
                <a:latin typeface="微软雅黑" pitchFamily="34" charset="-122"/>
                <a:ea typeface="微软雅黑" pitchFamily="34" charset="-122"/>
                <a:cs typeface="Times New Roman" pitchFamily="18" charset="0"/>
              </a:rPr>
              <a:t>block，</a:t>
            </a:r>
            <a:r>
              <a:rPr lang="zh-CN" altLang="en-US" sz="2400" dirty="0">
                <a:latin typeface="微软雅黑" pitchFamily="34" charset="-122"/>
                <a:ea typeface="微软雅黑" pitchFamily="34" charset="-122"/>
                <a:cs typeface="Times New Roman" pitchFamily="18" charset="0"/>
              </a:rPr>
              <a:t>用字长为32</a:t>
            </a:r>
            <a:r>
              <a:rPr lang="en-US" altLang="zh-CN" sz="2400" dirty="0">
                <a:latin typeface="微软雅黑" pitchFamily="34" charset="-122"/>
                <a:ea typeface="微软雅黑" pitchFamily="34" charset="-122"/>
                <a:cs typeface="Times New Roman" pitchFamily="18" charset="0"/>
              </a:rPr>
              <a:t>bit</a:t>
            </a:r>
            <a:r>
              <a:rPr lang="zh-CN" altLang="en-US" sz="2400" dirty="0">
                <a:latin typeface="微软雅黑" pitchFamily="34" charset="-122"/>
                <a:ea typeface="微软雅黑" pitchFamily="34" charset="-122"/>
                <a:cs typeface="Times New Roman" pitchFamily="18" charset="0"/>
              </a:rPr>
              <a:t>的位图(</a:t>
            </a:r>
            <a:r>
              <a:rPr lang="en-US" altLang="zh-CN" sz="2400" dirty="0">
                <a:latin typeface="微软雅黑" pitchFamily="34" charset="-122"/>
                <a:ea typeface="微软雅黑" pitchFamily="34" charset="-122"/>
                <a:cs typeface="Times New Roman" pitchFamily="18" charset="0"/>
              </a:rPr>
              <a:t>bitmap)</a:t>
            </a:r>
            <a:r>
              <a:rPr lang="zh-CN" altLang="en-US" sz="2400" dirty="0">
                <a:latin typeface="微软雅黑" pitchFamily="34" charset="-122"/>
                <a:ea typeface="微软雅黑" pitchFamily="34" charset="-122"/>
                <a:cs typeface="Times New Roman" pitchFamily="18" charset="0"/>
              </a:rPr>
              <a:t>管理磁盘空间, </a:t>
            </a:r>
            <a:endParaRPr lang="en-US" altLang="zh-CN" sz="2400" dirty="0">
              <a:latin typeface="微软雅黑" pitchFamily="34" charset="-122"/>
              <a:ea typeface="微软雅黑" pitchFamily="34" charset="-122"/>
              <a:cs typeface="Times New Roman" pitchFamily="18" charset="0"/>
            </a:endParaRPr>
          </a:p>
          <a:p>
            <a:pPr marL="800100" lvl="1" indent="-342900">
              <a:lnSpc>
                <a:spcPct val="110000"/>
              </a:lnSpc>
              <a:spcBef>
                <a:spcPts val="600"/>
              </a:spcBef>
              <a:buClr>
                <a:srgbClr val="FF0000"/>
              </a:buClr>
              <a:buSzPct val="80000"/>
              <a:buFont typeface="Wingdings" charset="2"/>
              <a:buChar char="n"/>
            </a:pPr>
            <a:r>
              <a:rPr lang="zh-CN" altLang="en-US" sz="2400" dirty="0">
                <a:latin typeface="微软雅黑" pitchFamily="34" charset="-122"/>
                <a:ea typeface="微软雅黑" pitchFamily="34" charset="-122"/>
                <a:cs typeface="Times New Roman" pitchFamily="18" charset="0"/>
              </a:rPr>
              <a:t>需要用多少个字表示位图</a:t>
            </a:r>
            <a:endParaRPr lang="en-US" altLang="zh-CN" sz="2400" dirty="0">
              <a:latin typeface="微软雅黑" pitchFamily="34" charset="-122"/>
              <a:ea typeface="微软雅黑" pitchFamily="34" charset="-122"/>
              <a:cs typeface="Times New Roman" pitchFamily="18" charset="0"/>
            </a:endParaRPr>
          </a:p>
          <a:p>
            <a:pPr marL="800100" lvl="1" indent="-342900">
              <a:lnSpc>
                <a:spcPct val="110000"/>
              </a:lnSpc>
              <a:spcBef>
                <a:spcPts val="600"/>
              </a:spcBef>
              <a:buClr>
                <a:srgbClr val="FF0000"/>
              </a:buClr>
              <a:buSzPct val="80000"/>
              <a:buFont typeface="Wingdings" charset="2"/>
              <a:buChar char="n"/>
            </a:pPr>
            <a:r>
              <a:rPr lang="en-US" altLang="zh-CN" sz="2400" dirty="0">
                <a:latin typeface="微软雅黑" pitchFamily="34" charset="-122"/>
                <a:ea typeface="微软雅黑" pitchFamily="34" charset="-122"/>
                <a:cs typeface="Times New Roman" pitchFamily="18" charset="0"/>
              </a:rPr>
              <a:t> </a:t>
            </a:r>
            <a:r>
              <a:rPr lang="zh-CN" altLang="en-US" sz="2400" dirty="0">
                <a:latin typeface="微软雅黑" pitchFamily="34" charset="-122"/>
                <a:ea typeface="微软雅黑" pitchFamily="34" charset="-122"/>
                <a:cs typeface="Times New Roman" pitchFamily="18" charset="0"/>
              </a:rPr>
              <a:t>第</a:t>
            </a:r>
            <a:r>
              <a:rPr lang="en-US" altLang="zh-CN" sz="2400" dirty="0" err="1">
                <a:latin typeface="微软雅黑" pitchFamily="34" charset="-122"/>
                <a:ea typeface="微软雅黑" pitchFamily="34" charset="-122"/>
                <a:cs typeface="Times New Roman" pitchFamily="18" charset="0"/>
              </a:rPr>
              <a:t>i</a:t>
            </a:r>
            <a:r>
              <a:rPr lang="zh-CN" altLang="en-US" sz="2400" dirty="0">
                <a:latin typeface="微软雅黑" pitchFamily="34" charset="-122"/>
                <a:ea typeface="微软雅黑" pitchFamily="34" charset="-122"/>
                <a:cs typeface="Times New Roman" pitchFamily="18" charset="0"/>
              </a:rPr>
              <a:t>字第</a:t>
            </a:r>
            <a:r>
              <a:rPr lang="en-US" altLang="zh-CN" sz="2400" dirty="0">
                <a:latin typeface="微软雅黑" pitchFamily="34" charset="-122"/>
                <a:ea typeface="微软雅黑" pitchFamily="34" charset="-122"/>
                <a:cs typeface="Times New Roman" pitchFamily="18" charset="0"/>
              </a:rPr>
              <a:t>j</a:t>
            </a:r>
            <a:r>
              <a:rPr lang="zh-CN" altLang="en-US" sz="2400" dirty="0">
                <a:latin typeface="微软雅黑" pitchFamily="34" charset="-122"/>
                <a:ea typeface="微软雅黑" pitchFamily="34" charset="-122"/>
                <a:cs typeface="Times New Roman" pitchFamily="18" charset="0"/>
              </a:rPr>
              <a:t>位对应的块号是多少?</a:t>
            </a:r>
            <a:endParaRPr lang="en-US" altLang="zh-CN" sz="2400" dirty="0">
              <a:latin typeface="微软雅黑" pitchFamily="34" charset="-122"/>
              <a:ea typeface="微软雅黑" pitchFamily="34" charset="-122"/>
              <a:cs typeface="Times New Roman" pitchFamily="18" charset="0"/>
            </a:endParaRPr>
          </a:p>
          <a:p>
            <a:pPr marL="342900" lvl="1" indent="-342900" algn="l">
              <a:lnSpc>
                <a:spcPct val="110000"/>
              </a:lnSpc>
              <a:spcBef>
                <a:spcPts val="600"/>
              </a:spcBef>
              <a:buFont typeface="Wingdings" charset="2"/>
              <a:buChar char="l"/>
            </a:pPr>
            <a:r>
              <a:rPr lang="en-US" altLang="zh-CN" sz="2400" dirty="0">
                <a:latin typeface="微软雅黑" pitchFamily="34" charset="-122"/>
                <a:ea typeface="微软雅黑" pitchFamily="34" charset="-122"/>
                <a:cs typeface="Times New Roman" pitchFamily="18" charset="0"/>
              </a:rPr>
              <a:t>Answers</a:t>
            </a:r>
            <a:endParaRPr lang="en-US" altLang="zh-CN" sz="2400" dirty="0">
              <a:latin typeface="微软雅黑" pitchFamily="34" charset="-122"/>
              <a:ea typeface="微软雅黑" pitchFamily="34" charset="-122"/>
              <a:cs typeface="Times New Roman" pitchFamily="18" charset="0"/>
            </a:endParaRPr>
          </a:p>
          <a:p>
            <a:pPr marL="800100" lvl="1" indent="-342900">
              <a:lnSpc>
                <a:spcPct val="110000"/>
              </a:lnSpc>
              <a:spcBef>
                <a:spcPts val="600"/>
              </a:spcBef>
              <a:buClr>
                <a:srgbClr val="FF0000"/>
              </a:buClr>
              <a:buSzPct val="80000"/>
              <a:buFont typeface="Wingdings" charset="2"/>
              <a:buChar char="n"/>
            </a:pPr>
            <a:r>
              <a:rPr lang="zh-CN" altLang="en-US" sz="2400" dirty="0">
                <a:latin typeface="微软雅黑" pitchFamily="34" charset="-122"/>
                <a:ea typeface="微软雅黑" pitchFamily="34" charset="-122"/>
                <a:cs typeface="Times New Roman" pitchFamily="18" charset="0"/>
              </a:rPr>
              <a:t>位图需要占用的字数为 500/32 =16 (向上取整)</a:t>
            </a:r>
            <a:endParaRPr lang="en-US" altLang="zh-CN" sz="2400" dirty="0">
              <a:latin typeface="微软雅黑" pitchFamily="34" charset="-122"/>
              <a:ea typeface="微软雅黑" pitchFamily="34" charset="-122"/>
              <a:cs typeface="Times New Roman" pitchFamily="18" charset="0"/>
            </a:endParaRPr>
          </a:p>
          <a:p>
            <a:pPr marL="800100" lvl="1" indent="-342900">
              <a:lnSpc>
                <a:spcPct val="110000"/>
              </a:lnSpc>
              <a:spcBef>
                <a:spcPts val="600"/>
              </a:spcBef>
              <a:buClr>
                <a:srgbClr val="FF0000"/>
              </a:buClr>
              <a:buSzPct val="80000"/>
              <a:buFont typeface="Wingdings" charset="2"/>
              <a:buChar char="n"/>
            </a:pPr>
            <a:r>
              <a:rPr lang="zh-CN" altLang="en-US" sz="2400" dirty="0">
                <a:latin typeface="微软雅黑" pitchFamily="34" charset="-122"/>
                <a:ea typeface="微软雅黑" pitchFamily="34" charset="-122"/>
                <a:cs typeface="Times New Roman" pitchFamily="18" charset="0"/>
              </a:rPr>
              <a:t>对应的块号为 32*</a:t>
            </a:r>
            <a:r>
              <a:rPr lang="en-US" altLang="zh-CN" sz="2400" dirty="0" err="1">
                <a:latin typeface="微软雅黑" pitchFamily="34" charset="-122"/>
                <a:ea typeface="微软雅黑" pitchFamily="34" charset="-122"/>
                <a:cs typeface="Times New Roman" pitchFamily="18" charset="0"/>
              </a:rPr>
              <a:t>i</a:t>
            </a:r>
            <a:r>
              <a:rPr lang="en-US" altLang="zh-CN" sz="2400" dirty="0">
                <a:latin typeface="微软雅黑" pitchFamily="34" charset="-122"/>
                <a:ea typeface="微软雅黑" pitchFamily="34" charset="-122"/>
                <a:cs typeface="Times New Roman" pitchFamily="18" charset="0"/>
              </a:rPr>
              <a:t>  + j</a:t>
            </a:r>
            <a:endParaRPr lang="en-US" altLang="zh-CN" sz="2400" dirty="0">
              <a:latin typeface="微软雅黑" pitchFamily="34" charset="-122"/>
              <a:ea typeface="微软雅黑" pitchFamily="34" charset="-122"/>
              <a:cs typeface="Times New Roman" pitchFamily="18" charset="0"/>
            </a:endParaRPr>
          </a:p>
        </p:txBody>
      </p:sp>
      <mc:AlternateContent xmlns:mc="http://schemas.openxmlformats.org/markup-compatibility/2006" xmlns:p14="http://schemas.microsoft.com/office/powerpoint/2010/main">
        <mc:Choice Requires="p14">
          <p:contentPart r:id="rId1" p14:bwMode="auto">
            <p14:nvContentPartPr>
              <p14:cNvPr id="2" name="Ink 1"/>
              <p14:cNvContentPartPr/>
              <p14:nvPr/>
            </p14:nvContentPartPr>
            <p14:xfrm>
              <a:off x="2112905" y="2000675"/>
              <a:ext cx="1742444" cy="99651"/>
            </p14:xfrm>
          </p:contentPart>
        </mc:Choice>
        <mc:Fallback xmlns="">
          <p:pic>
            <p:nvPicPr>
              <p:cNvPr id="2" name="Ink 1"/>
            </p:nvPicPr>
            <p:blipFill>
              <a:blip r:embed="rId2"/>
            </p:blipFill>
            <p:spPr>
              <a:xfrm>
                <a:off x="2112905" y="2000675"/>
                <a:ext cx="1742444" cy="99651"/>
              </a:xfrm>
              <a:prstGeom prst="rect"/>
            </p:spPr>
          </p:pic>
        </mc:Fallback>
      </mc:AlternateContent>
      <mc:AlternateContent xmlns:mc="http://schemas.openxmlformats.org/markup-compatibility/2006" xmlns:p14="http://schemas.microsoft.com/office/powerpoint/2010/main">
        <mc:Choice Requires="p14">
          <p:contentPart r:id="rId3" p14:bwMode="auto">
            <p14:nvContentPartPr>
              <p14:cNvPr id="3" name="Ink 2"/>
              <p14:cNvContentPartPr/>
              <p14:nvPr/>
            </p14:nvContentPartPr>
            <p14:xfrm>
              <a:off x="7911259" y="1921466"/>
              <a:ext cx="177565" cy="347499"/>
            </p14:xfrm>
          </p:contentPart>
        </mc:Choice>
        <mc:Fallback xmlns="">
          <p:pic>
            <p:nvPicPr>
              <p:cNvPr id="3" name="Ink 2"/>
            </p:nvPicPr>
            <p:blipFill>
              <a:blip r:embed="rId4"/>
            </p:blipFill>
            <p:spPr>
              <a:xfrm>
                <a:off x="7911259" y="1921466"/>
                <a:ext cx="177565" cy="347499"/>
              </a:xfrm>
              <a:prstGeom prst="rect"/>
            </p:spPr>
          </p:pic>
        </mc:Fallback>
      </mc:AlternateContent>
      <mc:AlternateContent xmlns:mc="http://schemas.openxmlformats.org/markup-compatibility/2006" xmlns:p14="http://schemas.microsoft.com/office/powerpoint/2010/main">
        <mc:Choice Requires="p14">
          <p:contentPart r:id="rId5" p14:bwMode="auto">
            <p14:nvContentPartPr>
              <p14:cNvPr id="7" name="Ink 6"/>
              <p14:cNvContentPartPr/>
              <p14:nvPr/>
            </p14:nvContentPartPr>
            <p14:xfrm>
              <a:off x="7993654" y="1941907"/>
              <a:ext cx="560163" cy="245294"/>
            </p14:xfrm>
          </p:contentPart>
        </mc:Choice>
        <mc:Fallback xmlns="">
          <p:pic>
            <p:nvPicPr>
              <p:cNvPr id="7" name="Ink 6"/>
            </p:nvPicPr>
            <p:blipFill>
              <a:blip r:embed="rId6"/>
            </p:blipFill>
            <p:spPr>
              <a:xfrm>
                <a:off x="7993654" y="1941907"/>
                <a:ext cx="560163" cy="245294"/>
              </a:xfrm>
              <a:prstGeom prst="rect"/>
            </p:spPr>
          </p:pic>
        </mc:Fallback>
      </mc:AlternateContent>
      <mc:AlternateContent xmlns:mc="http://schemas.openxmlformats.org/markup-compatibility/2006" xmlns:p14="http://schemas.microsoft.com/office/powerpoint/2010/main">
        <mc:Choice Requires="p14">
          <p:contentPart r:id="rId7" p14:bwMode="auto">
            <p14:nvContentPartPr>
              <p14:cNvPr id="10" name="Ink 9"/>
              <p14:cNvContentPartPr/>
              <p14:nvPr/>
            </p14:nvContentPartPr>
            <p14:xfrm>
              <a:off x="7644271" y="2320068"/>
              <a:ext cx="808627" cy="117537"/>
            </p14:xfrm>
          </p:contentPart>
        </mc:Choice>
        <mc:Fallback xmlns="">
          <p:pic>
            <p:nvPicPr>
              <p:cNvPr id="10" name="Ink 9"/>
            </p:nvPicPr>
            <p:blipFill>
              <a:blip r:embed="rId8"/>
            </p:blipFill>
            <p:spPr>
              <a:xfrm>
                <a:off x="7644271" y="2320068"/>
                <a:ext cx="808627" cy="117537"/>
              </a:xfrm>
              <a:prstGeom prst="rect"/>
            </p:spPr>
          </p:pic>
        </mc:Fallback>
      </mc:AlternateContent>
      <mc:AlternateContent xmlns:mc="http://schemas.openxmlformats.org/markup-compatibility/2006" xmlns:p14="http://schemas.microsoft.com/office/powerpoint/2010/main">
        <mc:Choice Requires="p14">
          <p:contentPart r:id="rId9" p14:bwMode="auto">
            <p14:nvContentPartPr>
              <p14:cNvPr id="11" name="Ink 10"/>
              <p14:cNvContentPartPr/>
              <p14:nvPr/>
            </p14:nvContentPartPr>
            <p14:xfrm>
              <a:off x="8044114" y="2509149"/>
              <a:ext cx="126468" cy="238266"/>
            </p14:xfrm>
          </p:contentPart>
        </mc:Choice>
        <mc:Fallback xmlns="">
          <p:pic>
            <p:nvPicPr>
              <p:cNvPr id="11" name="Ink 10"/>
            </p:nvPicPr>
            <p:blipFill>
              <a:blip r:embed="rId10"/>
            </p:blipFill>
            <p:spPr>
              <a:xfrm>
                <a:off x="8044114" y="2509149"/>
                <a:ext cx="126468" cy="238266"/>
              </a:xfrm>
              <a:prstGeom prst="rect"/>
            </p:spPr>
          </p:pic>
        </mc:Fallback>
      </mc:AlternateContent>
      <mc:AlternateContent xmlns:mc="http://schemas.openxmlformats.org/markup-compatibility/2006" xmlns:p14="http://schemas.microsoft.com/office/powerpoint/2010/main">
        <mc:Choice Requires="p14">
          <p:contentPart r:id="rId11" p14:bwMode="auto">
            <p14:nvContentPartPr>
              <p14:cNvPr id="12" name="Ink 11"/>
              <p14:cNvContentPartPr/>
              <p14:nvPr/>
            </p14:nvContentPartPr>
            <p14:xfrm>
              <a:off x="8277887" y="2529590"/>
              <a:ext cx="268266" cy="182053"/>
            </p14:xfrm>
          </p:contentPart>
        </mc:Choice>
        <mc:Fallback xmlns="">
          <p:pic>
            <p:nvPicPr>
              <p:cNvPr id="12" name="Ink 11"/>
            </p:nvPicPr>
            <p:blipFill>
              <a:blip r:embed="rId12"/>
            </p:blipFill>
            <p:spPr>
              <a:xfrm>
                <a:off x="8277887" y="2529590"/>
                <a:ext cx="268266" cy="182053"/>
              </a:xfrm>
              <a:prstGeom prst="rect"/>
            </p:spPr>
          </p:pic>
        </mc:Fallback>
      </mc:AlternateContent>
      <mc:AlternateContent xmlns:mc="http://schemas.openxmlformats.org/markup-compatibility/2006" xmlns:p14="http://schemas.microsoft.com/office/powerpoint/2010/main">
        <mc:Choice Requires="p14">
          <p:contentPart r:id="rId13" p14:bwMode="auto">
            <p14:nvContentPartPr>
              <p14:cNvPr id="13" name="Ink 12"/>
              <p14:cNvContentPartPr/>
              <p14:nvPr/>
            </p14:nvContentPartPr>
            <p14:xfrm>
              <a:off x="8871902" y="2222973"/>
              <a:ext cx="274652" cy="112426"/>
            </p14:xfrm>
          </p:contentPart>
        </mc:Choice>
        <mc:Fallback xmlns="">
          <p:pic>
            <p:nvPicPr>
              <p:cNvPr id="13" name="Ink 12"/>
            </p:nvPicPr>
            <p:blipFill>
              <a:blip r:embed="rId14"/>
            </p:blipFill>
            <p:spPr>
              <a:xfrm>
                <a:off x="8871902" y="2222973"/>
                <a:ext cx="274652" cy="112426"/>
              </a:xfrm>
              <a:prstGeom prst="rect"/>
            </p:spPr>
          </p:pic>
        </mc:Fallback>
      </mc:AlternateContent>
      <mc:AlternateContent xmlns:mc="http://schemas.openxmlformats.org/markup-compatibility/2006" xmlns:p14="http://schemas.microsoft.com/office/powerpoint/2010/main">
        <mc:Choice Requires="p14">
          <p:contentPart r:id="rId15" p14:bwMode="auto">
            <p14:nvContentPartPr>
              <p14:cNvPr id="14" name="Ink 13"/>
              <p14:cNvContentPartPr/>
              <p14:nvPr/>
            </p14:nvContentPartPr>
            <p14:xfrm>
              <a:off x="9230227" y="2212752"/>
              <a:ext cx="82396" cy="117537"/>
            </p14:xfrm>
          </p:contentPart>
        </mc:Choice>
        <mc:Fallback xmlns="">
          <p:pic>
            <p:nvPicPr>
              <p:cNvPr id="14" name="Ink 13"/>
            </p:nvPicPr>
            <p:blipFill>
              <a:blip r:embed="rId16"/>
            </p:blipFill>
            <p:spPr>
              <a:xfrm>
                <a:off x="9230227" y="2212752"/>
                <a:ext cx="82396" cy="117537"/>
              </a:xfrm>
              <a:prstGeom prst="rect"/>
            </p:spPr>
          </p:pic>
        </mc:Fallback>
      </mc:AlternateContent>
      <mc:AlternateContent xmlns:mc="http://schemas.openxmlformats.org/markup-compatibility/2006" xmlns:p14="http://schemas.microsoft.com/office/powerpoint/2010/main">
        <mc:Choice Requires="p14">
          <p:contentPart r:id="rId17" p14:bwMode="auto">
            <p14:nvContentPartPr>
              <p14:cNvPr id="15" name="Ink 14"/>
              <p14:cNvContentPartPr/>
              <p14:nvPr/>
            </p14:nvContentPartPr>
            <p14:xfrm>
              <a:off x="9293461" y="2156539"/>
              <a:ext cx="123913" cy="208244"/>
            </p14:xfrm>
          </p:contentPart>
        </mc:Choice>
        <mc:Fallback xmlns="">
          <p:pic>
            <p:nvPicPr>
              <p:cNvPr id="15" name="Ink 14"/>
            </p:nvPicPr>
            <p:blipFill>
              <a:blip r:embed="rId18"/>
            </p:blipFill>
            <p:spPr>
              <a:xfrm>
                <a:off x="9293461" y="2156539"/>
                <a:ext cx="123913" cy="208244"/>
              </a:xfrm>
              <a:prstGeom prst="rect"/>
            </p:spPr>
          </p:pic>
        </mc:Fallback>
      </mc:AlternateContent>
      <mc:AlternateContent xmlns:mc="http://schemas.openxmlformats.org/markup-compatibility/2006" xmlns:p14="http://schemas.microsoft.com/office/powerpoint/2010/main">
        <mc:Choice Requires="p14">
          <p:contentPart r:id="rId19" p14:bwMode="auto">
            <p14:nvContentPartPr>
              <p14:cNvPr id="16" name="Ink 15"/>
              <p14:cNvContentPartPr/>
              <p14:nvPr/>
            </p14:nvContentPartPr>
            <p14:xfrm>
              <a:off x="9601327" y="2039002"/>
              <a:ext cx="81757" cy="186526"/>
            </p14:xfrm>
          </p:contentPart>
        </mc:Choice>
        <mc:Fallback xmlns="">
          <p:pic>
            <p:nvPicPr>
              <p:cNvPr id="16" name="Ink 15"/>
            </p:nvPicPr>
            <p:blipFill>
              <a:blip r:embed="rId20"/>
            </p:blipFill>
            <p:spPr>
              <a:xfrm>
                <a:off x="9601327" y="2039002"/>
                <a:ext cx="81757" cy="186526"/>
              </a:xfrm>
              <a:prstGeom prst="rect"/>
            </p:spPr>
          </p:pic>
        </mc:Fallback>
      </mc:AlternateContent>
      <mc:AlternateContent xmlns:mc="http://schemas.openxmlformats.org/markup-compatibility/2006" xmlns:p14="http://schemas.microsoft.com/office/powerpoint/2010/main">
        <mc:Choice Requires="p14">
          <p:contentPart r:id="rId21" p14:bwMode="auto">
            <p14:nvContentPartPr>
              <p14:cNvPr id="17" name="Ink 16"/>
              <p14:cNvContentPartPr/>
              <p14:nvPr/>
            </p14:nvContentPartPr>
            <p14:xfrm>
              <a:off x="9551986" y="2095216"/>
              <a:ext cx="266508" cy="296396"/>
            </p14:xfrm>
          </p:contentPart>
        </mc:Choice>
        <mc:Fallback xmlns="">
          <p:pic>
            <p:nvPicPr>
              <p:cNvPr id="17" name="Ink 16"/>
            </p:nvPicPr>
            <p:blipFill>
              <a:blip r:embed="rId22"/>
            </p:blipFill>
            <p:spPr>
              <a:xfrm>
                <a:off x="9551986" y="2095216"/>
                <a:ext cx="266508" cy="296396"/>
              </a:xfrm>
              <a:prstGeom prst="rect"/>
            </p:spPr>
          </p:pic>
        </mc:Fallback>
      </mc:AlternateContent>
      <mc:AlternateContent xmlns:mc="http://schemas.openxmlformats.org/markup-compatibility/2006" xmlns:p14="http://schemas.microsoft.com/office/powerpoint/2010/main">
        <mc:Choice Requires="p14">
          <p:contentPart r:id="rId23" p14:bwMode="auto">
            <p14:nvContentPartPr>
              <p14:cNvPr id="18" name="Ink 17"/>
              <p14:cNvContentPartPr/>
              <p14:nvPr/>
            </p14:nvContentPartPr>
            <p14:xfrm>
              <a:off x="1507393" y="2516814"/>
              <a:ext cx="717927" cy="109871"/>
            </p14:xfrm>
          </p:contentPart>
        </mc:Choice>
        <mc:Fallback xmlns="">
          <p:pic>
            <p:nvPicPr>
              <p:cNvPr id="18" name="Ink 17"/>
            </p:nvPicPr>
            <p:blipFill>
              <a:blip r:embed="rId24"/>
            </p:blipFill>
            <p:spPr>
              <a:xfrm>
                <a:off x="1507393" y="2516814"/>
                <a:ext cx="717927" cy="109871"/>
              </a:xfrm>
              <a:prstGeom prst="rect"/>
            </p:spPr>
          </p:pic>
        </mc:Fallback>
      </mc:AlternateContent>
      <mc:AlternateContent xmlns:mc="http://schemas.openxmlformats.org/markup-compatibility/2006" xmlns:p14="http://schemas.microsoft.com/office/powerpoint/2010/main">
        <mc:Choice Requires="p14">
          <p:contentPart r:id="rId25" p14:bwMode="auto">
            <p14:nvContentPartPr>
              <p14:cNvPr id="19" name="Ink 18"/>
              <p14:cNvContentPartPr/>
              <p14:nvPr/>
            </p14:nvContentPartPr>
            <p14:xfrm>
              <a:off x="6106219" y="4079922"/>
              <a:ext cx="76647" cy="56852"/>
            </p14:xfrm>
          </p:contentPart>
        </mc:Choice>
        <mc:Fallback xmlns="">
          <p:pic>
            <p:nvPicPr>
              <p:cNvPr id="19" name="Ink 18"/>
            </p:nvPicPr>
            <p:blipFill>
              <a:blip r:embed="rId26"/>
            </p:blipFill>
            <p:spPr>
              <a:xfrm>
                <a:off x="6106219" y="4079922"/>
                <a:ext cx="76647" cy="56852"/>
              </a:xfrm>
              <a:prstGeom prst="rect"/>
            </p:spPr>
          </p:pic>
        </mc:Fallback>
      </mc:AlternateContent>
      <mc:AlternateContent xmlns:mc="http://schemas.openxmlformats.org/markup-compatibility/2006" xmlns:p14="http://schemas.microsoft.com/office/powerpoint/2010/main">
        <mc:Choice Requires="p14">
          <p:contentPart r:id="rId27" p14:bwMode="auto">
            <p14:nvContentPartPr>
              <p14:cNvPr id="20" name="Ink 19"/>
              <p14:cNvContentPartPr/>
              <p14:nvPr/>
            </p14:nvContentPartPr>
            <p14:xfrm>
              <a:off x="6096000" y="4256865"/>
              <a:ext cx="127745" cy="304861"/>
            </p14:xfrm>
          </p:contentPart>
        </mc:Choice>
        <mc:Fallback xmlns="">
          <p:pic>
            <p:nvPicPr>
              <p:cNvPr id="20" name="Ink 19"/>
            </p:nvPicPr>
            <p:blipFill>
              <a:blip r:embed="rId28"/>
            </p:blipFill>
            <p:spPr>
              <a:xfrm>
                <a:off x="6096000" y="4256865"/>
                <a:ext cx="127745" cy="304861"/>
              </a:xfrm>
              <a:prstGeom prst="rect"/>
            </p:spPr>
          </p:pic>
        </mc:Fallback>
      </mc:AlternateContent>
      <mc:AlternateContent xmlns:mc="http://schemas.openxmlformats.org/markup-compatibility/2006" xmlns:p14="http://schemas.microsoft.com/office/powerpoint/2010/main">
        <mc:Choice Requires="p14">
          <p:contentPart r:id="rId29" p14:bwMode="auto">
            <p14:nvContentPartPr>
              <p14:cNvPr id="21" name="Ink 20"/>
              <p14:cNvContentPartPr/>
              <p14:nvPr/>
            </p14:nvContentPartPr>
            <p14:xfrm>
              <a:off x="6356599" y="4241534"/>
              <a:ext cx="256768" cy="134784"/>
            </p14:xfrm>
          </p:contentPart>
        </mc:Choice>
        <mc:Fallback xmlns="">
          <p:pic>
            <p:nvPicPr>
              <p:cNvPr id="21" name="Ink 20"/>
            </p:nvPicPr>
            <p:blipFill>
              <a:blip r:embed="rId30"/>
            </p:blipFill>
            <p:spPr>
              <a:xfrm>
                <a:off x="6356599" y="4241534"/>
                <a:ext cx="256768" cy="134784"/>
              </a:xfrm>
              <a:prstGeom prst="rect"/>
            </p:spPr>
          </p:pic>
        </mc:Fallback>
      </mc:AlternateContent>
      <mc:AlternateContent xmlns:mc="http://schemas.openxmlformats.org/markup-compatibility/2006" xmlns:p14="http://schemas.microsoft.com/office/powerpoint/2010/main">
        <mc:Choice Requires="p14">
          <p:contentPart r:id="rId31" p14:bwMode="auto">
            <p14:nvContentPartPr>
              <p14:cNvPr id="22" name="Ink 21"/>
              <p14:cNvContentPartPr/>
              <p14:nvPr/>
            </p14:nvContentPartPr>
            <p14:xfrm>
              <a:off x="6484345" y="4214067"/>
              <a:ext cx="102196" cy="134783"/>
            </p14:xfrm>
          </p:contentPart>
        </mc:Choice>
        <mc:Fallback xmlns="">
          <p:pic>
            <p:nvPicPr>
              <p:cNvPr id="22" name="Ink 21"/>
            </p:nvPicPr>
            <p:blipFill>
              <a:blip r:embed="rId32"/>
            </p:blipFill>
            <p:spPr>
              <a:xfrm>
                <a:off x="6484345" y="4214067"/>
                <a:ext cx="102196" cy="134783"/>
              </a:xfrm>
              <a:prstGeom prst="rect"/>
            </p:spPr>
          </p:pic>
        </mc:Fallback>
      </mc:AlternateContent>
      <mc:AlternateContent xmlns:mc="http://schemas.openxmlformats.org/markup-compatibility/2006" xmlns:p14="http://schemas.microsoft.com/office/powerpoint/2010/main">
        <mc:Choice Requires="p14">
          <p:contentPart r:id="rId33" p14:bwMode="auto">
            <p14:nvContentPartPr>
              <p14:cNvPr id="23" name="Ink 22"/>
              <p14:cNvContentPartPr/>
              <p14:nvPr/>
            </p14:nvContentPartPr>
            <p14:xfrm>
              <a:off x="6838678" y="4154660"/>
              <a:ext cx="504114" cy="368579"/>
            </p14:xfrm>
          </p:contentPart>
        </mc:Choice>
        <mc:Fallback xmlns="">
          <p:pic>
            <p:nvPicPr>
              <p:cNvPr id="23" name="Ink 22"/>
            </p:nvPicPr>
            <p:blipFill>
              <a:blip r:embed="rId34"/>
            </p:blipFill>
            <p:spPr>
              <a:xfrm>
                <a:off x="6838678" y="4154660"/>
                <a:ext cx="504114" cy="368579"/>
              </a:xfrm>
              <a:prstGeom prst="rect"/>
            </p:spPr>
          </p:pic>
        </mc:Fallback>
      </mc:AlternateContent>
      <mc:AlternateContent xmlns:mc="http://schemas.openxmlformats.org/markup-compatibility/2006" xmlns:p14="http://schemas.microsoft.com/office/powerpoint/2010/main">
        <mc:Choice Requires="p14">
          <p:contentPart r:id="rId35" p14:bwMode="auto">
            <p14:nvContentPartPr>
              <p14:cNvPr id="24" name="Ink 23"/>
              <p14:cNvContentPartPr/>
              <p14:nvPr/>
            </p14:nvContentPartPr>
            <p14:xfrm>
              <a:off x="7375208" y="4180211"/>
              <a:ext cx="336129" cy="132867"/>
            </p14:xfrm>
          </p:contentPart>
        </mc:Choice>
        <mc:Fallback xmlns="">
          <p:pic>
            <p:nvPicPr>
              <p:cNvPr id="24" name="Ink 23"/>
            </p:nvPicPr>
            <p:blipFill>
              <a:blip r:embed="rId36"/>
            </p:blipFill>
            <p:spPr>
              <a:xfrm>
                <a:off x="7375208" y="4180211"/>
                <a:ext cx="336129" cy="132867"/>
              </a:xfrm>
              <a:prstGeom prst="rect"/>
            </p:spPr>
          </p:pic>
        </mc:Fallback>
      </mc:AlternateContent>
      <mc:AlternateContent xmlns:mc="http://schemas.openxmlformats.org/markup-compatibility/2006" xmlns:p14="http://schemas.microsoft.com/office/powerpoint/2010/main">
        <mc:Choice Requires="p14">
          <p:contentPart r:id="rId37" p14:bwMode="auto">
            <p14:nvContentPartPr>
              <p14:cNvPr id="25" name="Ink 24"/>
              <p14:cNvContentPartPr/>
              <p14:nvPr/>
            </p14:nvContentPartPr>
            <p14:xfrm>
              <a:off x="7552294" y="4164880"/>
              <a:ext cx="40879" cy="204412"/>
            </p14:xfrm>
          </p:contentPart>
        </mc:Choice>
        <mc:Fallback xmlns="">
          <p:pic>
            <p:nvPicPr>
              <p:cNvPr id="25" name="Ink 24"/>
            </p:nvPicPr>
            <p:blipFill>
              <a:blip r:embed="rId38"/>
            </p:blipFill>
            <p:spPr>
              <a:xfrm>
                <a:off x="7552294" y="4164880"/>
                <a:ext cx="40879" cy="204412"/>
              </a:xfrm>
              <a:prstGeom prst="rect"/>
            </p:spPr>
          </p:pic>
        </mc:Fallback>
      </mc:AlternateContent>
      <mc:AlternateContent xmlns:mc="http://schemas.openxmlformats.org/markup-compatibility/2006" xmlns:p14="http://schemas.microsoft.com/office/powerpoint/2010/main">
        <mc:Choice Requires="p14">
          <p:contentPart r:id="rId39" p14:bwMode="auto">
            <p14:nvContentPartPr>
              <p14:cNvPr id="26" name="Ink 25"/>
              <p14:cNvContentPartPr/>
              <p14:nvPr/>
            </p14:nvContentPartPr>
            <p14:xfrm>
              <a:off x="7756687" y="4175101"/>
              <a:ext cx="367906" cy="571074"/>
            </p14:xfrm>
          </p:contentPart>
        </mc:Choice>
        <mc:Fallback xmlns="">
          <p:pic>
            <p:nvPicPr>
              <p:cNvPr id="26" name="Ink 25"/>
            </p:nvPicPr>
            <p:blipFill>
              <a:blip r:embed="rId40"/>
            </p:blipFill>
            <p:spPr>
              <a:xfrm>
                <a:off x="7756687" y="4175101"/>
                <a:ext cx="367906" cy="571074"/>
              </a:xfrm>
              <a:prstGeom prst="rect"/>
            </p:spPr>
          </p:pic>
        </mc:Fallback>
      </mc:AlternateContent>
      <mc:AlternateContent xmlns:mc="http://schemas.openxmlformats.org/markup-compatibility/2006" xmlns:p14="http://schemas.microsoft.com/office/powerpoint/2010/main">
        <mc:Choice Requires="p14">
          <p:contentPart r:id="rId41" p14:bwMode="auto">
            <p14:nvContentPartPr>
              <p14:cNvPr id="27" name="Ink 26"/>
              <p14:cNvContentPartPr/>
              <p14:nvPr/>
            </p14:nvContentPartPr>
            <p14:xfrm>
              <a:off x="7863993" y="4180211"/>
              <a:ext cx="104750" cy="40882"/>
            </p14:xfrm>
          </p:contentPart>
        </mc:Choice>
        <mc:Fallback xmlns="">
          <p:pic>
            <p:nvPicPr>
              <p:cNvPr id="27" name="Ink 26"/>
            </p:nvPicPr>
            <p:blipFill>
              <a:blip r:embed="rId42"/>
            </p:blipFill>
            <p:spPr>
              <a:xfrm>
                <a:off x="7863993" y="4180211"/>
                <a:ext cx="104750" cy="40882"/>
              </a:xfrm>
              <a:prstGeom prst="rect"/>
            </p:spPr>
          </p:pic>
        </mc:Fallback>
      </mc:AlternateContent>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内容占位符 1"/>
              <p:cNvSpPr>
                <a:spLocks noGrp="1"/>
              </p:cNvSpPr>
              <p:nvPr>
                <p:ph idx="1"/>
              </p:nvPr>
            </p:nvSpPr>
            <p:spPr/>
            <p:txBody>
              <a:bodyPr/>
              <a:lstStyle/>
              <a:p>
                <a:pPr marL="342900" lvl="1" indent="-342900" algn="l">
                  <a:lnSpc>
                    <a:spcPct val="150000"/>
                  </a:lnSpc>
                  <a:spcBef>
                    <a:spcPts val="600"/>
                  </a:spcBef>
                  <a:buFont typeface="Wingdings" panose="05000000000000000000" pitchFamily="2" charset="2"/>
                  <a:buChar char="l"/>
                </a:pPr>
                <a:r>
                  <a:rPr lang="zh-CN" altLang="en-US" sz="2400" dirty="0">
                    <a:latin typeface="微软雅黑" panose="020B0503020204020204" pitchFamily="34" charset="-122"/>
                    <a:ea typeface="微软雅黑" panose="020B0503020204020204" pitchFamily="34" charset="-122"/>
                  </a:rPr>
                  <a:t>对</a:t>
                </a:r>
                <a:r>
                  <a:rPr lang="en-US" altLang="zh-CN" sz="2400" dirty="0">
                    <a:latin typeface="微软雅黑" panose="020B0503020204020204" pitchFamily="34" charset="-122"/>
                    <a:ea typeface="微软雅黑" panose="020B0503020204020204" pitchFamily="34" charset="-122"/>
                  </a:rPr>
                  <a:t>index-based</a:t>
                </a:r>
                <a:r>
                  <a:rPr lang="zh-CN" altLang="en-US" sz="2400" dirty="0">
                    <a:latin typeface="微软雅黑" panose="020B0503020204020204" pitchFamily="34" charset="-122"/>
                    <a:ea typeface="微软雅黑" panose="020B0503020204020204" pitchFamily="34" charset="-122"/>
                  </a:rPr>
                  <a:t>分配法，根据文件</a:t>
                </a:r>
                <a:r>
                  <a:rPr lang="en-US" altLang="zh-CN" sz="2400" dirty="0">
                    <a:latin typeface="微软雅黑" panose="020B0503020204020204" pitchFamily="34" charset="-122"/>
                    <a:ea typeface="微软雅黑" panose="020B0503020204020204" pitchFamily="34" charset="-122"/>
                  </a:rPr>
                  <a:t>size</a:t>
                </a: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block size(bytes)</a:t>
                </a:r>
                <a:r>
                  <a:rPr lang="zh-CN" altLang="en-US" sz="2400" dirty="0">
                    <a:latin typeface="微软雅黑" panose="020B0503020204020204" pitchFamily="34" charset="-122"/>
                    <a:ea typeface="微软雅黑" panose="020B0503020204020204" pitchFamily="34" charset="-122"/>
                  </a:rPr>
                  <a:t>、索引项大小</a:t>
                </a:r>
                <a:r>
                  <a:rPr lang="en-US" altLang="zh-CN" sz="2400" dirty="0">
                    <a:latin typeface="微软雅黑" panose="020B0503020204020204" pitchFamily="34" charset="-122"/>
                    <a:ea typeface="微软雅黑" panose="020B0503020204020204" pitchFamily="34" charset="-122"/>
                  </a:rPr>
                  <a:t>(bytes)</a:t>
                </a:r>
                <a:r>
                  <a:rPr lang="zh-CN" altLang="en-US" sz="2400" dirty="0">
                    <a:latin typeface="微软雅黑" panose="020B0503020204020204" pitchFamily="34" charset="-122"/>
                    <a:ea typeface="微软雅黑" panose="020B0503020204020204" pitchFamily="34" charset="-122"/>
                  </a:rPr>
                  <a:t>，计算最佳的</a:t>
                </a:r>
                <a:r>
                  <a:rPr lang="en-US" altLang="zh-CN" sz="2400" dirty="0">
                    <a:latin typeface="微软雅黑" panose="020B0503020204020204" pitchFamily="34" charset="-122"/>
                    <a:ea typeface="微软雅黑" panose="020B0503020204020204" pitchFamily="34" charset="-122"/>
                  </a:rPr>
                  <a:t>block</a:t>
                </a:r>
                <a:r>
                  <a:rPr lang="zh-CN" altLang="en-US" sz="2400" dirty="0">
                    <a:latin typeface="微软雅黑" panose="020B0503020204020204" pitchFamily="34" charset="-122"/>
                    <a:ea typeface="微软雅黑" panose="020B0503020204020204" pitchFamily="34" charset="-122"/>
                  </a:rPr>
                  <a:t>大小</a:t>
                </a:r>
                <a:endParaRPr lang="en-US" altLang="zh-CN" sz="2400" dirty="0">
                  <a:latin typeface="微软雅黑" panose="020B0503020204020204" pitchFamily="34" charset="-122"/>
                  <a:ea typeface="微软雅黑" panose="020B0503020204020204" pitchFamily="34" charset="-122"/>
                  <a:cs typeface="Times New Roman" pitchFamily="18" charset="0"/>
                </a:endParaRPr>
              </a:p>
              <a:p>
                <a:pPr marL="342900" lvl="1" indent="-342900" algn="l">
                  <a:lnSpc>
                    <a:spcPct val="150000"/>
                  </a:lnSpc>
                  <a:spcBef>
                    <a:spcPts val="600"/>
                  </a:spcBef>
                  <a:buFont typeface="Wingdings" panose="05000000000000000000" pitchFamily="2" charset="2"/>
                  <a:buChar char="l"/>
                </a:pPr>
                <a:r>
                  <a:rPr lang="zh-CN" altLang="en-US" sz="2400" dirty="0" smtClean="0">
                    <a:latin typeface="微软雅黑" panose="020B0503020204020204" pitchFamily="34" charset="-122"/>
                    <a:ea typeface="微软雅黑" panose="020B0503020204020204" pitchFamily="34" charset="-122"/>
                  </a:rPr>
                  <a:t>考虑：</a:t>
                </a:r>
                <a:r>
                  <a:rPr lang="en-US" altLang="zh-CN" sz="2400" dirty="0" smtClean="0">
                    <a:latin typeface="微软雅黑" panose="020B0503020204020204" pitchFamily="34" charset="-122"/>
                    <a:ea typeface="微软雅黑" panose="020B0503020204020204" pitchFamily="34" charset="-122"/>
                  </a:rPr>
                  <a:t>block</a:t>
                </a:r>
                <a:r>
                  <a:rPr lang="zh-CN" altLang="en-US" sz="2400" dirty="0" smtClean="0">
                    <a:latin typeface="微软雅黑" panose="020B0503020204020204" pitchFamily="34" charset="-122"/>
                    <a:ea typeface="微软雅黑" panose="020B0503020204020204" pitchFamily="34" charset="-122"/>
                  </a:rPr>
                  <a:t>内部碎片、索引</a:t>
                </a:r>
                <a:r>
                  <a:rPr lang="en-US" altLang="zh-CN" sz="2400" dirty="0" smtClean="0">
                    <a:latin typeface="微软雅黑" panose="020B0503020204020204" pitchFamily="34" charset="-122"/>
                    <a:ea typeface="微软雅黑" panose="020B0503020204020204" pitchFamily="34" charset="-122"/>
                  </a:rPr>
                  <a:t>block</a:t>
                </a:r>
                <a:r>
                  <a:rPr lang="zh-CN" altLang="en-US" sz="2400" dirty="0" smtClean="0">
                    <a:latin typeface="微软雅黑" panose="020B0503020204020204" pitchFamily="34" charset="-122"/>
                    <a:ea typeface="微软雅黑" panose="020B0503020204020204" pitchFamily="34" charset="-122"/>
                  </a:rPr>
                  <a:t> </a:t>
                </a:r>
                <a:r>
                  <a:rPr lang="en-US" altLang="zh-CN" sz="2400" dirty="0" smtClean="0">
                    <a:latin typeface="微软雅黑" panose="020B0503020204020204" pitchFamily="34" charset="-122"/>
                    <a:ea typeface="微软雅黑" panose="020B0503020204020204" pitchFamily="34" charset="-122"/>
                  </a:rPr>
                  <a:t>size</a:t>
                </a:r>
                <a:endParaRPr lang="en-US" altLang="zh-CN" sz="2400" dirty="0" smtClean="0">
                  <a:latin typeface="微软雅黑" panose="020B0503020204020204" pitchFamily="34" charset="-122"/>
                  <a:ea typeface="微软雅黑" panose="020B0503020204020204" pitchFamily="34" charset="-122"/>
                  <a:cs typeface="Times New Roman" pitchFamily="18" charset="0"/>
                </a:endParaRPr>
              </a:p>
              <a:p>
                <a:pPr marL="800100" lvl="1" indent="-342900">
                  <a:lnSpc>
                    <a:spcPct val="150000"/>
                  </a:lnSpc>
                  <a:spcBef>
                    <a:spcPts val="600"/>
                  </a:spcBef>
                  <a:buClr>
                    <a:srgbClr val="FF0000"/>
                  </a:buClr>
                  <a:buSzPct val="80000"/>
                  <a:buFont typeface="Wingdings" panose="05000000000000000000" pitchFamily="2" charset="2"/>
                  <a:buChar char="n"/>
                </a:pPr>
                <a:r>
                  <a:rPr lang="en-US" altLang="zh-CN" sz="2400" dirty="0" smtClean="0">
                    <a:latin typeface="微软雅黑" panose="020B0503020204020204" pitchFamily="34" charset="-122"/>
                    <a:ea typeface="微软雅黑" panose="020B0503020204020204" pitchFamily="34" charset="-122"/>
                  </a:rPr>
                  <a:t> </a:t>
                </a:r>
                <a:r>
                  <a:rPr lang="en-US" altLang="zh-CN" sz="2400" dirty="0">
                    <a:latin typeface="微软雅黑" panose="020B0503020204020204" pitchFamily="34" charset="-122"/>
                    <a:ea typeface="微软雅黑" panose="020B0503020204020204" pitchFamily="34" charset="-122"/>
                  </a:rPr>
                  <a:t>(1) block size</a:t>
                </a:r>
                <a14:m>
                  <m:oMath xmlns:m="http://schemas.openxmlformats.org/officeDocument/2006/math">
                    <m:r>
                      <a:rPr lang="en-US" altLang="zh-CN" sz="2400" i="1">
                        <a:latin typeface="Cambria Math"/>
                        <a:ea typeface="Cambria Math"/>
                      </a:rPr>
                      <m:t>↑,</m:t>
                    </m:r>
                  </m:oMath>
                </a14:m>
                <a:r>
                  <a:rPr lang="zh-CN" altLang="en-US" sz="2400" dirty="0">
                    <a:latin typeface="微软雅黑" panose="020B0503020204020204" pitchFamily="34" charset="-122"/>
                    <a:ea typeface="微软雅黑" panose="020B0503020204020204" pitchFamily="34" charset="-122"/>
                  </a:rPr>
                  <a:t> </a:t>
                </a:r>
                <a:r>
                  <a:rPr lang="en-US" altLang="zh-CN" sz="2400" dirty="0">
                    <a:latin typeface="微软雅黑" panose="020B0503020204020204" pitchFamily="34" charset="-122"/>
                    <a:ea typeface="微软雅黑" panose="020B0503020204020204" pitchFamily="34" charset="-122"/>
                  </a:rPr>
                  <a:t>index block</a:t>
                </a:r>
                <a:r>
                  <a:rPr lang="zh-CN" altLang="en-US" sz="2400" dirty="0">
                    <a:latin typeface="微软雅黑" panose="020B0503020204020204" pitchFamily="34" charset="-122"/>
                    <a:ea typeface="微软雅黑" panose="020B0503020204020204" pitchFamily="34" charset="-122"/>
                  </a:rPr>
                  <a:t>占用的空间</a:t>
                </a:r>
                <a14:m>
                  <m:oMath xmlns:m="http://schemas.openxmlformats.org/officeDocument/2006/math">
                    <m:r>
                      <a:rPr lang="zh-CN" altLang="en-US" sz="2400" i="1">
                        <a:latin typeface="Cambria Math"/>
                      </a:rPr>
                      <m:t>↓</m:t>
                    </m:r>
                  </m:oMath>
                </a14:m>
                <a:r>
                  <a:rPr lang="zh-CN" altLang="en-US" sz="2400" dirty="0">
                    <a:latin typeface="微软雅黑" panose="020B0503020204020204" pitchFamily="34" charset="-122"/>
                    <a:ea typeface="微软雅黑" panose="020B0503020204020204" pitchFamily="34" charset="-122"/>
                  </a:rPr>
                  <a:t>，但块内碎片</a:t>
                </a:r>
                <a14:m>
                  <m:oMath xmlns:m="http://schemas.openxmlformats.org/officeDocument/2006/math">
                    <m:r>
                      <a:rPr lang="en-US" altLang="zh-CN" sz="2400" i="1">
                        <a:latin typeface="Cambria Math"/>
                        <a:ea typeface="Cambria Math"/>
                      </a:rPr>
                      <m:t>↑</m:t>
                    </m:r>
                  </m:oMath>
                </a14:m>
                <a:endParaRPr lang="en-US" altLang="zh-CN" sz="2400" dirty="0" smtClean="0">
                  <a:latin typeface="微软雅黑" panose="020B0503020204020204" pitchFamily="34" charset="-122"/>
                  <a:ea typeface="微软雅黑" panose="020B0503020204020204" pitchFamily="34" charset="-122"/>
                </a:endParaRPr>
              </a:p>
              <a:p>
                <a:pPr marL="800100" lvl="1" indent="-342900">
                  <a:lnSpc>
                    <a:spcPct val="150000"/>
                  </a:lnSpc>
                  <a:spcBef>
                    <a:spcPts val="600"/>
                  </a:spcBef>
                  <a:buClr>
                    <a:srgbClr val="FF0000"/>
                  </a:buClr>
                  <a:buSzPct val="80000"/>
                  <a:buFont typeface="Wingdings" panose="05000000000000000000" pitchFamily="2" charset="2"/>
                  <a:buChar char="n"/>
                </a:pPr>
                <a:r>
                  <a:rPr lang="en-US" altLang="zh-CN" sz="2400" dirty="0">
                    <a:latin typeface="微软雅黑" panose="020B0503020204020204" pitchFamily="34" charset="-122"/>
                    <a:ea typeface="微软雅黑" panose="020B0503020204020204" pitchFamily="34" charset="-122"/>
                  </a:rPr>
                  <a:t> </a:t>
                </a:r>
                <a:r>
                  <a:rPr lang="en-US" altLang="zh-CN" sz="2400" dirty="0" smtClean="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2) block size</a:t>
                </a:r>
                <a:r>
                  <a:rPr lang="zh-CN" altLang="en-US" sz="2400" dirty="0">
                    <a:latin typeface="微软雅黑" panose="020B0503020204020204" pitchFamily="34" charset="-122"/>
                    <a:ea typeface="微软雅黑" panose="020B0503020204020204" pitchFamily="34" charset="-122"/>
                  </a:rPr>
                  <a:t> </a:t>
                </a:r>
                <a14:m>
                  <m:oMath xmlns:m="http://schemas.openxmlformats.org/officeDocument/2006/math">
                    <m:r>
                      <a:rPr lang="zh-CN" altLang="en-US" sz="2400" i="1">
                        <a:latin typeface="Cambria Math"/>
                      </a:rPr>
                      <m:t>↓</m:t>
                    </m:r>
                    <m:r>
                      <a:rPr lang="en-US" altLang="zh-CN" sz="2400" i="1">
                        <a:latin typeface="Cambria Math"/>
                        <a:ea typeface="Cambria Math"/>
                      </a:rPr>
                      <m:t>,</m:t>
                    </m:r>
                  </m:oMath>
                </a14:m>
                <a:r>
                  <a:rPr lang="zh-CN" altLang="en-US" sz="2400" dirty="0">
                    <a:latin typeface="微软雅黑" panose="020B0503020204020204" pitchFamily="34" charset="-122"/>
                    <a:ea typeface="微软雅黑" panose="020B0503020204020204" pitchFamily="34" charset="-122"/>
                  </a:rPr>
                  <a:t> </a:t>
                </a:r>
                <a:r>
                  <a:rPr lang="en-US" altLang="zh-CN" sz="2400" dirty="0">
                    <a:latin typeface="微软雅黑" panose="020B0503020204020204" pitchFamily="34" charset="-122"/>
                    <a:ea typeface="微软雅黑" panose="020B0503020204020204" pitchFamily="34" charset="-122"/>
                  </a:rPr>
                  <a:t>index block</a:t>
                </a:r>
                <a:r>
                  <a:rPr lang="zh-CN" altLang="en-US" sz="2400" dirty="0">
                    <a:latin typeface="微软雅黑" panose="020B0503020204020204" pitchFamily="34" charset="-122"/>
                    <a:ea typeface="微软雅黑" panose="020B0503020204020204" pitchFamily="34" charset="-122"/>
                  </a:rPr>
                  <a:t>占用的空间</a:t>
                </a:r>
                <a14:m>
                  <m:oMath xmlns:m="http://schemas.openxmlformats.org/officeDocument/2006/math">
                    <m:r>
                      <a:rPr lang="en-US" altLang="zh-CN" sz="2400" i="1">
                        <a:latin typeface="Cambria Math"/>
                        <a:ea typeface="Cambria Math"/>
                      </a:rPr>
                      <m:t>↑</m:t>
                    </m:r>
                  </m:oMath>
                </a14:m>
                <a:r>
                  <a:rPr lang="zh-CN" altLang="en-US" sz="2400" dirty="0">
                    <a:latin typeface="微软雅黑" panose="020B0503020204020204" pitchFamily="34" charset="-122"/>
                    <a:ea typeface="微软雅黑" panose="020B0503020204020204" pitchFamily="34" charset="-122"/>
                  </a:rPr>
                  <a:t>，但块内碎片</a:t>
                </a:r>
                <a14:m>
                  <m:oMath xmlns:m="http://schemas.openxmlformats.org/officeDocument/2006/math">
                    <m:r>
                      <a:rPr lang="zh-CN" altLang="en-US" sz="2400" i="1">
                        <a:latin typeface="Cambria Math"/>
                      </a:rPr>
                      <m:t>↓</m:t>
                    </m:r>
                  </m:oMath>
                </a14:m>
                <a:endParaRPr lang="en-US" altLang="zh-CN" sz="2400" dirty="0" smtClean="0">
                  <a:latin typeface="微软雅黑" panose="020B0503020204020204" pitchFamily="34" charset="-122"/>
                  <a:ea typeface="微软雅黑" panose="020B0503020204020204" pitchFamily="34" charset="-122"/>
                </a:endParaRPr>
              </a:p>
              <a:p>
                <a:pPr marL="800100" lvl="1" indent="-342900">
                  <a:lnSpc>
                    <a:spcPct val="150000"/>
                  </a:lnSpc>
                  <a:spcBef>
                    <a:spcPts val="600"/>
                  </a:spcBef>
                  <a:buClr>
                    <a:srgbClr val="FF0000"/>
                  </a:buClr>
                  <a:buSzPct val="80000"/>
                  <a:buFont typeface="Wingdings" panose="05000000000000000000" pitchFamily="2" charset="2"/>
                  <a:buChar char="n"/>
                </a:pPr>
                <a:endParaRPr lang="zh-CN" altLang="en-US" sz="2400" dirty="0">
                  <a:latin typeface="微软雅黑" panose="020B0503020204020204" pitchFamily="34" charset="-122"/>
                  <a:ea typeface="微软雅黑" panose="020B0503020204020204" pitchFamily="34" charset="-122"/>
                </a:endParaRPr>
              </a:p>
              <a:p>
                <a:pPr marL="342900" lvl="1" indent="-342900" algn="l">
                  <a:lnSpc>
                    <a:spcPct val="150000"/>
                  </a:lnSpc>
                  <a:spcBef>
                    <a:spcPts val="600"/>
                  </a:spcBef>
                  <a:buFont typeface="Wingdings" panose="05000000000000000000" pitchFamily="2" charset="2"/>
                  <a:buChar char="l"/>
                </a:pPr>
                <a:r>
                  <a:rPr lang="zh-CN" altLang="en-US" sz="2400" dirty="0">
                    <a:latin typeface="微软雅黑" panose="020B0503020204020204" pitchFamily="34" charset="-122"/>
                    <a:ea typeface="微软雅黑" panose="020B0503020204020204" pitchFamily="34" charset="-122"/>
                  </a:rPr>
                  <a:t>  </a:t>
                </a:r>
                <a:r>
                  <a:rPr lang="zh-CN" altLang="en-US" sz="2400" dirty="0" smtClean="0">
                    <a:latin typeface="微软雅黑" panose="020B0503020204020204" pitchFamily="34" charset="-122"/>
                    <a:ea typeface="微软雅黑" panose="020B0503020204020204" pitchFamily="34" charset="-122"/>
                  </a:rPr>
                  <a:t>类似于第</a:t>
                </a:r>
                <a:r>
                  <a:rPr lang="en-US" altLang="zh-CN" sz="2400" dirty="0" smtClean="0">
                    <a:latin typeface="微软雅黑" panose="020B0503020204020204" pitchFamily="34" charset="-122"/>
                    <a:ea typeface="微软雅黑" panose="020B0503020204020204" pitchFamily="34" charset="-122"/>
                  </a:rPr>
                  <a:t>9</a:t>
                </a:r>
                <a:r>
                  <a:rPr lang="zh-CN" altLang="en-US" sz="2400" dirty="0" smtClean="0">
                    <a:latin typeface="微软雅黑" panose="020B0503020204020204" pitchFamily="34" charset="-122"/>
                    <a:ea typeface="微软雅黑" panose="020B0503020204020204" pitchFamily="34" charset="-122"/>
                  </a:rPr>
                  <a:t>章例题：针对</a:t>
                </a:r>
                <a:r>
                  <a:rPr lang="en-US" altLang="zh-CN" sz="2400" dirty="0">
                    <a:latin typeface="微软雅黑" panose="020B0503020204020204" pitchFamily="34" charset="-122"/>
                    <a:ea typeface="微软雅黑" panose="020B0503020204020204" pitchFamily="34" charset="-122"/>
                  </a:rPr>
                  <a:t>paging</a:t>
                </a:r>
                <a:r>
                  <a:rPr lang="zh-CN" altLang="en-US" sz="2400" dirty="0">
                    <a:latin typeface="微软雅黑" panose="020B0503020204020204" pitchFamily="34" charset="-122"/>
                    <a:ea typeface="微软雅黑" panose="020B0503020204020204" pitchFamily="34" charset="-122"/>
                  </a:rPr>
                  <a:t>机制，计算</a:t>
                </a:r>
                <a:r>
                  <a:rPr lang="en-US" altLang="zh-CN" sz="2400" dirty="0">
                    <a:latin typeface="微软雅黑" panose="020B0503020204020204" pitchFamily="34" charset="-122"/>
                    <a:ea typeface="微软雅黑" panose="020B0503020204020204" pitchFamily="34" charset="-122"/>
                  </a:rPr>
                  <a:t>page size</a:t>
                </a:r>
                <a:r>
                  <a:rPr lang="zh-CN" altLang="en-US" sz="2400" dirty="0" smtClean="0">
                    <a:latin typeface="微软雅黑" panose="020B0503020204020204" pitchFamily="34" charset="-122"/>
                    <a:ea typeface="微软雅黑" panose="020B0503020204020204" pitchFamily="34" charset="-122"/>
                  </a:rPr>
                  <a:t>大小</a:t>
                </a:r>
                <a:endParaRPr lang="zh-CN" altLang="en-US" sz="2400" dirty="0">
                  <a:latin typeface="微软雅黑" panose="020B0503020204020204" pitchFamily="34" charset="-122"/>
                  <a:ea typeface="微软雅黑" panose="020B0503020204020204" pitchFamily="34" charset="-122"/>
                </a:endParaRPr>
              </a:p>
              <a:p>
                <a:endParaRPr lang="zh-CN" altLang="en-US" dirty="0"/>
              </a:p>
              <a:p>
                <a:endParaRPr lang="zh-CN" altLang="en-US" dirty="0"/>
              </a:p>
            </p:txBody>
          </p:sp>
        </mc:Choice>
        <mc:Fallback>
          <p:sp>
            <p:nvSpPr>
              <p:cNvPr id="2" name="内容占位符 1"/>
              <p:cNvSpPr>
                <a:spLocks noGrp="1" noRot="1" noChangeAspect="1" noMove="1" noResize="1" noEditPoints="1" noAdjustHandles="1" noChangeArrowheads="1" noChangeShapeType="1" noTextEdit="1"/>
              </p:cNvSpPr>
              <p:nvPr>
                <p:ph idx="1"/>
              </p:nvPr>
            </p:nvSpPr>
            <p:spPr>
              <a:blipFill rotWithShape="1">
                <a:blip r:embed="rId1"/>
                <a:stretch>
                  <a:fillRect l="-685"/>
                </a:stretch>
              </a:blipFill>
            </p:spPr>
            <p:txBody>
              <a:bodyPr/>
              <a:lstStyle/>
              <a:p>
                <a:r>
                  <a:rPr lang="zh-CN" altLang="en-US">
                    <a:noFill/>
                  </a:rPr>
                  <a:t> </a:t>
                </a:r>
                <a:endParaRPr lang="zh-CN" altLang="en-US">
                  <a:noFill/>
                </a:endParaRPr>
              </a:p>
            </p:txBody>
          </p:sp>
        </mc:Fallback>
      </mc:AlternateContent>
      <p:sp>
        <p:nvSpPr>
          <p:cNvPr id="3" name="标题 2"/>
          <p:cNvSpPr>
            <a:spLocks noGrp="1"/>
          </p:cNvSpPr>
          <p:nvPr>
            <p:ph type="title"/>
          </p:nvPr>
        </p:nvSpPr>
        <p:spPr/>
        <p:txBody>
          <a:bodyPr>
            <a:normAutofit/>
          </a:bodyPr>
          <a:lstStyle/>
          <a:p>
            <a:pPr algn="ctr"/>
            <a:r>
              <a:rPr lang="zh-CN" altLang="en-US" sz="2400" b="1" dirty="0">
                <a:solidFill>
                  <a:schemeClr val="accent5">
                    <a:lumMod val="75000"/>
                  </a:schemeClr>
                </a:solidFill>
                <a:latin typeface="微软雅黑" pitchFamily="34" charset="-122"/>
                <a:ea typeface="微软雅黑" pitchFamily="34" charset="-122"/>
              </a:rPr>
              <a:t>例</a:t>
            </a:r>
            <a:r>
              <a:rPr lang="en-US" altLang="zh-CN" sz="2400" b="1" dirty="0">
                <a:solidFill>
                  <a:schemeClr val="accent5">
                    <a:lumMod val="75000"/>
                  </a:schemeClr>
                </a:solidFill>
                <a:latin typeface="微软雅黑" pitchFamily="34" charset="-122"/>
                <a:ea typeface="微软雅黑" pitchFamily="34" charset="-122"/>
              </a:rPr>
              <a:t>5 </a:t>
            </a:r>
            <a:r>
              <a:rPr lang="zh-CN" altLang="en-US" sz="2400" b="1" dirty="0">
                <a:solidFill>
                  <a:schemeClr val="accent5">
                    <a:lumMod val="75000"/>
                  </a:schemeClr>
                </a:solidFill>
                <a:latin typeface="微软雅黑" pitchFamily="34" charset="-122"/>
                <a:ea typeface="微软雅黑" pitchFamily="34" charset="-122"/>
              </a:rPr>
              <a:t>最佳</a:t>
            </a:r>
            <a:r>
              <a:rPr lang="en-US" altLang="zh-CN" sz="2400" b="1" dirty="0">
                <a:solidFill>
                  <a:schemeClr val="accent5">
                    <a:lumMod val="75000"/>
                  </a:schemeClr>
                </a:solidFill>
                <a:latin typeface="微软雅黑" pitchFamily="34" charset="-122"/>
                <a:ea typeface="微软雅黑" pitchFamily="34" charset="-122"/>
              </a:rPr>
              <a:t>block size</a:t>
            </a:r>
            <a:endParaRPr lang="zh-CN" altLang="en-US" sz="2400" b="1" dirty="0">
              <a:solidFill>
                <a:schemeClr val="accent5">
                  <a:lumMod val="75000"/>
                </a:schemeClr>
              </a:solidFill>
              <a:latin typeface="微软雅黑" pitchFamily="34" charset="-122"/>
              <a:ea typeface="微软雅黑" pitchFamily="34" charset="-122"/>
            </a:endParaRPr>
          </a:p>
        </p:txBody>
      </p:sp>
      <p:sp>
        <p:nvSpPr>
          <p:cNvPr id="4" name="日期占位符 3"/>
          <p:cNvSpPr>
            <a:spLocks noGrp="1"/>
          </p:cNvSpPr>
          <p:nvPr>
            <p:ph type="dt" sz="half" idx="10"/>
          </p:nvPr>
        </p:nvSpPr>
        <p:spPr/>
        <p:txBody>
          <a:bodyPr/>
          <a:lstStyle/>
          <a:p>
            <a:fld id="{D342AF8A-6C9F-6440-B81F-0F8AB8C85483}" type="datetime1">
              <a:rPr kumimoji="1" lang="zh-CN" altLang="en-US" smtClean="0"/>
            </a:fld>
            <a:endParaRPr kumimoji="1" lang="zh-CN" altLang="en-US" dirty="0"/>
          </a:p>
        </p:txBody>
      </p:sp>
      <p:sp>
        <p:nvSpPr>
          <p:cNvPr id="5" name="灯片编号占位符 4"/>
          <p:cNvSpPr>
            <a:spLocks noGrp="1"/>
          </p:cNvSpPr>
          <p:nvPr>
            <p:ph type="sldNum" sz="quarter" idx="12"/>
          </p:nvPr>
        </p:nvSpPr>
        <p:spPr/>
        <p:txBody>
          <a:bodyPr/>
          <a:lstStyle/>
          <a:p>
            <a:r>
              <a:rPr kumimoji="1" lang="en-US" altLang="zh-CN" smtClean="0"/>
              <a:t>PAGE</a:t>
            </a:r>
            <a:r>
              <a:rPr kumimoji="1" lang="zh-CN" altLang="en-US" smtClean="0"/>
              <a:t> </a:t>
            </a:r>
            <a:fld id="{45C466B8-AFC2-AE4B-94BC-EF87A0F7179E}" type="slidenum">
              <a:rPr kumimoji="1" lang="zh-CN" altLang="en-US" smtClean="0"/>
            </a:fld>
            <a:endParaRPr kumimoji="1" lang="zh-CN" altLang="en-US" dirty="0"/>
          </a:p>
        </p:txBody>
      </p:sp>
      <p:sp>
        <p:nvSpPr>
          <p:cNvPr id="6" name="文本占位符 5"/>
          <p:cNvSpPr>
            <a:spLocks noGrp="1"/>
          </p:cNvSpPr>
          <p:nvPr>
            <p:ph type="body" sz="quarter" idx="14"/>
          </p:nvPr>
        </p:nvSpPr>
        <p:spPr/>
        <p:txBody>
          <a:bodyPr/>
          <a:lstStyle/>
          <a:p>
            <a:endParaRPr lang="zh-CN" altLang="en-US"/>
          </a:p>
        </p:txBody>
      </p:sp>
      <mc:AlternateContent xmlns:mc="http://schemas.openxmlformats.org/markup-compatibility/2006" xmlns:p14="http://schemas.microsoft.com/office/powerpoint/2010/main">
        <mc:Choice Requires="p14">
          <p:contentPart r:id="rId2" p14:bwMode="auto">
            <p14:nvContentPartPr>
              <p14:cNvPr id="7" name="Ink 6"/>
              <p14:cNvContentPartPr/>
              <p14:nvPr/>
            </p14:nvContentPartPr>
            <p14:xfrm>
              <a:off x="3848962" y="5263591"/>
              <a:ext cx="4819826" cy="178860"/>
            </p14:xfrm>
          </p:contentPart>
        </mc:Choice>
        <mc:Fallback xmlns="">
          <p:pic>
            <p:nvPicPr>
              <p:cNvPr id="7" name="Ink 6"/>
            </p:nvPicPr>
            <p:blipFill>
              <a:blip r:embed="rId3"/>
            </p:blipFill>
            <p:spPr>
              <a:xfrm>
                <a:off x="3848962" y="5263591"/>
                <a:ext cx="4819826" cy="178860"/>
              </a:xfrm>
              <a:prstGeom prst="rect"/>
            </p:spPr>
          </p:pic>
        </mc:Fallback>
      </mc:AlternateContent>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19544" y="1113503"/>
            <a:ext cx="11567656" cy="5454083"/>
          </a:xfrm>
        </p:spPr>
        <p:txBody>
          <a:bodyPr>
            <a:normAutofit fontScale="92500" lnSpcReduction="10000"/>
          </a:bodyPr>
          <a:lstStyle/>
          <a:p>
            <a:pPr marL="342900" lvl="1" indent="-342900" algn="l">
              <a:lnSpc>
                <a:spcPct val="150000"/>
              </a:lnSpc>
              <a:spcBef>
                <a:spcPts val="600"/>
              </a:spcBef>
              <a:buFont typeface="Wingdings" charset="2"/>
              <a:buChar char="l"/>
            </a:pPr>
            <a:r>
              <a:rPr lang="zh-CN" altLang="en-US" sz="2400" dirty="0">
                <a:latin typeface="微软雅黑" pitchFamily="34" charset="-122"/>
                <a:ea typeface="微软雅黑" pitchFamily="34" charset="-122"/>
              </a:rPr>
              <a:t>在某系统中，一个文件目录项可以存储16个磁盘块的地址。对于不大于16个块的文件来说，这16个地址可作为文件的</a:t>
            </a:r>
            <a:r>
              <a:rPr lang="zh-CN" altLang="en-US" sz="2400" b="1" dirty="0">
                <a:solidFill>
                  <a:schemeClr val="hlink"/>
                </a:solidFill>
                <a:latin typeface="微软雅黑" pitchFamily="34" charset="-122"/>
                <a:ea typeface="微软雅黑" pitchFamily="34" charset="-122"/>
              </a:rPr>
              <a:t>直接</a:t>
            </a:r>
            <a:r>
              <a:rPr lang="zh-CN" altLang="en-US" sz="2400" dirty="0">
                <a:latin typeface="微软雅黑" pitchFamily="34" charset="-122"/>
                <a:ea typeface="微软雅黑" pitchFamily="34" charset="-122"/>
              </a:rPr>
              <a:t>索引表</a:t>
            </a:r>
            <a:r>
              <a:rPr lang="zh-CN" altLang="en-US" sz="2400" dirty="0" smtClean="0">
                <a:latin typeface="微软雅黑" pitchFamily="34" charset="-122"/>
                <a:ea typeface="微软雅黑" pitchFamily="34" charset="-122"/>
              </a:rPr>
              <a:t>；</a:t>
            </a:r>
            <a:endParaRPr lang="en-US" altLang="zh-CN" sz="2400" dirty="0" smtClean="0">
              <a:latin typeface="微软雅黑" pitchFamily="34" charset="-122"/>
              <a:ea typeface="微软雅黑" pitchFamily="34" charset="-122"/>
            </a:endParaRPr>
          </a:p>
          <a:p>
            <a:pPr marL="342900" lvl="1" indent="-342900" algn="l">
              <a:lnSpc>
                <a:spcPct val="150000"/>
              </a:lnSpc>
              <a:spcBef>
                <a:spcPts val="600"/>
              </a:spcBef>
              <a:buFont typeface="Wingdings" charset="2"/>
              <a:buChar char="l"/>
            </a:pPr>
            <a:r>
              <a:rPr lang="zh-CN" altLang="en-US" sz="2400" dirty="0" smtClean="0">
                <a:latin typeface="微软雅黑" pitchFamily="34" charset="-122"/>
                <a:ea typeface="微软雅黑" pitchFamily="34" charset="-122"/>
              </a:rPr>
              <a:t>对于</a:t>
            </a:r>
            <a:r>
              <a:rPr lang="zh-CN" altLang="en-US" sz="2400" dirty="0">
                <a:latin typeface="微软雅黑" pitchFamily="34" charset="-122"/>
                <a:ea typeface="微软雅黑" pitchFamily="34" charset="-122"/>
              </a:rPr>
              <a:t>大于16块的文件，目录项中的</a:t>
            </a:r>
            <a:r>
              <a:rPr lang="en-US" altLang="zh-CN" sz="2400" dirty="0">
                <a:latin typeface="微软雅黑" pitchFamily="34" charset="-122"/>
                <a:ea typeface="微软雅黑" pitchFamily="34" charset="-122"/>
              </a:rPr>
              <a:t>16</a:t>
            </a:r>
            <a:r>
              <a:rPr lang="zh-CN" altLang="en-US" sz="2400" dirty="0">
                <a:latin typeface="微软雅黑" pitchFamily="34" charset="-122"/>
                <a:ea typeface="微软雅黑" pitchFamily="34" charset="-122"/>
              </a:rPr>
              <a:t>个地址指向</a:t>
            </a:r>
            <a:r>
              <a:rPr lang="en-US" altLang="zh-CN" sz="2400" dirty="0">
                <a:latin typeface="微软雅黑" pitchFamily="34" charset="-122"/>
                <a:ea typeface="微软雅黑" pitchFamily="34" charset="-122"/>
              </a:rPr>
              <a:t>16</a:t>
            </a:r>
            <a:r>
              <a:rPr lang="zh-CN" altLang="en-US" sz="2400" dirty="0">
                <a:latin typeface="微软雅黑" pitchFamily="34" charset="-122"/>
                <a:ea typeface="微软雅黑" pitchFamily="34" charset="-122"/>
              </a:rPr>
              <a:t>个间接块，每个间接块又指向256个文件块。</a:t>
            </a:r>
            <a:endParaRPr lang="en-US" altLang="zh-CN" sz="2400" dirty="0">
              <a:latin typeface="微软雅黑" pitchFamily="34" charset="-122"/>
              <a:ea typeface="微软雅黑" pitchFamily="34" charset="-122"/>
            </a:endParaRPr>
          </a:p>
          <a:p>
            <a:pPr marL="342900" lvl="1" indent="-342900" algn="l">
              <a:lnSpc>
                <a:spcPct val="150000"/>
              </a:lnSpc>
              <a:spcBef>
                <a:spcPts val="600"/>
              </a:spcBef>
              <a:buFont typeface="Wingdings" charset="2"/>
              <a:buChar char="l"/>
            </a:pPr>
            <a:r>
              <a:rPr lang="zh-CN" altLang="en-US" sz="2400" dirty="0">
                <a:latin typeface="微软雅黑" pitchFamily="34" charset="-122"/>
                <a:ea typeface="微软雅黑" pitchFamily="34" charset="-122"/>
              </a:rPr>
              <a:t>如果一个块的大小为1024个字节，那么一个文件最大可能有多</a:t>
            </a:r>
            <a:r>
              <a:rPr lang="zh-CN" altLang="en-US" sz="2400" dirty="0" smtClean="0">
                <a:latin typeface="微软雅黑" pitchFamily="34" charset="-122"/>
                <a:ea typeface="微软雅黑" pitchFamily="34" charset="-122"/>
              </a:rPr>
              <a:t>大</a:t>
            </a:r>
            <a:r>
              <a:rPr lang="zh-CN" altLang="en-US" sz="2400" dirty="0" smtClean="0">
                <a:latin typeface="微软雅黑" pitchFamily="34" charset="-122"/>
                <a:ea typeface="微软雅黑" pitchFamily="34" charset="-122"/>
                <a:cs typeface="Times New Roman" pitchFamily="18" charset="0"/>
              </a:rPr>
              <a:t>？</a:t>
            </a:r>
            <a:endParaRPr lang="en-US" altLang="zh-CN" sz="2400" dirty="0" smtClean="0">
              <a:latin typeface="微软雅黑" pitchFamily="34" charset="-122"/>
              <a:ea typeface="微软雅黑" pitchFamily="34" charset="-122"/>
              <a:cs typeface="Times New Roman" pitchFamily="18" charset="0"/>
            </a:endParaRPr>
          </a:p>
          <a:p>
            <a:pPr marL="342900" lvl="1" indent="-342900" algn="l">
              <a:lnSpc>
                <a:spcPct val="150000"/>
              </a:lnSpc>
              <a:spcBef>
                <a:spcPts val="600"/>
              </a:spcBef>
              <a:buFont typeface="Wingdings" charset="2"/>
              <a:buChar char="l"/>
            </a:pPr>
            <a:r>
              <a:rPr lang="zh-CN" altLang="en-US" sz="2400" dirty="0" smtClean="0">
                <a:latin typeface="微软雅黑" pitchFamily="34" charset="-122"/>
                <a:ea typeface="微软雅黑" pitchFamily="34" charset="-122"/>
              </a:rPr>
              <a:t>答案</a:t>
            </a:r>
            <a:endParaRPr lang="en-US" altLang="zh-CN" sz="2400" dirty="0" smtClean="0">
              <a:latin typeface="微软雅黑" pitchFamily="34" charset="-122"/>
              <a:ea typeface="微软雅黑" pitchFamily="34" charset="-122"/>
              <a:cs typeface="Times New Roman" pitchFamily="18" charset="0"/>
            </a:endParaRPr>
          </a:p>
          <a:p>
            <a:pPr marL="800100" lvl="1" indent="-342900">
              <a:lnSpc>
                <a:spcPct val="150000"/>
              </a:lnSpc>
              <a:spcBef>
                <a:spcPts val="600"/>
              </a:spcBef>
              <a:buClr>
                <a:srgbClr val="FF0000"/>
              </a:buClr>
              <a:buSzPct val="80000"/>
              <a:buFont typeface="Wingdings" charset="2"/>
              <a:buChar char="n"/>
            </a:pPr>
            <a:r>
              <a:rPr lang="zh-CN" altLang="en-US" sz="2400" dirty="0" smtClean="0">
                <a:latin typeface="微软雅黑" pitchFamily="34" charset="-122"/>
                <a:ea typeface="微软雅黑" pitchFamily="34" charset="-122"/>
              </a:rPr>
              <a:t>1个文件最大时，将有16=2</a:t>
            </a:r>
            <a:r>
              <a:rPr lang="zh-CN" altLang="en-US" sz="2400" baseline="30000" dirty="0" smtClean="0">
                <a:latin typeface="微软雅黑" pitchFamily="34" charset="-122"/>
                <a:ea typeface="微软雅黑" pitchFamily="34" charset="-122"/>
              </a:rPr>
              <a:t>4</a:t>
            </a:r>
            <a:r>
              <a:rPr lang="zh-CN" altLang="en-US" sz="2400" dirty="0" smtClean="0">
                <a:latin typeface="微软雅黑" pitchFamily="34" charset="-122"/>
                <a:ea typeface="微软雅黑" pitchFamily="34" charset="-122"/>
              </a:rPr>
              <a:t>个间接块</a:t>
            </a:r>
            <a:r>
              <a:rPr lang="en-US" altLang="zh-CN" sz="2400" dirty="0" smtClean="0">
                <a:latin typeface="微软雅黑" pitchFamily="34" charset="-122"/>
                <a:ea typeface="微软雅黑" pitchFamily="34" charset="-122"/>
              </a:rPr>
              <a:t>——</a:t>
            </a:r>
            <a:r>
              <a:rPr lang="zh-CN" altLang="en-US" sz="2400" dirty="0" smtClean="0">
                <a:solidFill>
                  <a:srgbClr val="FF0000"/>
                </a:solidFill>
                <a:latin typeface="微软雅黑" pitchFamily="34" charset="-122"/>
                <a:ea typeface="微软雅黑" pitchFamily="34" charset="-122"/>
              </a:rPr>
              <a:t>目录项指向</a:t>
            </a:r>
            <a:r>
              <a:rPr lang="en-US" altLang="zh-CN" sz="2400" dirty="0" smtClean="0">
                <a:solidFill>
                  <a:srgbClr val="FF0000"/>
                </a:solidFill>
                <a:latin typeface="微软雅黑" pitchFamily="34" charset="-122"/>
                <a:ea typeface="微软雅黑" pitchFamily="34" charset="-122"/>
              </a:rPr>
              <a:t>16</a:t>
            </a:r>
            <a:r>
              <a:rPr lang="zh-CN" altLang="en-US" sz="2400" dirty="0" smtClean="0">
                <a:solidFill>
                  <a:srgbClr val="FF0000"/>
                </a:solidFill>
                <a:latin typeface="微软雅黑" pitchFamily="34" charset="-122"/>
                <a:ea typeface="微软雅黑" pitchFamily="34" charset="-122"/>
              </a:rPr>
              <a:t>个间接块</a:t>
            </a:r>
            <a:r>
              <a:rPr lang="zh-CN" altLang="en-US" sz="2400" dirty="0" smtClean="0">
                <a:latin typeface="微软雅黑" pitchFamily="34" charset="-122"/>
                <a:ea typeface="微软雅黑" pitchFamily="34" charset="-122"/>
              </a:rPr>
              <a:t>，每个间接块又最多指向256=2</a:t>
            </a:r>
            <a:r>
              <a:rPr lang="zh-CN" altLang="en-US" sz="2400" baseline="30000" dirty="0" smtClean="0">
                <a:latin typeface="微软雅黑" pitchFamily="34" charset="-122"/>
                <a:ea typeface="微软雅黑" pitchFamily="34" charset="-122"/>
              </a:rPr>
              <a:t>8</a:t>
            </a:r>
            <a:r>
              <a:rPr lang="zh-CN" altLang="en-US" sz="2400" dirty="0" smtClean="0">
                <a:latin typeface="微软雅黑" pitchFamily="34" charset="-122"/>
                <a:ea typeface="微软雅黑" pitchFamily="34" charset="-122"/>
              </a:rPr>
              <a:t>个文件数据块，文件总块数为2</a:t>
            </a:r>
            <a:r>
              <a:rPr lang="zh-CN" altLang="en-US" sz="2400" baseline="30000" dirty="0" smtClean="0">
                <a:latin typeface="微软雅黑" pitchFamily="34" charset="-122"/>
                <a:ea typeface="微软雅黑" pitchFamily="34" charset="-122"/>
              </a:rPr>
              <a:t>12</a:t>
            </a:r>
            <a:r>
              <a:rPr lang="zh-CN" altLang="en-US" sz="2400" dirty="0" smtClean="0">
                <a:latin typeface="微软雅黑" pitchFamily="34" charset="-122"/>
                <a:ea typeface="微软雅黑" pitchFamily="34" charset="-122"/>
              </a:rPr>
              <a:t> = 2</a:t>
            </a:r>
            <a:r>
              <a:rPr lang="zh-CN" altLang="en-US" sz="2400" baseline="30000" dirty="0" smtClean="0">
                <a:latin typeface="微软雅黑" pitchFamily="34" charset="-122"/>
                <a:ea typeface="微软雅黑" pitchFamily="34" charset="-122"/>
              </a:rPr>
              <a:t>4+8</a:t>
            </a:r>
            <a:endParaRPr lang="en-US" altLang="zh-CN" sz="2400" baseline="30000" dirty="0" smtClean="0">
              <a:latin typeface="微软雅黑" pitchFamily="34" charset="-122"/>
              <a:ea typeface="微软雅黑" pitchFamily="34" charset="-122"/>
            </a:endParaRPr>
          </a:p>
          <a:p>
            <a:pPr marL="800100" lvl="1" indent="-342900">
              <a:lnSpc>
                <a:spcPct val="150000"/>
              </a:lnSpc>
              <a:spcBef>
                <a:spcPts val="600"/>
              </a:spcBef>
              <a:buClr>
                <a:srgbClr val="FF0000"/>
              </a:buClr>
              <a:buSzPct val="80000"/>
              <a:buFont typeface="Wingdings" charset="2"/>
              <a:buChar char="n"/>
            </a:pPr>
            <a:r>
              <a:rPr lang="zh-CN" altLang="en-US" sz="2400" dirty="0" smtClean="0">
                <a:latin typeface="微软雅黑" pitchFamily="34" charset="-122"/>
                <a:ea typeface="微软雅黑" pitchFamily="34" charset="-122"/>
              </a:rPr>
              <a:t>文件</a:t>
            </a:r>
            <a:r>
              <a:rPr lang="zh-CN" altLang="en-US" sz="2400" dirty="0">
                <a:latin typeface="微软雅黑" pitchFamily="34" charset="-122"/>
                <a:ea typeface="微软雅黑" pitchFamily="34" charset="-122"/>
              </a:rPr>
              <a:t>最大可为</a:t>
            </a:r>
            <a:endParaRPr lang="zh-CN" altLang="en-US" sz="2400" dirty="0">
              <a:latin typeface="微软雅黑" pitchFamily="34" charset="-122"/>
              <a:ea typeface="微软雅黑" pitchFamily="34" charset="-122"/>
            </a:endParaRPr>
          </a:p>
          <a:p>
            <a:pPr lvl="1">
              <a:lnSpc>
                <a:spcPct val="125000"/>
              </a:lnSpc>
            </a:pPr>
            <a:r>
              <a:rPr lang="zh-CN" altLang="en-US" sz="2400" dirty="0">
                <a:latin typeface="微软雅黑" pitchFamily="34" charset="-122"/>
                <a:ea typeface="微软雅黑" pitchFamily="34" charset="-122"/>
              </a:rPr>
              <a:t>     2</a:t>
            </a:r>
            <a:r>
              <a:rPr lang="zh-CN" altLang="en-US" sz="2400" baseline="30000" dirty="0">
                <a:latin typeface="微软雅黑" pitchFamily="34" charset="-122"/>
                <a:ea typeface="微软雅黑" pitchFamily="34" charset="-122"/>
              </a:rPr>
              <a:t>12 </a:t>
            </a:r>
            <a:r>
              <a:rPr lang="zh-CN" altLang="en-US" sz="2400" dirty="0">
                <a:latin typeface="微软雅黑" pitchFamily="34" charset="-122"/>
                <a:ea typeface="微软雅黑" pitchFamily="34" charset="-122"/>
              </a:rPr>
              <a:t>*1024= </a:t>
            </a:r>
            <a:r>
              <a:rPr lang="zh-CN" altLang="en-US" sz="2400" dirty="0" smtClean="0">
                <a:latin typeface="微软雅黑" pitchFamily="34" charset="-122"/>
                <a:ea typeface="微软雅黑" pitchFamily="34" charset="-122"/>
              </a:rPr>
              <a:t>2</a:t>
            </a:r>
            <a:r>
              <a:rPr lang="zh-CN" altLang="en-US" sz="2400" baseline="30000" dirty="0" smtClean="0">
                <a:latin typeface="微软雅黑" pitchFamily="34" charset="-122"/>
                <a:ea typeface="微软雅黑" pitchFamily="34" charset="-122"/>
              </a:rPr>
              <a:t>22</a:t>
            </a:r>
            <a:r>
              <a:rPr lang="zh-CN" altLang="en-US" sz="2400" dirty="0">
                <a:latin typeface="微软雅黑" pitchFamily="34" charset="-122"/>
                <a:ea typeface="微软雅黑" pitchFamily="34" charset="-122"/>
              </a:rPr>
              <a:t> </a:t>
            </a:r>
            <a:r>
              <a:rPr lang="en-US" altLang="zh-CN" sz="2400" dirty="0" smtClean="0">
                <a:latin typeface="微软雅黑" pitchFamily="34" charset="-122"/>
                <a:ea typeface="微软雅黑" pitchFamily="34" charset="-122"/>
              </a:rPr>
              <a:t>bytes</a:t>
            </a:r>
            <a:endParaRPr lang="zh-CN" altLang="en-US" sz="2400" dirty="0">
              <a:latin typeface="微软雅黑" pitchFamily="34" charset="-122"/>
              <a:ea typeface="微软雅黑" pitchFamily="34" charset="-122"/>
            </a:endParaRPr>
          </a:p>
          <a:p>
            <a:endParaRPr lang="zh-CN" altLang="en-US" dirty="0"/>
          </a:p>
        </p:txBody>
      </p:sp>
      <p:sp>
        <p:nvSpPr>
          <p:cNvPr id="3" name="标题 2"/>
          <p:cNvSpPr>
            <a:spLocks noGrp="1"/>
          </p:cNvSpPr>
          <p:nvPr>
            <p:ph type="title"/>
          </p:nvPr>
        </p:nvSpPr>
        <p:spPr/>
        <p:txBody>
          <a:bodyPr>
            <a:normAutofit/>
          </a:bodyPr>
          <a:lstStyle/>
          <a:p>
            <a:pPr algn="ctr"/>
            <a:r>
              <a:rPr lang="zh-CN" altLang="en-US" sz="2400" b="1" dirty="0">
                <a:solidFill>
                  <a:schemeClr val="accent5">
                    <a:lumMod val="75000"/>
                  </a:schemeClr>
                </a:solidFill>
                <a:latin typeface="微软雅黑" pitchFamily="34" charset="-122"/>
                <a:ea typeface="微软雅黑" pitchFamily="34" charset="-122"/>
              </a:rPr>
              <a:t>例</a:t>
            </a:r>
            <a:r>
              <a:rPr lang="en-US" altLang="zh-CN" sz="2400" b="1" dirty="0">
                <a:solidFill>
                  <a:schemeClr val="accent5">
                    <a:lumMod val="75000"/>
                  </a:schemeClr>
                </a:solidFill>
                <a:latin typeface="微软雅黑" pitchFamily="34" charset="-122"/>
                <a:ea typeface="微软雅黑" pitchFamily="34" charset="-122"/>
              </a:rPr>
              <a:t>6 </a:t>
            </a:r>
            <a:r>
              <a:rPr lang="zh-CN" altLang="en-US" sz="2400" b="1" dirty="0">
                <a:solidFill>
                  <a:schemeClr val="accent5">
                    <a:lumMod val="75000"/>
                  </a:schemeClr>
                </a:solidFill>
                <a:latin typeface="微软雅黑" pitchFamily="34" charset="-122"/>
                <a:ea typeface="微软雅黑" pitchFamily="34" charset="-122"/>
              </a:rPr>
              <a:t>根据</a:t>
            </a:r>
            <a:r>
              <a:rPr lang="zh-CN" altLang="en-US" sz="2400" b="1" dirty="0">
                <a:solidFill>
                  <a:schemeClr val="accent5">
                    <a:lumMod val="75000"/>
                  </a:schemeClr>
                </a:solidFill>
                <a:latin typeface="微软雅黑" pitchFamily="34" charset="-122"/>
                <a:ea typeface="微软雅黑" pitchFamily="34" charset="-122"/>
              </a:rPr>
              <a:t>目录结构计算文件</a:t>
            </a:r>
            <a:r>
              <a:rPr lang="zh-CN" altLang="en-US" sz="2400" b="1" dirty="0">
                <a:solidFill>
                  <a:schemeClr val="accent5">
                    <a:lumMod val="75000"/>
                  </a:schemeClr>
                </a:solidFill>
                <a:latin typeface="微软雅黑" pitchFamily="34" charset="-122"/>
                <a:ea typeface="微软雅黑" pitchFamily="34" charset="-122"/>
              </a:rPr>
              <a:t>大小</a:t>
            </a:r>
            <a:endParaRPr lang="zh-CN" altLang="en-US" sz="2400" b="1" dirty="0">
              <a:solidFill>
                <a:schemeClr val="accent5">
                  <a:lumMod val="75000"/>
                </a:schemeClr>
              </a:solidFill>
              <a:latin typeface="微软雅黑" pitchFamily="34" charset="-122"/>
              <a:ea typeface="微软雅黑" pitchFamily="34" charset="-122"/>
            </a:endParaRPr>
          </a:p>
        </p:txBody>
      </p:sp>
      <p:sp>
        <p:nvSpPr>
          <p:cNvPr id="4" name="日期占位符 3"/>
          <p:cNvSpPr>
            <a:spLocks noGrp="1"/>
          </p:cNvSpPr>
          <p:nvPr>
            <p:ph type="dt" sz="half" idx="10"/>
          </p:nvPr>
        </p:nvSpPr>
        <p:spPr/>
        <p:txBody>
          <a:bodyPr/>
          <a:lstStyle/>
          <a:p>
            <a:fld id="{D342AF8A-6C9F-6440-B81F-0F8AB8C85483}" type="datetime1">
              <a:rPr kumimoji="1" lang="zh-CN" altLang="en-US" smtClean="0"/>
            </a:fld>
            <a:endParaRPr kumimoji="1" lang="zh-CN" altLang="en-US" dirty="0"/>
          </a:p>
        </p:txBody>
      </p:sp>
      <p:sp>
        <p:nvSpPr>
          <p:cNvPr id="5" name="灯片编号占位符 4"/>
          <p:cNvSpPr>
            <a:spLocks noGrp="1"/>
          </p:cNvSpPr>
          <p:nvPr>
            <p:ph type="sldNum" sz="quarter" idx="12"/>
          </p:nvPr>
        </p:nvSpPr>
        <p:spPr/>
        <p:txBody>
          <a:bodyPr/>
          <a:lstStyle/>
          <a:p>
            <a:r>
              <a:rPr kumimoji="1" lang="en-US" altLang="zh-CN" smtClean="0"/>
              <a:t>PAGE</a:t>
            </a:r>
            <a:r>
              <a:rPr kumimoji="1" lang="zh-CN" altLang="en-US" smtClean="0"/>
              <a:t> </a:t>
            </a:r>
            <a:fld id="{45C466B8-AFC2-AE4B-94BC-EF87A0F7179E}" type="slidenum">
              <a:rPr kumimoji="1" lang="zh-CN" altLang="en-US" smtClean="0"/>
            </a:fld>
            <a:endParaRPr kumimoji="1" lang="zh-CN" altLang="en-US" dirty="0"/>
          </a:p>
        </p:txBody>
      </p:sp>
      <p:sp>
        <p:nvSpPr>
          <p:cNvPr id="6" name="文本占位符 5"/>
          <p:cNvSpPr>
            <a:spLocks noGrp="1"/>
          </p:cNvSpPr>
          <p:nvPr>
            <p:ph type="body" sz="quarter" idx="14"/>
          </p:nvPr>
        </p:nvSpPr>
        <p:spPr/>
        <p:txBody>
          <a:bodyPr/>
          <a:lstStyle/>
          <a:p>
            <a:endParaRPr lang="zh-CN" altLang="en-US"/>
          </a:p>
        </p:txBody>
      </p:sp>
      <mc:AlternateContent xmlns:mc="http://schemas.openxmlformats.org/markup-compatibility/2006" xmlns:p14="http://schemas.microsoft.com/office/powerpoint/2010/main">
        <mc:Choice Requires="p14">
          <p:contentPart r:id="rId1" p14:bwMode="auto">
            <p14:nvContentPartPr>
              <p14:cNvPr id="7" name="Ink 6"/>
              <p14:cNvContentPartPr/>
              <p14:nvPr/>
            </p14:nvContentPartPr>
            <p14:xfrm>
              <a:off x="3212152" y="3776499"/>
              <a:ext cx="156807" cy="338556"/>
            </p14:xfrm>
          </p:contentPart>
        </mc:Choice>
        <mc:Fallback xmlns="">
          <p:pic>
            <p:nvPicPr>
              <p:cNvPr id="7" name="Ink 6"/>
            </p:nvPicPr>
            <p:blipFill>
              <a:blip r:embed="rId2"/>
            </p:blipFill>
            <p:spPr>
              <a:xfrm>
                <a:off x="3212152" y="3776499"/>
                <a:ext cx="156807" cy="338556"/>
              </a:xfrm>
              <a:prstGeom prst="rect"/>
            </p:spPr>
          </p:pic>
        </mc:Fallback>
      </mc:AlternateContent>
      <mc:AlternateContent xmlns:mc="http://schemas.openxmlformats.org/markup-compatibility/2006" xmlns:p14="http://schemas.microsoft.com/office/powerpoint/2010/main">
        <mc:Choice Requires="p14">
          <p:contentPart r:id="rId3" p14:bwMode="auto">
            <p14:nvContentPartPr>
              <p14:cNvPr id="8" name="Ink 7"/>
              <p14:cNvContentPartPr/>
              <p14:nvPr/>
            </p14:nvContentPartPr>
            <p14:xfrm>
              <a:off x="3369917" y="3832712"/>
              <a:ext cx="67705" cy="240822"/>
            </p14:xfrm>
          </p:contentPart>
        </mc:Choice>
        <mc:Fallback xmlns="">
          <p:pic>
            <p:nvPicPr>
              <p:cNvPr id="8" name="Ink 7"/>
            </p:nvPicPr>
            <p:blipFill>
              <a:blip r:embed="rId4"/>
            </p:blipFill>
            <p:spPr>
              <a:xfrm>
                <a:off x="3369917" y="3832712"/>
                <a:ext cx="67705" cy="240822"/>
              </a:xfrm>
              <a:prstGeom prst="rect"/>
            </p:spPr>
          </p:pic>
        </mc:Fallback>
      </mc:AlternateContent>
      <mc:AlternateContent xmlns:mc="http://schemas.openxmlformats.org/markup-compatibility/2006" xmlns:p14="http://schemas.microsoft.com/office/powerpoint/2010/main">
        <mc:Choice Requires="p14">
          <p:contentPart r:id="rId5" p14:bwMode="auto">
            <p14:nvContentPartPr>
              <p14:cNvPr id="9" name="Ink 8"/>
              <p14:cNvContentPartPr/>
              <p14:nvPr/>
            </p14:nvContentPartPr>
            <p14:xfrm>
              <a:off x="3372472" y="3906811"/>
              <a:ext cx="154572" cy="17886"/>
            </p14:xfrm>
          </p:contentPart>
        </mc:Choice>
        <mc:Fallback xmlns="">
          <p:pic>
            <p:nvPicPr>
              <p:cNvPr id="9" name="Ink 8"/>
            </p:nvPicPr>
            <p:blipFill>
              <a:blip r:embed="rId6"/>
            </p:blipFill>
            <p:spPr>
              <a:xfrm>
                <a:off x="3372472" y="3906811"/>
                <a:ext cx="154572" cy="17886"/>
              </a:xfrm>
              <a:prstGeom prst="rect"/>
            </p:spPr>
          </p:pic>
        </mc:Fallback>
      </mc:AlternateContent>
      <mc:AlternateContent xmlns:mc="http://schemas.openxmlformats.org/markup-compatibility/2006" xmlns:p14="http://schemas.microsoft.com/office/powerpoint/2010/main">
        <mc:Choice Requires="p14">
          <p:contentPart r:id="rId7" p14:bwMode="auto">
            <p14:nvContentPartPr>
              <p14:cNvPr id="10" name="Ink 9"/>
              <p14:cNvContentPartPr/>
              <p14:nvPr/>
            </p14:nvContentPartPr>
            <p14:xfrm>
              <a:off x="3474668" y="3934917"/>
              <a:ext cx="10220" cy="183971"/>
            </p14:xfrm>
          </p:contentPart>
        </mc:Choice>
        <mc:Fallback xmlns="">
          <p:pic>
            <p:nvPicPr>
              <p:cNvPr id="10" name="Ink 9"/>
            </p:nvPicPr>
            <p:blipFill>
              <a:blip r:embed="rId8"/>
            </p:blipFill>
            <p:spPr>
              <a:xfrm>
                <a:off x="3474668" y="3934917"/>
                <a:ext cx="10220" cy="183971"/>
              </a:xfrm>
              <a:prstGeom prst="rect"/>
            </p:spPr>
          </p:pic>
        </mc:Fallback>
      </mc:AlternateContent>
      <mc:AlternateContent xmlns:mc="http://schemas.openxmlformats.org/markup-compatibility/2006" xmlns:p14="http://schemas.microsoft.com/office/powerpoint/2010/main">
        <mc:Choice Requires="p14">
          <p:contentPart r:id="rId9" p14:bwMode="auto">
            <p14:nvContentPartPr>
              <p14:cNvPr id="11" name="Ink 10"/>
              <p14:cNvContentPartPr/>
              <p14:nvPr/>
            </p14:nvContentPartPr>
            <p14:xfrm>
              <a:off x="3622853" y="3848043"/>
              <a:ext cx="169901" cy="20441"/>
            </p14:xfrm>
          </p:contentPart>
        </mc:Choice>
        <mc:Fallback xmlns="">
          <p:pic>
            <p:nvPicPr>
              <p:cNvPr id="11" name="Ink 10"/>
            </p:nvPicPr>
            <p:blipFill>
              <a:blip r:embed="rId10"/>
            </p:blipFill>
            <p:spPr>
              <a:xfrm>
                <a:off x="3622853" y="3848043"/>
                <a:ext cx="169901" cy="20441"/>
              </a:xfrm>
              <a:prstGeom prst="rect"/>
            </p:spPr>
          </p:pic>
        </mc:Fallback>
      </mc:AlternateContent>
      <mc:AlternateContent xmlns:mc="http://schemas.openxmlformats.org/markup-compatibility/2006" xmlns:p14="http://schemas.microsoft.com/office/powerpoint/2010/main">
        <mc:Choice Requires="p14">
          <p:contentPart r:id="rId11" p14:bwMode="auto">
            <p14:nvContentPartPr>
              <p14:cNvPr id="12" name="Ink 11"/>
              <p14:cNvContentPartPr/>
              <p14:nvPr/>
            </p14:nvContentPartPr>
            <p14:xfrm>
              <a:off x="3563451" y="3761168"/>
              <a:ext cx="166708" cy="270845"/>
            </p14:xfrm>
          </p:contentPart>
        </mc:Choice>
        <mc:Fallback xmlns="">
          <p:pic>
            <p:nvPicPr>
              <p:cNvPr id="12" name="Ink 11"/>
            </p:nvPicPr>
            <p:blipFill>
              <a:blip r:embed="rId12"/>
            </p:blipFill>
            <p:spPr>
              <a:xfrm>
                <a:off x="3563451" y="3761168"/>
                <a:ext cx="166708" cy="270845"/>
              </a:xfrm>
              <a:prstGeom prst="rect"/>
            </p:spPr>
          </p:pic>
        </mc:Fallback>
      </mc:AlternateContent>
      <mc:AlternateContent xmlns:mc="http://schemas.openxmlformats.org/markup-compatibility/2006" xmlns:p14="http://schemas.microsoft.com/office/powerpoint/2010/main">
        <mc:Choice Requires="p14">
          <p:contentPart r:id="rId13" p14:bwMode="auto">
            <p14:nvContentPartPr>
              <p14:cNvPr id="13" name="Ink 12"/>
              <p14:cNvContentPartPr/>
              <p14:nvPr/>
            </p14:nvContentPartPr>
            <p14:xfrm>
              <a:off x="3668841" y="3863374"/>
              <a:ext cx="10220" cy="212076"/>
            </p14:xfrm>
          </p:contentPart>
        </mc:Choice>
        <mc:Fallback xmlns="">
          <p:pic>
            <p:nvPicPr>
              <p:cNvPr id="13" name="Ink 12"/>
            </p:nvPicPr>
            <p:blipFill>
              <a:blip r:embed="rId14"/>
            </p:blipFill>
            <p:spPr>
              <a:xfrm>
                <a:off x="3668841" y="3863374"/>
                <a:ext cx="10220" cy="212076"/>
              </a:xfrm>
              <a:prstGeom prst="rect"/>
            </p:spPr>
          </p:pic>
        </mc:Fallback>
      </mc:AlternateContent>
      <mc:AlternateContent xmlns:mc="http://schemas.openxmlformats.org/markup-compatibility/2006" xmlns:p14="http://schemas.microsoft.com/office/powerpoint/2010/main">
        <mc:Choice Requires="p14">
          <p:contentPart r:id="rId15" p14:bwMode="auto">
            <p14:nvContentPartPr>
              <p14:cNvPr id="14" name="Ink 13"/>
              <p14:cNvContentPartPr/>
              <p14:nvPr/>
            </p14:nvContentPartPr>
            <p14:xfrm>
              <a:off x="3709719" y="3883815"/>
              <a:ext cx="86867" cy="346860"/>
            </p14:xfrm>
          </p:contentPart>
        </mc:Choice>
        <mc:Fallback xmlns="">
          <p:pic>
            <p:nvPicPr>
              <p:cNvPr id="14" name="Ink 13"/>
            </p:nvPicPr>
            <p:blipFill>
              <a:blip r:embed="rId16"/>
            </p:blipFill>
            <p:spPr>
              <a:xfrm>
                <a:off x="3709719" y="3883815"/>
                <a:ext cx="86867" cy="346860"/>
              </a:xfrm>
              <a:prstGeom prst="rect"/>
            </p:spPr>
          </p:pic>
        </mc:Fallback>
      </mc:AlternateContent>
      <mc:AlternateContent xmlns:mc="http://schemas.openxmlformats.org/markup-compatibility/2006" xmlns:p14="http://schemas.microsoft.com/office/powerpoint/2010/main">
        <mc:Choice Requires="p14">
          <p:contentPart r:id="rId17" p14:bwMode="auto">
            <p14:nvContentPartPr>
              <p14:cNvPr id="15" name="Ink 14"/>
              <p14:cNvContentPartPr/>
              <p14:nvPr/>
            </p14:nvContentPartPr>
            <p14:xfrm>
              <a:off x="3699500" y="3970690"/>
              <a:ext cx="56208" cy="30661"/>
            </p14:xfrm>
          </p:contentPart>
        </mc:Choice>
        <mc:Fallback xmlns="">
          <p:pic>
            <p:nvPicPr>
              <p:cNvPr id="15" name="Ink 14"/>
            </p:nvPicPr>
            <p:blipFill>
              <a:blip r:embed="rId18"/>
            </p:blipFill>
            <p:spPr>
              <a:xfrm>
                <a:off x="3699500" y="3970690"/>
                <a:ext cx="56208" cy="30661"/>
              </a:xfrm>
              <a:prstGeom prst="rect"/>
            </p:spPr>
          </p:pic>
        </mc:Fallback>
      </mc:AlternateContent>
      <mc:AlternateContent xmlns:mc="http://schemas.openxmlformats.org/markup-compatibility/2006" xmlns:p14="http://schemas.microsoft.com/office/powerpoint/2010/main">
        <mc:Choice Requires="p14">
          <p:contentPart r:id="rId19" p14:bwMode="auto">
            <p14:nvContentPartPr>
              <p14:cNvPr id="16" name="Ink 15"/>
              <p14:cNvContentPartPr/>
              <p14:nvPr/>
            </p14:nvContentPartPr>
            <p14:xfrm>
              <a:off x="3686087" y="4016682"/>
              <a:ext cx="72176" cy="81765"/>
            </p14:xfrm>
          </p:contentPart>
        </mc:Choice>
        <mc:Fallback xmlns="">
          <p:pic>
            <p:nvPicPr>
              <p:cNvPr id="16" name="Ink 15"/>
            </p:nvPicPr>
            <p:blipFill>
              <a:blip r:embed="rId20"/>
            </p:blipFill>
            <p:spPr>
              <a:xfrm>
                <a:off x="3686087" y="4016682"/>
                <a:ext cx="72176" cy="81765"/>
              </a:xfrm>
              <a:prstGeom prst="rect"/>
            </p:spPr>
          </p:pic>
        </mc:Fallback>
      </mc:AlternateContent>
      <mc:AlternateContent xmlns:mc="http://schemas.openxmlformats.org/markup-compatibility/2006" xmlns:p14="http://schemas.microsoft.com/office/powerpoint/2010/main">
        <mc:Choice Requires="p14">
          <p:contentPart r:id="rId21" p14:bwMode="auto">
            <p14:nvContentPartPr>
              <p14:cNvPr id="17" name="Ink 16"/>
              <p14:cNvContentPartPr/>
              <p14:nvPr/>
            </p14:nvContentPartPr>
            <p14:xfrm>
              <a:off x="3900539" y="3894035"/>
              <a:ext cx="131098" cy="155864"/>
            </p14:xfrm>
          </p:contentPart>
        </mc:Choice>
        <mc:Fallback xmlns="">
          <p:pic>
            <p:nvPicPr>
              <p:cNvPr id="17" name="Ink 16"/>
            </p:nvPicPr>
            <p:blipFill>
              <a:blip r:embed="rId22"/>
            </p:blipFill>
            <p:spPr>
              <a:xfrm>
                <a:off x="3900539" y="3894035"/>
                <a:ext cx="131098" cy="155864"/>
              </a:xfrm>
              <a:prstGeom prst="rect"/>
            </p:spPr>
          </p:pic>
        </mc:Fallback>
      </mc:AlternateContent>
      <mc:AlternateContent xmlns:mc="http://schemas.openxmlformats.org/markup-compatibility/2006" xmlns:p14="http://schemas.microsoft.com/office/powerpoint/2010/main">
        <mc:Choice Requires="p14">
          <p:contentPart r:id="rId23" p14:bwMode="auto">
            <p14:nvContentPartPr>
              <p14:cNvPr id="18" name="Ink 17"/>
              <p14:cNvContentPartPr/>
              <p14:nvPr/>
            </p14:nvContentPartPr>
            <p14:xfrm>
              <a:off x="3939661" y="3975800"/>
              <a:ext cx="100919" cy="83042"/>
            </p14:xfrm>
          </p:contentPart>
        </mc:Choice>
        <mc:Fallback xmlns="">
          <p:pic>
            <p:nvPicPr>
              <p:cNvPr id="18" name="Ink 17"/>
            </p:nvPicPr>
            <p:blipFill>
              <a:blip r:embed="rId24"/>
            </p:blipFill>
            <p:spPr>
              <a:xfrm>
                <a:off x="3939661" y="3975800"/>
                <a:ext cx="100919" cy="83042"/>
              </a:xfrm>
              <a:prstGeom prst="rect"/>
            </p:spPr>
          </p:pic>
        </mc:Fallback>
      </mc:AlternateContent>
      <mc:AlternateContent xmlns:mc="http://schemas.openxmlformats.org/markup-compatibility/2006" xmlns:p14="http://schemas.microsoft.com/office/powerpoint/2010/main">
        <mc:Choice Requires="p14">
          <p:contentPart r:id="rId25" p14:bwMode="auto">
            <p14:nvContentPartPr>
              <p14:cNvPr id="19" name="Ink 18"/>
              <p14:cNvContentPartPr/>
              <p14:nvPr/>
            </p14:nvContentPartPr>
            <p14:xfrm>
              <a:off x="4108285" y="3796940"/>
              <a:ext cx="33213" cy="80487"/>
            </p14:xfrm>
          </p:contentPart>
        </mc:Choice>
        <mc:Fallback xmlns="">
          <p:pic>
            <p:nvPicPr>
              <p:cNvPr id="19" name="Ink 18"/>
            </p:nvPicPr>
            <p:blipFill>
              <a:blip r:embed="rId26"/>
            </p:blipFill>
            <p:spPr>
              <a:xfrm>
                <a:off x="4108285" y="3796940"/>
                <a:ext cx="33213" cy="80487"/>
              </a:xfrm>
              <a:prstGeom prst="rect"/>
            </p:spPr>
          </p:pic>
        </mc:Fallback>
      </mc:AlternateContent>
      <mc:AlternateContent xmlns:mc="http://schemas.openxmlformats.org/markup-compatibility/2006" xmlns:p14="http://schemas.microsoft.com/office/powerpoint/2010/main">
        <mc:Choice Requires="p14">
          <p:contentPart r:id="rId27" p14:bwMode="auto">
            <p14:nvContentPartPr>
              <p14:cNvPr id="20" name="Ink 19"/>
              <p14:cNvContentPartPr/>
              <p14:nvPr/>
            </p14:nvContentPartPr>
            <p14:xfrm>
              <a:off x="4154273" y="3817381"/>
              <a:ext cx="30659" cy="61323"/>
            </p14:xfrm>
          </p:contentPart>
        </mc:Choice>
        <mc:Fallback xmlns="">
          <p:pic>
            <p:nvPicPr>
              <p:cNvPr id="20" name="Ink 19"/>
            </p:nvPicPr>
            <p:blipFill>
              <a:blip r:embed="rId28"/>
            </p:blipFill>
            <p:spPr>
              <a:xfrm>
                <a:off x="4154273" y="3817381"/>
                <a:ext cx="30659" cy="61323"/>
              </a:xfrm>
              <a:prstGeom prst="rect"/>
            </p:spPr>
          </p:pic>
        </mc:Fallback>
      </mc:AlternateContent>
      <mc:AlternateContent xmlns:mc="http://schemas.openxmlformats.org/markup-compatibility/2006" xmlns:p14="http://schemas.microsoft.com/office/powerpoint/2010/main">
        <mc:Choice Requires="p14">
          <p:contentPart r:id="rId29" p14:bwMode="auto">
            <p14:nvContentPartPr>
              <p14:cNvPr id="21" name="Ink 20"/>
              <p14:cNvContentPartPr/>
              <p14:nvPr/>
            </p14:nvContentPartPr>
            <p14:xfrm>
              <a:off x="4082735" y="3899146"/>
              <a:ext cx="69622" cy="165445"/>
            </p14:xfrm>
          </p:contentPart>
        </mc:Choice>
        <mc:Fallback xmlns="">
          <p:pic>
            <p:nvPicPr>
              <p:cNvPr id="21" name="Ink 20"/>
            </p:nvPicPr>
            <p:blipFill>
              <a:blip r:embed="rId30"/>
            </p:blipFill>
            <p:spPr>
              <a:xfrm>
                <a:off x="4082735" y="3899146"/>
                <a:ext cx="69622" cy="165445"/>
              </a:xfrm>
              <a:prstGeom prst="rect"/>
            </p:spPr>
          </p:pic>
        </mc:Fallback>
      </mc:AlternateContent>
      <mc:AlternateContent xmlns:mc="http://schemas.openxmlformats.org/markup-compatibility/2006" xmlns:p14="http://schemas.microsoft.com/office/powerpoint/2010/main">
        <mc:Choice Requires="p14">
          <p:contentPart r:id="rId31" p14:bwMode="auto">
            <p14:nvContentPartPr>
              <p14:cNvPr id="22" name="Ink 21"/>
              <p14:cNvContentPartPr/>
              <p14:nvPr/>
            </p14:nvContentPartPr>
            <p14:xfrm>
              <a:off x="4092955" y="4034568"/>
              <a:ext cx="51098" cy="7666"/>
            </p14:xfrm>
          </p:contentPart>
        </mc:Choice>
        <mc:Fallback xmlns="">
          <p:pic>
            <p:nvPicPr>
              <p:cNvPr id="22" name="Ink 21"/>
            </p:nvPicPr>
            <p:blipFill>
              <a:blip r:embed="rId32"/>
            </p:blipFill>
            <p:spPr>
              <a:xfrm>
                <a:off x="4092955" y="4034568"/>
                <a:ext cx="51098" cy="7666"/>
              </a:xfrm>
              <a:prstGeom prst="rect"/>
            </p:spPr>
          </p:pic>
        </mc:Fallback>
      </mc:AlternateContent>
      <mc:AlternateContent xmlns:mc="http://schemas.openxmlformats.org/markup-compatibility/2006" xmlns:p14="http://schemas.microsoft.com/office/powerpoint/2010/main">
        <mc:Choice Requires="p14">
          <p:contentPart r:id="rId33" p14:bwMode="auto">
            <p14:nvContentPartPr>
              <p14:cNvPr id="23" name="Ink 22"/>
              <p14:cNvContentPartPr/>
              <p14:nvPr/>
            </p14:nvContentPartPr>
            <p14:xfrm>
              <a:off x="4154273" y="4016682"/>
              <a:ext cx="10219" cy="40882"/>
            </p14:xfrm>
          </p:contentPart>
        </mc:Choice>
        <mc:Fallback xmlns="">
          <p:pic>
            <p:nvPicPr>
              <p:cNvPr id="23" name="Ink 22"/>
            </p:nvPicPr>
            <p:blipFill>
              <a:blip r:embed="rId34"/>
            </p:blipFill>
            <p:spPr>
              <a:xfrm>
                <a:off x="4154273" y="4016682"/>
                <a:ext cx="10219" cy="40882"/>
              </a:xfrm>
              <a:prstGeom prst="rect"/>
            </p:spPr>
          </p:pic>
        </mc:Fallback>
      </mc:AlternateContent>
      <mc:AlternateContent xmlns:mc="http://schemas.openxmlformats.org/markup-compatibility/2006" xmlns:p14="http://schemas.microsoft.com/office/powerpoint/2010/main">
        <mc:Choice Requires="p14">
          <p:contentPart r:id="rId35" p14:bwMode="auto">
            <p14:nvContentPartPr>
              <p14:cNvPr id="24" name="Ink 23"/>
              <p14:cNvContentPartPr/>
              <p14:nvPr/>
            </p14:nvContentPartPr>
            <p14:xfrm>
              <a:off x="4181578" y="3955359"/>
              <a:ext cx="44232" cy="98373"/>
            </p14:xfrm>
          </p:contentPart>
        </mc:Choice>
        <mc:Fallback xmlns="">
          <p:pic>
            <p:nvPicPr>
              <p:cNvPr id="24" name="Ink 23"/>
            </p:nvPicPr>
            <p:blipFill>
              <a:blip r:embed="rId36"/>
            </p:blipFill>
            <p:spPr>
              <a:xfrm>
                <a:off x="4181578" y="3955359"/>
                <a:ext cx="44232" cy="98373"/>
              </a:xfrm>
              <a:prstGeom prst="rect"/>
            </p:spPr>
          </p:pic>
        </mc:Fallback>
      </mc:AlternateContent>
      <mc:AlternateContent xmlns:mc="http://schemas.openxmlformats.org/markup-compatibility/2006" xmlns:p14="http://schemas.microsoft.com/office/powerpoint/2010/main">
        <mc:Choice Requires="p14">
          <p:contentPart r:id="rId37" p14:bwMode="auto">
            <p14:nvContentPartPr>
              <p14:cNvPr id="25" name="Ink 24"/>
              <p14:cNvContentPartPr/>
              <p14:nvPr/>
            </p14:nvContentPartPr>
            <p14:xfrm>
              <a:off x="4169602" y="4039678"/>
              <a:ext cx="51098" cy="12776"/>
            </p14:xfrm>
          </p:contentPart>
        </mc:Choice>
        <mc:Fallback xmlns="">
          <p:pic>
            <p:nvPicPr>
              <p:cNvPr id="25" name="Ink 24"/>
            </p:nvPicPr>
            <p:blipFill>
              <a:blip r:embed="rId38"/>
            </p:blipFill>
            <p:spPr>
              <a:xfrm>
                <a:off x="4169602" y="4039678"/>
                <a:ext cx="51098" cy="12776"/>
              </a:xfrm>
              <a:prstGeom prst="rect"/>
            </p:spPr>
          </p:pic>
        </mc:Fallback>
      </mc:AlternateContent>
      <mc:AlternateContent xmlns:mc="http://schemas.openxmlformats.org/markup-compatibility/2006" xmlns:p14="http://schemas.microsoft.com/office/powerpoint/2010/main">
        <mc:Choice Requires="p14">
          <p:contentPart r:id="rId39" p14:bwMode="auto">
            <p14:nvContentPartPr>
              <p14:cNvPr id="26" name="Ink 25"/>
              <p14:cNvContentPartPr/>
              <p14:nvPr/>
            </p14:nvContentPartPr>
            <p14:xfrm>
              <a:off x="4251359" y="4032013"/>
              <a:ext cx="12775" cy="54456"/>
            </p14:xfrm>
          </p:contentPart>
        </mc:Choice>
        <mc:Fallback xmlns="">
          <p:pic>
            <p:nvPicPr>
              <p:cNvPr id="26" name="Ink 25"/>
            </p:nvPicPr>
            <p:blipFill>
              <a:blip r:embed="rId40"/>
            </p:blipFill>
            <p:spPr>
              <a:xfrm>
                <a:off x="4251359" y="4032013"/>
                <a:ext cx="12775" cy="54456"/>
              </a:xfrm>
              <a:prstGeom prst="rect"/>
            </p:spPr>
          </p:pic>
        </mc:Fallback>
      </mc:AlternateContent>
      <mc:AlternateContent xmlns:mc="http://schemas.openxmlformats.org/markup-compatibility/2006" xmlns:p14="http://schemas.microsoft.com/office/powerpoint/2010/main">
        <mc:Choice Requires="p14">
          <p:contentPart r:id="rId41" p14:bwMode="auto">
            <p14:nvContentPartPr>
              <p14:cNvPr id="27" name="Ink 26"/>
              <p14:cNvContentPartPr/>
              <p14:nvPr/>
            </p14:nvContentPartPr>
            <p14:xfrm>
              <a:off x="4353555" y="3766278"/>
              <a:ext cx="70260" cy="265735"/>
            </p14:xfrm>
          </p:contentPart>
        </mc:Choice>
        <mc:Fallback xmlns="">
          <p:pic>
            <p:nvPicPr>
              <p:cNvPr id="27" name="Ink 26"/>
            </p:nvPicPr>
            <p:blipFill>
              <a:blip r:embed="rId42"/>
            </p:blipFill>
            <p:spPr>
              <a:xfrm>
                <a:off x="4353555" y="3766278"/>
                <a:ext cx="70260" cy="265735"/>
              </a:xfrm>
              <a:prstGeom prst="rect"/>
            </p:spPr>
          </p:pic>
        </mc:Fallback>
      </mc:AlternateContent>
      <mc:AlternateContent xmlns:mc="http://schemas.openxmlformats.org/markup-compatibility/2006" xmlns:p14="http://schemas.microsoft.com/office/powerpoint/2010/main">
        <mc:Choice Requires="p14">
          <p:contentPart r:id="rId43" p14:bwMode="auto">
            <p14:nvContentPartPr>
              <p14:cNvPr id="28" name="Ink 27"/>
              <p14:cNvContentPartPr/>
              <p14:nvPr/>
            </p14:nvContentPartPr>
            <p14:xfrm>
              <a:off x="4358665" y="3842932"/>
              <a:ext cx="40878" cy="20442"/>
            </p14:xfrm>
          </p:contentPart>
        </mc:Choice>
        <mc:Fallback xmlns="">
          <p:pic>
            <p:nvPicPr>
              <p:cNvPr id="28" name="Ink 27"/>
            </p:nvPicPr>
            <p:blipFill>
              <a:blip r:embed="rId44"/>
            </p:blipFill>
            <p:spPr>
              <a:xfrm>
                <a:off x="4358665" y="3842932"/>
                <a:ext cx="40878" cy="20442"/>
              </a:xfrm>
              <a:prstGeom prst="rect"/>
            </p:spPr>
          </p:pic>
        </mc:Fallback>
      </mc:AlternateContent>
      <mc:AlternateContent xmlns:mc="http://schemas.openxmlformats.org/markup-compatibility/2006" xmlns:p14="http://schemas.microsoft.com/office/powerpoint/2010/main">
        <mc:Choice Requires="p14">
          <p:contentPart r:id="rId45" p14:bwMode="auto">
            <p14:nvContentPartPr>
              <p14:cNvPr id="29" name="Ink 28"/>
              <p14:cNvContentPartPr/>
              <p14:nvPr/>
            </p14:nvContentPartPr>
            <p14:xfrm>
              <a:off x="4299104" y="3873594"/>
              <a:ext cx="114492" cy="71544"/>
            </p14:xfrm>
          </p:contentPart>
        </mc:Choice>
        <mc:Fallback xmlns="">
          <p:pic>
            <p:nvPicPr>
              <p:cNvPr id="29" name="Ink 28"/>
            </p:nvPicPr>
            <p:blipFill>
              <a:blip r:embed="rId46"/>
            </p:blipFill>
            <p:spPr>
              <a:xfrm>
                <a:off x="4299104" y="3873594"/>
                <a:ext cx="114492" cy="71544"/>
              </a:xfrm>
              <a:prstGeom prst="rect"/>
            </p:spPr>
          </p:pic>
        </mc:Fallback>
      </mc:AlternateContent>
      <mc:AlternateContent xmlns:mc="http://schemas.openxmlformats.org/markup-compatibility/2006" xmlns:p14="http://schemas.microsoft.com/office/powerpoint/2010/main">
        <mc:Choice Requires="p14">
          <p:contentPart r:id="rId47" p14:bwMode="auto">
            <p14:nvContentPartPr>
              <p14:cNvPr id="30" name="Ink 29"/>
              <p14:cNvContentPartPr/>
              <p14:nvPr/>
            </p14:nvContentPartPr>
            <p14:xfrm>
              <a:off x="4338226" y="3970690"/>
              <a:ext cx="20439" cy="112426"/>
            </p14:xfrm>
          </p:contentPart>
        </mc:Choice>
        <mc:Fallback xmlns="">
          <p:pic>
            <p:nvPicPr>
              <p:cNvPr id="30" name="Ink 29"/>
            </p:nvPicPr>
            <p:blipFill>
              <a:blip r:embed="rId48"/>
            </p:blipFill>
            <p:spPr>
              <a:xfrm>
                <a:off x="4338226" y="3970690"/>
                <a:ext cx="20439" cy="112426"/>
              </a:xfrm>
              <a:prstGeom prst="rect"/>
            </p:spPr>
          </p:pic>
        </mc:Fallback>
      </mc:AlternateContent>
      <mc:AlternateContent xmlns:mc="http://schemas.openxmlformats.org/markup-compatibility/2006" xmlns:p14="http://schemas.microsoft.com/office/powerpoint/2010/main">
        <mc:Choice Requires="p14">
          <p:contentPart r:id="rId49" p14:bwMode="auto">
            <p14:nvContentPartPr>
              <p14:cNvPr id="31" name="Ink 30"/>
              <p14:cNvContentPartPr/>
              <p14:nvPr/>
            </p14:nvContentPartPr>
            <p14:xfrm>
              <a:off x="4297347" y="3980910"/>
              <a:ext cx="194173" cy="141012"/>
            </p14:xfrm>
          </p:contentPart>
        </mc:Choice>
        <mc:Fallback xmlns="">
          <p:pic>
            <p:nvPicPr>
              <p:cNvPr id="31" name="Ink 30"/>
            </p:nvPicPr>
            <p:blipFill>
              <a:blip r:embed="rId50"/>
            </p:blipFill>
            <p:spPr>
              <a:xfrm>
                <a:off x="4297347" y="3980910"/>
                <a:ext cx="194173" cy="141012"/>
              </a:xfrm>
              <a:prstGeom prst="rect"/>
            </p:spPr>
          </p:pic>
        </mc:Fallback>
      </mc:AlternateContent>
      <mc:AlternateContent xmlns:mc="http://schemas.openxmlformats.org/markup-compatibility/2006" xmlns:p14="http://schemas.microsoft.com/office/powerpoint/2010/main">
        <mc:Choice Requires="p14">
          <p:contentPart r:id="rId51" p14:bwMode="auto">
            <p14:nvContentPartPr>
              <p14:cNvPr id="32" name="Ink 31"/>
              <p14:cNvContentPartPr/>
              <p14:nvPr/>
            </p14:nvContentPartPr>
            <p14:xfrm>
              <a:off x="4337587" y="4001351"/>
              <a:ext cx="202476" cy="127757"/>
            </p14:xfrm>
          </p:contentPart>
        </mc:Choice>
        <mc:Fallback xmlns="">
          <p:pic>
            <p:nvPicPr>
              <p:cNvPr id="32" name="Ink 31"/>
            </p:nvPicPr>
            <p:blipFill>
              <a:blip r:embed="rId52"/>
            </p:blipFill>
            <p:spPr>
              <a:xfrm>
                <a:off x="4337587" y="4001351"/>
                <a:ext cx="202476" cy="127757"/>
              </a:xfrm>
              <a:prstGeom prst="rect"/>
            </p:spPr>
          </p:pic>
        </mc:Fallback>
      </mc:AlternateContent>
      <mc:AlternateContent xmlns:mc="http://schemas.openxmlformats.org/markup-compatibility/2006" xmlns:p14="http://schemas.microsoft.com/office/powerpoint/2010/main">
        <mc:Choice Requires="p14">
          <p:contentPart r:id="rId53" p14:bwMode="auto">
            <p14:nvContentPartPr>
              <p14:cNvPr id="33" name="Ink 32"/>
              <p14:cNvContentPartPr/>
              <p14:nvPr/>
            </p14:nvContentPartPr>
            <p14:xfrm>
              <a:off x="4593716" y="3904256"/>
              <a:ext cx="117526" cy="171993"/>
            </p14:xfrm>
          </p:contentPart>
        </mc:Choice>
        <mc:Fallback xmlns="">
          <p:pic>
            <p:nvPicPr>
              <p:cNvPr id="33" name="Ink 32"/>
            </p:nvPicPr>
            <p:blipFill>
              <a:blip r:embed="rId54"/>
            </p:blipFill>
            <p:spPr>
              <a:xfrm>
                <a:off x="4593716" y="3904256"/>
                <a:ext cx="117526" cy="171993"/>
              </a:xfrm>
              <a:prstGeom prst="rect"/>
            </p:spPr>
          </p:pic>
        </mc:Fallback>
      </mc:AlternateContent>
      <mc:AlternateContent xmlns:mc="http://schemas.openxmlformats.org/markup-compatibility/2006" xmlns:p14="http://schemas.microsoft.com/office/powerpoint/2010/main">
        <mc:Choice Requires="p14">
          <p:contentPart r:id="rId55" p14:bwMode="auto">
            <p14:nvContentPartPr>
              <p14:cNvPr id="34" name="Ink 33"/>
              <p14:cNvContentPartPr/>
              <p14:nvPr/>
            </p14:nvContentPartPr>
            <p14:xfrm>
              <a:off x="4709326" y="3863374"/>
              <a:ext cx="129661" cy="148198"/>
            </p14:xfrm>
          </p:contentPart>
        </mc:Choice>
        <mc:Fallback xmlns="">
          <p:pic>
            <p:nvPicPr>
              <p:cNvPr id="34" name="Ink 33"/>
            </p:nvPicPr>
            <p:blipFill>
              <a:blip r:embed="rId56"/>
            </p:blipFill>
            <p:spPr>
              <a:xfrm>
                <a:off x="4709326" y="3863374"/>
                <a:ext cx="129661" cy="148198"/>
              </a:xfrm>
              <a:prstGeom prst="rect"/>
            </p:spPr>
          </p:pic>
        </mc:Fallback>
      </mc:AlternateContent>
      <mc:AlternateContent xmlns:mc="http://schemas.openxmlformats.org/markup-compatibility/2006" xmlns:p14="http://schemas.microsoft.com/office/powerpoint/2010/main">
        <mc:Choice Requires="p14">
          <p:contentPart r:id="rId57" p14:bwMode="auto">
            <p14:nvContentPartPr>
              <p14:cNvPr id="35" name="Ink 34"/>
              <p14:cNvContentPartPr/>
              <p14:nvPr/>
            </p14:nvContentPartPr>
            <p14:xfrm>
              <a:off x="4721461" y="3868484"/>
              <a:ext cx="40879" cy="206008"/>
            </p14:xfrm>
          </p:contentPart>
        </mc:Choice>
        <mc:Fallback xmlns="">
          <p:pic>
            <p:nvPicPr>
              <p:cNvPr id="35" name="Ink 34"/>
            </p:nvPicPr>
            <p:blipFill>
              <a:blip r:embed="rId58"/>
            </p:blipFill>
            <p:spPr>
              <a:xfrm>
                <a:off x="4721461" y="3868484"/>
                <a:ext cx="40879" cy="206008"/>
              </a:xfrm>
              <a:prstGeom prst="rect"/>
            </p:spPr>
          </p:pic>
        </mc:Fallback>
      </mc:AlternateContent>
      <mc:AlternateContent xmlns:mc="http://schemas.openxmlformats.org/markup-compatibility/2006" xmlns:p14="http://schemas.microsoft.com/office/powerpoint/2010/main">
        <mc:Choice Requires="p14">
          <p:contentPart r:id="rId59" p14:bwMode="auto">
            <p14:nvContentPartPr>
              <p14:cNvPr id="36" name="Ink 35"/>
              <p14:cNvContentPartPr/>
              <p14:nvPr/>
            </p14:nvContentPartPr>
            <p14:xfrm>
              <a:off x="4767450" y="4026903"/>
              <a:ext cx="102196" cy="40882"/>
            </p14:xfrm>
          </p:contentPart>
        </mc:Choice>
        <mc:Fallback xmlns="">
          <p:pic>
            <p:nvPicPr>
              <p:cNvPr id="36" name="Ink 35"/>
            </p:nvPicPr>
            <p:blipFill>
              <a:blip r:embed="rId60"/>
            </p:blipFill>
            <p:spPr>
              <a:xfrm>
                <a:off x="4767450" y="4026903"/>
                <a:ext cx="102196" cy="40882"/>
              </a:xfrm>
              <a:prstGeom prst="rect"/>
            </p:spPr>
          </p:pic>
        </mc:Fallback>
      </mc:AlternateContent>
      <mc:AlternateContent xmlns:mc="http://schemas.openxmlformats.org/markup-compatibility/2006" xmlns:p14="http://schemas.microsoft.com/office/powerpoint/2010/main">
        <mc:Choice Requires="p14">
          <p:contentPart r:id="rId61" p14:bwMode="auto">
            <p14:nvContentPartPr>
              <p14:cNvPr id="37" name="Ink 36"/>
              <p14:cNvContentPartPr/>
              <p14:nvPr/>
            </p14:nvContentPartPr>
            <p14:xfrm>
              <a:off x="5022940" y="3807161"/>
              <a:ext cx="360" cy="86874"/>
            </p14:xfrm>
          </p:contentPart>
        </mc:Choice>
        <mc:Fallback xmlns="">
          <p:pic>
            <p:nvPicPr>
              <p:cNvPr id="37" name="Ink 36"/>
            </p:nvPicPr>
            <p:blipFill>
              <a:blip r:embed="rId62"/>
            </p:blipFill>
            <p:spPr>
              <a:xfrm>
                <a:off x="5022940" y="3807161"/>
                <a:ext cx="360" cy="86874"/>
              </a:xfrm>
              <a:prstGeom prst="rect"/>
            </p:spPr>
          </p:pic>
        </mc:Fallback>
      </mc:AlternateContent>
      <mc:AlternateContent xmlns:mc="http://schemas.openxmlformats.org/markup-compatibility/2006" xmlns:p14="http://schemas.microsoft.com/office/powerpoint/2010/main">
        <mc:Choice Requires="p14">
          <p:contentPart r:id="rId63" p14:bwMode="auto">
            <p14:nvContentPartPr>
              <p14:cNvPr id="38" name="Ink 37"/>
              <p14:cNvContentPartPr/>
              <p14:nvPr/>
            </p14:nvContentPartPr>
            <p14:xfrm>
              <a:off x="4948049" y="3856666"/>
              <a:ext cx="160480" cy="83362"/>
            </p14:xfrm>
          </p:contentPart>
        </mc:Choice>
        <mc:Fallback xmlns="">
          <p:pic>
            <p:nvPicPr>
              <p:cNvPr id="38" name="Ink 37"/>
            </p:nvPicPr>
            <p:blipFill>
              <a:blip r:embed="rId64"/>
            </p:blipFill>
            <p:spPr>
              <a:xfrm>
                <a:off x="4948049" y="3856666"/>
                <a:ext cx="160480" cy="83362"/>
              </a:xfrm>
              <a:prstGeom prst="rect"/>
            </p:spPr>
          </p:pic>
        </mc:Fallback>
      </mc:AlternateContent>
      <mc:AlternateContent xmlns:mc="http://schemas.openxmlformats.org/markup-compatibility/2006" xmlns:p14="http://schemas.microsoft.com/office/powerpoint/2010/main">
        <mc:Choice Requires="p14">
          <p:contentPart r:id="rId65" p14:bwMode="auto">
            <p14:nvContentPartPr>
              <p14:cNvPr id="39" name="Ink 38"/>
              <p14:cNvContentPartPr/>
              <p14:nvPr/>
            </p14:nvContentPartPr>
            <p14:xfrm>
              <a:off x="4900305" y="3787997"/>
              <a:ext cx="177566" cy="284898"/>
            </p14:xfrm>
          </p:contentPart>
        </mc:Choice>
        <mc:Fallback xmlns="">
          <p:pic>
            <p:nvPicPr>
              <p:cNvPr id="39" name="Ink 38"/>
            </p:nvPicPr>
            <p:blipFill>
              <a:blip r:embed="rId66"/>
            </p:blipFill>
            <p:spPr>
              <a:xfrm>
                <a:off x="4900305" y="3787997"/>
                <a:ext cx="177566" cy="284898"/>
              </a:xfrm>
              <a:prstGeom prst="rect"/>
            </p:spPr>
          </p:pic>
        </mc:Fallback>
      </mc:AlternateContent>
      <mc:AlternateContent xmlns:mc="http://schemas.openxmlformats.org/markup-compatibility/2006" xmlns:p14="http://schemas.microsoft.com/office/powerpoint/2010/main">
        <mc:Choice Requires="p14">
          <p:contentPart r:id="rId67" p14:bwMode="auto">
            <p14:nvContentPartPr>
              <p14:cNvPr id="40" name="Ink 39"/>
              <p14:cNvContentPartPr/>
              <p14:nvPr/>
            </p14:nvContentPartPr>
            <p14:xfrm>
              <a:off x="4987171" y="3945138"/>
              <a:ext cx="95330" cy="113704"/>
            </p14:xfrm>
          </p:contentPart>
        </mc:Choice>
        <mc:Fallback xmlns="">
          <p:pic>
            <p:nvPicPr>
              <p:cNvPr id="40" name="Ink 39"/>
            </p:nvPicPr>
            <p:blipFill>
              <a:blip r:embed="rId68"/>
            </p:blipFill>
            <p:spPr>
              <a:xfrm>
                <a:off x="4987171" y="3945138"/>
                <a:ext cx="95330" cy="113704"/>
              </a:xfrm>
              <a:prstGeom prst="rect"/>
            </p:spPr>
          </p:pic>
        </mc:Fallback>
      </mc:AlternateContent>
      <mc:AlternateContent xmlns:mc="http://schemas.openxmlformats.org/markup-compatibility/2006" xmlns:p14="http://schemas.microsoft.com/office/powerpoint/2010/main">
        <mc:Choice Requires="p14">
          <p:contentPart r:id="rId69" p14:bwMode="auto">
            <p14:nvContentPartPr>
              <p14:cNvPr id="41" name="Ink 40"/>
              <p14:cNvContentPartPr/>
              <p14:nvPr/>
            </p14:nvContentPartPr>
            <p14:xfrm>
              <a:off x="5166015" y="3853153"/>
              <a:ext cx="76647" cy="129035"/>
            </p14:xfrm>
          </p:contentPart>
        </mc:Choice>
        <mc:Fallback xmlns="">
          <p:pic>
            <p:nvPicPr>
              <p:cNvPr id="41" name="Ink 40"/>
            </p:nvPicPr>
            <p:blipFill>
              <a:blip r:embed="rId70"/>
            </p:blipFill>
            <p:spPr>
              <a:xfrm>
                <a:off x="5166015" y="3853153"/>
                <a:ext cx="76647" cy="129035"/>
              </a:xfrm>
              <a:prstGeom prst="rect"/>
            </p:spPr>
          </p:pic>
        </mc:Fallback>
      </mc:AlternateContent>
      <mc:AlternateContent xmlns:mc="http://schemas.openxmlformats.org/markup-compatibility/2006" xmlns:p14="http://schemas.microsoft.com/office/powerpoint/2010/main">
        <mc:Choice Requires="p14">
          <p:contentPart r:id="rId71" p14:bwMode="auto">
            <p14:nvContentPartPr>
              <p14:cNvPr id="42" name="Ink 41"/>
              <p14:cNvContentPartPr/>
              <p14:nvPr/>
            </p14:nvContentPartPr>
            <p14:xfrm>
              <a:off x="5160905" y="3904256"/>
              <a:ext cx="33213" cy="211438"/>
            </p14:xfrm>
          </p:contentPart>
        </mc:Choice>
        <mc:Fallback xmlns="">
          <p:pic>
            <p:nvPicPr>
              <p:cNvPr id="42" name="Ink 41"/>
            </p:nvPicPr>
            <p:blipFill>
              <a:blip r:embed="rId72"/>
            </p:blipFill>
            <p:spPr>
              <a:xfrm>
                <a:off x="5160905" y="3904256"/>
                <a:ext cx="33213" cy="211438"/>
              </a:xfrm>
              <a:prstGeom prst="rect"/>
            </p:spPr>
          </p:pic>
        </mc:Fallback>
      </mc:AlternateContent>
      <mc:AlternateContent xmlns:mc="http://schemas.openxmlformats.org/markup-compatibility/2006" xmlns:p14="http://schemas.microsoft.com/office/powerpoint/2010/main">
        <mc:Choice Requires="p14">
          <p:contentPart r:id="rId73" p14:bwMode="auto">
            <p14:nvContentPartPr>
              <p14:cNvPr id="43" name="Ink 42"/>
              <p14:cNvContentPartPr/>
              <p14:nvPr/>
            </p14:nvContentPartPr>
            <p14:xfrm>
              <a:off x="5356355" y="3883815"/>
              <a:ext cx="45988" cy="7665"/>
            </p14:xfrm>
          </p:contentPart>
        </mc:Choice>
        <mc:Fallback xmlns="">
          <p:pic>
            <p:nvPicPr>
              <p:cNvPr id="43" name="Ink 42"/>
            </p:nvPicPr>
            <p:blipFill>
              <a:blip r:embed="rId74"/>
            </p:blipFill>
            <p:spPr>
              <a:xfrm>
                <a:off x="5356355" y="3883815"/>
                <a:ext cx="45988" cy="7665"/>
              </a:xfrm>
              <a:prstGeom prst="rect"/>
            </p:spPr>
          </p:pic>
        </mc:Fallback>
      </mc:AlternateContent>
      <mc:AlternateContent xmlns:mc="http://schemas.openxmlformats.org/markup-compatibility/2006" xmlns:p14="http://schemas.microsoft.com/office/powerpoint/2010/main">
        <mc:Choice Requires="p14">
          <p:contentPart r:id="rId75" p14:bwMode="auto">
            <p14:nvContentPartPr>
              <p14:cNvPr id="44" name="Ink 43"/>
              <p14:cNvContentPartPr/>
              <p14:nvPr/>
            </p14:nvContentPartPr>
            <p14:xfrm>
              <a:off x="5365297" y="3919587"/>
              <a:ext cx="12774" cy="114981"/>
            </p14:xfrm>
          </p:contentPart>
        </mc:Choice>
        <mc:Fallback xmlns="">
          <p:pic>
            <p:nvPicPr>
              <p:cNvPr id="44" name="Ink 43"/>
            </p:nvPicPr>
            <p:blipFill>
              <a:blip r:embed="rId76"/>
            </p:blipFill>
            <p:spPr>
              <a:xfrm>
                <a:off x="5365297" y="3919587"/>
                <a:ext cx="12774" cy="114981"/>
              </a:xfrm>
              <a:prstGeom prst="rect"/>
            </p:spPr>
          </p:pic>
        </mc:Fallback>
      </mc:AlternateContent>
      <mc:AlternateContent xmlns:mc="http://schemas.openxmlformats.org/markup-compatibility/2006" xmlns:p14="http://schemas.microsoft.com/office/powerpoint/2010/main">
        <mc:Choice Requires="p14">
          <p:contentPart r:id="rId77" p14:bwMode="auto">
            <p14:nvContentPartPr>
              <p14:cNvPr id="45" name="Ink 44"/>
              <p14:cNvContentPartPr/>
              <p14:nvPr/>
            </p14:nvContentPartPr>
            <p14:xfrm>
              <a:off x="5392602" y="3786719"/>
              <a:ext cx="205670" cy="329614"/>
            </p14:xfrm>
          </p:contentPart>
        </mc:Choice>
        <mc:Fallback xmlns="">
          <p:pic>
            <p:nvPicPr>
              <p:cNvPr id="45" name="Ink 44"/>
            </p:nvPicPr>
            <p:blipFill>
              <a:blip r:embed="rId78"/>
            </p:blipFill>
            <p:spPr>
              <a:xfrm>
                <a:off x="5392602" y="3786719"/>
                <a:ext cx="205670" cy="329614"/>
              </a:xfrm>
              <a:prstGeom prst="rect"/>
            </p:spPr>
          </p:pic>
        </mc:Fallback>
      </mc:AlternateContent>
      <mc:AlternateContent xmlns:mc="http://schemas.openxmlformats.org/markup-compatibility/2006" xmlns:p14="http://schemas.microsoft.com/office/powerpoint/2010/main">
        <mc:Choice Requires="p14">
          <p:contentPart r:id="rId79" p14:bwMode="auto">
            <p14:nvContentPartPr>
              <p14:cNvPr id="46" name="Ink 45"/>
              <p14:cNvContentPartPr/>
              <p14:nvPr/>
            </p14:nvContentPartPr>
            <p14:xfrm>
              <a:off x="5447054" y="3864651"/>
              <a:ext cx="85110" cy="173750"/>
            </p14:xfrm>
          </p:contentPart>
        </mc:Choice>
        <mc:Fallback xmlns="">
          <p:pic>
            <p:nvPicPr>
              <p:cNvPr id="46" name="Ink 45"/>
            </p:nvPicPr>
            <p:blipFill>
              <a:blip r:embed="rId80"/>
            </p:blipFill>
            <p:spPr>
              <a:xfrm>
                <a:off x="5447054" y="3864651"/>
                <a:ext cx="85110" cy="173750"/>
              </a:xfrm>
              <a:prstGeom prst="rect"/>
            </p:spPr>
          </p:pic>
        </mc:Fallback>
      </mc:AlternateContent>
      <mc:AlternateContent xmlns:mc="http://schemas.openxmlformats.org/markup-compatibility/2006" xmlns:p14="http://schemas.microsoft.com/office/powerpoint/2010/main">
        <mc:Choice Requires="p14">
          <p:contentPart r:id="rId81" p14:bwMode="auto">
            <p14:nvContentPartPr>
              <p14:cNvPr id="47" name="Ink 46"/>
              <p14:cNvContentPartPr/>
              <p14:nvPr/>
            </p14:nvContentPartPr>
            <p14:xfrm>
              <a:off x="5462384" y="3960469"/>
              <a:ext cx="99002" cy="86875"/>
            </p14:xfrm>
          </p:contentPart>
        </mc:Choice>
        <mc:Fallback xmlns="">
          <p:pic>
            <p:nvPicPr>
              <p:cNvPr id="47" name="Ink 46"/>
            </p:nvPicPr>
            <p:blipFill>
              <a:blip r:embed="rId82"/>
            </p:blipFill>
            <p:spPr>
              <a:xfrm>
                <a:off x="5462384" y="3960469"/>
                <a:ext cx="99002" cy="86875"/>
              </a:xfrm>
              <a:prstGeom prst="rect"/>
            </p:spPr>
          </p:pic>
        </mc:Fallback>
      </mc:AlternateContent>
      <mc:AlternateContent xmlns:mc="http://schemas.openxmlformats.org/markup-compatibility/2006" xmlns:p14="http://schemas.microsoft.com/office/powerpoint/2010/main">
        <mc:Choice Requires="p14">
          <p:contentPart r:id="rId83" p14:bwMode="auto">
            <p14:nvContentPartPr>
              <p14:cNvPr id="48" name="Ink 47"/>
              <p14:cNvContentPartPr/>
              <p14:nvPr/>
            </p14:nvContentPartPr>
            <p14:xfrm>
              <a:off x="5722984" y="3842932"/>
              <a:ext cx="94531" cy="235073"/>
            </p14:xfrm>
          </p:contentPart>
        </mc:Choice>
        <mc:Fallback xmlns="">
          <p:pic>
            <p:nvPicPr>
              <p:cNvPr id="48" name="Ink 47"/>
            </p:nvPicPr>
            <p:blipFill>
              <a:blip r:embed="rId84"/>
            </p:blipFill>
            <p:spPr>
              <a:xfrm>
                <a:off x="5722984" y="3842932"/>
                <a:ext cx="94531" cy="235073"/>
              </a:xfrm>
              <a:prstGeom prst="rect"/>
            </p:spPr>
          </p:pic>
        </mc:Fallback>
      </mc:AlternateContent>
      <mc:AlternateContent xmlns:mc="http://schemas.openxmlformats.org/markup-compatibility/2006" xmlns:p14="http://schemas.microsoft.com/office/powerpoint/2010/main">
        <mc:Choice Requires="p14">
          <p:contentPart r:id="rId85" p14:bwMode="auto">
            <p14:nvContentPartPr>
              <p14:cNvPr id="49" name="Ink 48"/>
              <p14:cNvContentPartPr/>
              <p14:nvPr/>
            </p14:nvContentPartPr>
            <p14:xfrm>
              <a:off x="5891607" y="3766278"/>
              <a:ext cx="10220" cy="17886"/>
            </p14:xfrm>
          </p:contentPart>
        </mc:Choice>
        <mc:Fallback xmlns="">
          <p:pic>
            <p:nvPicPr>
              <p:cNvPr id="49" name="Ink 48"/>
            </p:nvPicPr>
            <p:blipFill>
              <a:blip r:embed="rId86"/>
            </p:blipFill>
            <p:spPr>
              <a:xfrm>
                <a:off x="5891607" y="3766278"/>
                <a:ext cx="10220" cy="17886"/>
              </a:xfrm>
              <a:prstGeom prst="rect"/>
            </p:spPr>
          </p:pic>
        </mc:Fallback>
      </mc:AlternateContent>
      <mc:AlternateContent xmlns:mc="http://schemas.openxmlformats.org/markup-compatibility/2006" xmlns:p14="http://schemas.microsoft.com/office/powerpoint/2010/main">
        <mc:Choice Requires="p14">
          <p:contentPart r:id="rId87" p14:bwMode="auto">
            <p14:nvContentPartPr>
              <p14:cNvPr id="50" name="Ink 49"/>
              <p14:cNvContentPartPr/>
              <p14:nvPr/>
            </p14:nvContentPartPr>
            <p14:xfrm>
              <a:off x="5858394" y="3786719"/>
              <a:ext cx="84311" cy="15331"/>
            </p14:xfrm>
          </p:contentPart>
        </mc:Choice>
        <mc:Fallback xmlns="">
          <p:pic>
            <p:nvPicPr>
              <p:cNvPr id="50" name="Ink 49"/>
            </p:nvPicPr>
            <p:blipFill>
              <a:blip r:embed="rId88"/>
            </p:blipFill>
            <p:spPr>
              <a:xfrm>
                <a:off x="5858394" y="3786719"/>
                <a:ext cx="84311" cy="15331"/>
              </a:xfrm>
              <a:prstGeom prst="rect"/>
            </p:spPr>
          </p:pic>
        </mc:Fallback>
      </mc:AlternateContent>
      <mc:AlternateContent xmlns:mc="http://schemas.openxmlformats.org/markup-compatibility/2006" xmlns:p14="http://schemas.microsoft.com/office/powerpoint/2010/main">
        <mc:Choice Requires="p14">
          <p:contentPart r:id="rId89" p14:bwMode="auto">
            <p14:nvContentPartPr>
              <p14:cNvPr id="51" name="Ink 50"/>
              <p14:cNvContentPartPr/>
              <p14:nvPr/>
            </p14:nvContentPartPr>
            <p14:xfrm>
              <a:off x="5857595" y="3807161"/>
              <a:ext cx="91497" cy="293202"/>
            </p14:xfrm>
          </p:contentPart>
        </mc:Choice>
        <mc:Fallback xmlns="">
          <p:pic>
            <p:nvPicPr>
              <p:cNvPr id="51" name="Ink 50"/>
            </p:nvPicPr>
            <p:blipFill>
              <a:blip r:embed="rId90"/>
            </p:blipFill>
            <p:spPr>
              <a:xfrm>
                <a:off x="5857595" y="3807161"/>
                <a:ext cx="91497" cy="293202"/>
              </a:xfrm>
              <a:prstGeom prst="rect"/>
            </p:spPr>
          </p:pic>
        </mc:Fallback>
      </mc:AlternateContent>
      <mc:AlternateContent xmlns:mc="http://schemas.openxmlformats.org/markup-compatibility/2006" xmlns:p14="http://schemas.microsoft.com/office/powerpoint/2010/main">
        <mc:Choice Requires="p14">
          <p:contentPart r:id="rId91" p14:bwMode="auto">
            <p14:nvContentPartPr>
              <p14:cNvPr id="52" name="Ink 51"/>
              <p14:cNvContentPartPr/>
              <p14:nvPr/>
            </p14:nvContentPartPr>
            <p14:xfrm>
              <a:off x="5768972" y="4001351"/>
              <a:ext cx="194173" cy="90708"/>
            </p14:xfrm>
          </p:contentPart>
        </mc:Choice>
        <mc:Fallback xmlns="">
          <p:pic>
            <p:nvPicPr>
              <p:cNvPr id="52" name="Ink 51"/>
            </p:nvPicPr>
            <p:blipFill>
              <a:blip r:embed="rId92"/>
            </p:blipFill>
            <p:spPr>
              <a:xfrm>
                <a:off x="5768972" y="4001351"/>
                <a:ext cx="194173" cy="90708"/>
              </a:xfrm>
              <a:prstGeom prst="rect"/>
            </p:spPr>
          </p:pic>
        </mc:Fallback>
      </mc:AlternateContent>
      <mc:AlternateContent xmlns:mc="http://schemas.openxmlformats.org/markup-compatibility/2006" xmlns:p14="http://schemas.microsoft.com/office/powerpoint/2010/main">
        <mc:Choice Requires="p14">
          <p:contentPart r:id="rId93" p14:bwMode="auto">
            <p14:nvContentPartPr>
              <p14:cNvPr id="53" name="Ink 52"/>
              <p14:cNvContentPartPr/>
              <p14:nvPr/>
            </p14:nvContentPartPr>
            <p14:xfrm>
              <a:off x="6075560" y="3848043"/>
              <a:ext cx="102196" cy="204411"/>
            </p14:xfrm>
          </p:contentPart>
        </mc:Choice>
        <mc:Fallback xmlns="">
          <p:pic>
            <p:nvPicPr>
              <p:cNvPr id="53" name="Ink 52"/>
            </p:nvPicPr>
            <p:blipFill>
              <a:blip r:embed="rId94"/>
            </p:blipFill>
            <p:spPr>
              <a:xfrm>
                <a:off x="6075560" y="3848043"/>
                <a:ext cx="102196" cy="204411"/>
              </a:xfrm>
              <a:prstGeom prst="rect"/>
            </p:spPr>
          </p:pic>
        </mc:Fallback>
      </mc:AlternateContent>
      <mc:AlternateContent xmlns:mc="http://schemas.openxmlformats.org/markup-compatibility/2006" xmlns:p14="http://schemas.microsoft.com/office/powerpoint/2010/main">
        <mc:Choice Requires="p14">
          <p:contentPart r:id="rId95" p14:bwMode="auto">
            <p14:nvContentPartPr>
              <p14:cNvPr id="54" name="Ink 53"/>
              <p14:cNvContentPartPr/>
              <p14:nvPr/>
            </p14:nvContentPartPr>
            <p14:xfrm>
              <a:off x="6223745" y="3819138"/>
              <a:ext cx="84312" cy="90228"/>
            </p14:xfrm>
          </p:contentPart>
        </mc:Choice>
        <mc:Fallback xmlns="">
          <p:pic>
            <p:nvPicPr>
              <p:cNvPr id="54" name="Ink 53"/>
            </p:nvPicPr>
            <p:blipFill>
              <a:blip r:embed="rId96"/>
            </p:blipFill>
            <p:spPr>
              <a:xfrm>
                <a:off x="6223745" y="3819138"/>
                <a:ext cx="84312" cy="90228"/>
              </a:xfrm>
              <a:prstGeom prst="rect"/>
            </p:spPr>
          </p:pic>
        </mc:Fallback>
      </mc:AlternateContent>
      <mc:AlternateContent xmlns:mc="http://schemas.openxmlformats.org/markup-compatibility/2006" xmlns:p14="http://schemas.microsoft.com/office/powerpoint/2010/main">
        <mc:Choice Requires="p14">
          <p:contentPart r:id="rId97" p14:bwMode="auto">
            <p14:nvContentPartPr>
              <p14:cNvPr id="55" name="Ink 54"/>
              <p14:cNvContentPartPr/>
              <p14:nvPr/>
            </p14:nvContentPartPr>
            <p14:xfrm>
              <a:off x="6244184" y="3842932"/>
              <a:ext cx="35768" cy="97096"/>
            </p14:xfrm>
          </p:contentPart>
        </mc:Choice>
        <mc:Fallback xmlns="">
          <p:pic>
            <p:nvPicPr>
              <p:cNvPr id="55" name="Ink 54"/>
            </p:nvPicPr>
            <p:blipFill>
              <a:blip r:embed="rId98"/>
            </p:blipFill>
            <p:spPr>
              <a:xfrm>
                <a:off x="6244184" y="3842932"/>
                <a:ext cx="35768" cy="97096"/>
              </a:xfrm>
              <a:prstGeom prst="rect"/>
            </p:spPr>
          </p:pic>
        </mc:Fallback>
      </mc:AlternateContent>
      <mc:AlternateContent xmlns:mc="http://schemas.openxmlformats.org/markup-compatibility/2006" xmlns:p14="http://schemas.microsoft.com/office/powerpoint/2010/main">
        <mc:Choice Requires="p14">
          <p:contentPart r:id="rId99" p14:bwMode="auto">
            <p14:nvContentPartPr>
              <p14:cNvPr id="56" name="Ink 55"/>
              <p14:cNvContentPartPr/>
              <p14:nvPr/>
            </p14:nvContentPartPr>
            <p14:xfrm>
              <a:off x="6218635" y="3900423"/>
              <a:ext cx="91977" cy="208883"/>
            </p14:xfrm>
          </p:contentPart>
        </mc:Choice>
        <mc:Fallback xmlns="">
          <p:pic>
            <p:nvPicPr>
              <p:cNvPr id="56" name="Ink 55"/>
            </p:nvPicPr>
            <p:blipFill>
              <a:blip r:embed="rId100"/>
            </p:blipFill>
            <p:spPr>
              <a:xfrm>
                <a:off x="6218635" y="3900423"/>
                <a:ext cx="91977" cy="208883"/>
              </a:xfrm>
              <a:prstGeom prst="rect"/>
            </p:spPr>
          </p:pic>
        </mc:Fallback>
      </mc:AlternateContent>
      <mc:AlternateContent xmlns:mc="http://schemas.openxmlformats.org/markup-compatibility/2006" xmlns:p14="http://schemas.microsoft.com/office/powerpoint/2010/main">
        <mc:Choice Requires="p14">
          <p:contentPart r:id="rId101" p14:bwMode="auto">
            <p14:nvContentPartPr>
              <p14:cNvPr id="57" name="Ink 56"/>
              <p14:cNvContentPartPr/>
              <p14:nvPr/>
            </p14:nvContentPartPr>
            <p14:xfrm>
              <a:off x="6225501" y="3991131"/>
              <a:ext cx="93414" cy="81764"/>
            </p14:xfrm>
          </p:contentPart>
        </mc:Choice>
        <mc:Fallback xmlns="">
          <p:pic>
            <p:nvPicPr>
              <p:cNvPr id="57" name="Ink 56"/>
            </p:nvPicPr>
            <p:blipFill>
              <a:blip r:embed="rId102"/>
            </p:blipFill>
            <p:spPr>
              <a:xfrm>
                <a:off x="6225501" y="3991131"/>
                <a:ext cx="93414" cy="81764"/>
              </a:xfrm>
              <a:prstGeom prst="rect"/>
            </p:spPr>
          </p:pic>
        </mc:Fallback>
      </mc:AlternateContent>
      <mc:AlternateContent xmlns:mc="http://schemas.openxmlformats.org/markup-compatibility/2006" xmlns:p14="http://schemas.microsoft.com/office/powerpoint/2010/main">
        <mc:Choice Requires="p14">
          <p:contentPart r:id="rId103" p14:bwMode="auto">
            <p14:nvContentPartPr>
              <p14:cNvPr id="58" name="Ink 57"/>
              <p14:cNvContentPartPr/>
              <p14:nvPr/>
            </p14:nvContentPartPr>
            <p14:xfrm>
              <a:off x="6475881" y="3812271"/>
              <a:ext cx="110660" cy="230601"/>
            </p14:xfrm>
          </p:contentPart>
        </mc:Choice>
        <mc:Fallback xmlns="">
          <p:pic>
            <p:nvPicPr>
              <p:cNvPr id="58" name="Ink 57"/>
            </p:nvPicPr>
            <p:blipFill>
              <a:blip r:embed="rId104"/>
            </p:blipFill>
            <p:spPr>
              <a:xfrm>
                <a:off x="6475881" y="3812271"/>
                <a:ext cx="110660" cy="230601"/>
              </a:xfrm>
              <a:prstGeom prst="rect"/>
            </p:spPr>
          </p:pic>
        </mc:Fallback>
      </mc:AlternateContent>
      <mc:AlternateContent xmlns:mc="http://schemas.openxmlformats.org/markup-compatibility/2006" xmlns:p14="http://schemas.microsoft.com/office/powerpoint/2010/main">
        <mc:Choice Requires="p14">
          <p:contentPart r:id="rId105" p14:bwMode="auto">
            <p14:nvContentPartPr>
              <p14:cNvPr id="59" name="Ink 58"/>
              <p14:cNvContentPartPr/>
              <p14:nvPr/>
            </p14:nvContentPartPr>
            <p14:xfrm>
              <a:off x="6489455" y="3914477"/>
              <a:ext cx="132855" cy="226768"/>
            </p14:xfrm>
          </p:contentPart>
        </mc:Choice>
        <mc:Fallback xmlns="">
          <p:pic>
            <p:nvPicPr>
              <p:cNvPr id="59" name="Ink 58"/>
            </p:nvPicPr>
            <p:blipFill>
              <a:blip r:embed="rId106"/>
            </p:blipFill>
            <p:spPr>
              <a:xfrm>
                <a:off x="6489455" y="3914477"/>
                <a:ext cx="132855" cy="226768"/>
              </a:xfrm>
              <a:prstGeom prst="rect"/>
            </p:spPr>
          </p:pic>
        </mc:Fallback>
      </mc:AlternateContent>
      <mc:AlternateContent xmlns:mc="http://schemas.openxmlformats.org/markup-compatibility/2006" xmlns:p14="http://schemas.microsoft.com/office/powerpoint/2010/main">
        <mc:Choice Requires="p14">
          <p:contentPart r:id="rId107" p14:bwMode="auto">
            <p14:nvContentPartPr>
              <p14:cNvPr id="60" name="Ink 59"/>
              <p14:cNvContentPartPr/>
              <p14:nvPr/>
            </p14:nvContentPartPr>
            <p14:xfrm>
              <a:off x="6545663" y="4001351"/>
              <a:ext cx="24271" cy="79210"/>
            </p14:xfrm>
          </p:contentPart>
        </mc:Choice>
        <mc:Fallback xmlns="">
          <p:pic>
            <p:nvPicPr>
              <p:cNvPr id="60" name="Ink 59"/>
            </p:nvPicPr>
            <p:blipFill>
              <a:blip r:embed="rId108"/>
            </p:blipFill>
            <p:spPr>
              <a:xfrm>
                <a:off x="6545663" y="4001351"/>
                <a:ext cx="24271" cy="79210"/>
              </a:xfrm>
              <a:prstGeom prst="rect"/>
            </p:spPr>
          </p:pic>
        </mc:Fallback>
      </mc:AlternateContent>
      <mc:AlternateContent xmlns:mc="http://schemas.openxmlformats.org/markup-compatibility/2006" xmlns:p14="http://schemas.microsoft.com/office/powerpoint/2010/main">
        <mc:Choice Requires="p14">
          <p:contentPart r:id="rId109" p14:bwMode="auto">
            <p14:nvContentPartPr>
              <p14:cNvPr id="61" name="Ink 60"/>
              <p14:cNvContentPartPr/>
              <p14:nvPr/>
            </p14:nvContentPartPr>
            <p14:xfrm>
              <a:off x="6877800" y="3871678"/>
              <a:ext cx="185869" cy="168799"/>
            </p14:xfrm>
          </p:contentPart>
        </mc:Choice>
        <mc:Fallback xmlns="">
          <p:pic>
            <p:nvPicPr>
              <p:cNvPr id="61" name="Ink 60"/>
            </p:nvPicPr>
            <p:blipFill>
              <a:blip r:embed="rId110"/>
            </p:blipFill>
            <p:spPr>
              <a:xfrm>
                <a:off x="6877800" y="3871678"/>
                <a:ext cx="185869" cy="168799"/>
              </a:xfrm>
              <a:prstGeom prst="rect"/>
            </p:spPr>
          </p:pic>
        </mc:Fallback>
      </mc:AlternateContent>
      <mc:AlternateContent xmlns:mc="http://schemas.openxmlformats.org/markup-compatibility/2006" xmlns:p14="http://schemas.microsoft.com/office/powerpoint/2010/main">
        <mc:Choice Requires="p14">
          <p:contentPart r:id="rId111" p14:bwMode="auto">
            <p14:nvContentPartPr>
              <p14:cNvPr id="62" name="Ink 61"/>
              <p14:cNvContentPartPr/>
              <p14:nvPr/>
            </p14:nvContentPartPr>
            <p14:xfrm>
              <a:off x="6990216" y="3881260"/>
              <a:ext cx="155849" cy="12775"/>
            </p14:xfrm>
          </p:contentPart>
        </mc:Choice>
        <mc:Fallback xmlns="">
          <p:pic>
            <p:nvPicPr>
              <p:cNvPr id="62" name="Ink 61"/>
            </p:nvPicPr>
            <p:blipFill>
              <a:blip r:embed="rId112"/>
            </p:blipFill>
            <p:spPr>
              <a:xfrm>
                <a:off x="6990216" y="3881260"/>
                <a:ext cx="155849" cy="12775"/>
              </a:xfrm>
              <a:prstGeom prst="rect"/>
            </p:spPr>
          </p:pic>
        </mc:Fallback>
      </mc:AlternateContent>
      <mc:AlternateContent xmlns:mc="http://schemas.openxmlformats.org/markup-compatibility/2006" xmlns:p14="http://schemas.microsoft.com/office/powerpoint/2010/main">
        <mc:Choice Requires="p14">
          <p:contentPart r:id="rId113" p14:bwMode="auto">
            <p14:nvContentPartPr>
              <p14:cNvPr id="63" name="Ink 62"/>
              <p14:cNvContentPartPr/>
              <p14:nvPr/>
            </p14:nvContentPartPr>
            <p14:xfrm>
              <a:off x="7172253" y="3849320"/>
              <a:ext cx="58124" cy="172472"/>
            </p14:xfrm>
          </p:contentPart>
        </mc:Choice>
        <mc:Fallback xmlns="">
          <p:pic>
            <p:nvPicPr>
              <p:cNvPr id="63" name="Ink 62"/>
            </p:nvPicPr>
            <p:blipFill>
              <a:blip r:embed="rId114"/>
            </p:blipFill>
            <p:spPr>
              <a:xfrm>
                <a:off x="7172253" y="3849320"/>
                <a:ext cx="58124" cy="172472"/>
              </a:xfrm>
              <a:prstGeom prst="rect"/>
            </p:spPr>
          </p:pic>
        </mc:Fallback>
      </mc:AlternateContent>
      <mc:AlternateContent xmlns:mc="http://schemas.openxmlformats.org/markup-compatibility/2006" xmlns:p14="http://schemas.microsoft.com/office/powerpoint/2010/main">
        <mc:Choice Requires="p14">
          <p:contentPart r:id="rId115" p14:bwMode="auto">
            <p14:nvContentPartPr>
              <p14:cNvPr id="64" name="Ink 63"/>
              <p14:cNvContentPartPr/>
              <p14:nvPr/>
            </p14:nvContentPartPr>
            <p14:xfrm>
              <a:off x="7327463" y="3791830"/>
              <a:ext cx="71537" cy="104760"/>
            </p14:xfrm>
          </p:contentPart>
        </mc:Choice>
        <mc:Fallback xmlns="">
          <p:pic>
            <p:nvPicPr>
              <p:cNvPr id="64" name="Ink 63"/>
            </p:nvPicPr>
            <p:blipFill>
              <a:blip r:embed="rId116"/>
            </p:blipFill>
            <p:spPr>
              <a:xfrm>
                <a:off x="7327463" y="3791830"/>
                <a:ext cx="71537" cy="104760"/>
              </a:xfrm>
              <a:prstGeom prst="rect"/>
            </p:spPr>
          </p:pic>
        </mc:Fallback>
      </mc:AlternateContent>
      <mc:AlternateContent xmlns:mc="http://schemas.openxmlformats.org/markup-compatibility/2006" xmlns:p14="http://schemas.microsoft.com/office/powerpoint/2010/main">
        <mc:Choice Requires="p14">
          <p:contentPart r:id="rId117" p14:bwMode="auto">
            <p14:nvContentPartPr>
              <p14:cNvPr id="65" name="Ink 64"/>
              <p14:cNvContentPartPr/>
              <p14:nvPr/>
            </p14:nvContentPartPr>
            <p14:xfrm>
              <a:off x="7409220" y="3827602"/>
              <a:ext cx="104751" cy="30661"/>
            </p14:xfrm>
          </p:contentPart>
        </mc:Choice>
        <mc:Fallback xmlns="">
          <p:pic>
            <p:nvPicPr>
              <p:cNvPr id="65" name="Ink 64"/>
            </p:nvPicPr>
            <p:blipFill>
              <a:blip r:embed="rId118"/>
            </p:blipFill>
            <p:spPr>
              <a:xfrm>
                <a:off x="7409220" y="3827602"/>
                <a:ext cx="104751" cy="30661"/>
              </a:xfrm>
              <a:prstGeom prst="rect"/>
            </p:spPr>
          </p:pic>
        </mc:Fallback>
      </mc:AlternateContent>
      <mc:AlternateContent xmlns:mc="http://schemas.openxmlformats.org/markup-compatibility/2006" xmlns:p14="http://schemas.microsoft.com/office/powerpoint/2010/main">
        <mc:Choice Requires="p14">
          <p:contentPart r:id="rId119" p14:bwMode="auto">
            <p14:nvContentPartPr>
              <p14:cNvPr id="66" name="Ink 65"/>
              <p14:cNvContentPartPr/>
              <p14:nvPr/>
            </p14:nvContentPartPr>
            <p14:xfrm>
              <a:off x="7450099" y="3883815"/>
              <a:ext cx="10219" cy="205689"/>
            </p14:xfrm>
          </p:contentPart>
        </mc:Choice>
        <mc:Fallback xmlns="">
          <p:pic>
            <p:nvPicPr>
              <p:cNvPr id="66" name="Ink 65"/>
            </p:nvPicPr>
            <p:blipFill>
              <a:blip r:embed="rId120"/>
            </p:blipFill>
            <p:spPr>
              <a:xfrm>
                <a:off x="7450099" y="3883815"/>
                <a:ext cx="10219" cy="205689"/>
              </a:xfrm>
              <a:prstGeom prst="rect"/>
            </p:spPr>
          </p:pic>
        </mc:Fallback>
      </mc:AlternateContent>
      <mc:AlternateContent xmlns:mc="http://schemas.openxmlformats.org/markup-compatibility/2006" xmlns:p14="http://schemas.microsoft.com/office/powerpoint/2010/main">
        <mc:Choice Requires="p14">
          <p:contentPart r:id="rId121" p14:bwMode="auto">
            <p14:nvContentPartPr>
              <p14:cNvPr id="67" name="Ink 66"/>
              <p14:cNvContentPartPr/>
              <p14:nvPr/>
            </p14:nvContentPartPr>
            <p14:xfrm>
              <a:off x="7659601" y="3817381"/>
              <a:ext cx="30658" cy="28107"/>
            </p14:xfrm>
          </p:contentPart>
        </mc:Choice>
        <mc:Fallback xmlns="">
          <p:pic>
            <p:nvPicPr>
              <p:cNvPr id="67" name="Ink 66"/>
            </p:nvPicPr>
            <p:blipFill>
              <a:blip r:embed="rId122"/>
            </p:blipFill>
            <p:spPr>
              <a:xfrm>
                <a:off x="7659601" y="3817381"/>
                <a:ext cx="30658" cy="28107"/>
              </a:xfrm>
              <a:prstGeom prst="rect"/>
            </p:spPr>
          </p:pic>
        </mc:Fallback>
      </mc:AlternateContent>
      <mc:AlternateContent xmlns:mc="http://schemas.openxmlformats.org/markup-compatibility/2006" xmlns:p14="http://schemas.microsoft.com/office/powerpoint/2010/main">
        <mc:Choice Requires="p14">
          <p:contentPart r:id="rId123" p14:bwMode="auto">
            <p14:nvContentPartPr>
              <p14:cNvPr id="68" name="Ink 67"/>
              <p14:cNvContentPartPr/>
              <p14:nvPr/>
            </p14:nvContentPartPr>
            <p14:xfrm>
              <a:off x="7618722" y="3881260"/>
              <a:ext cx="143713" cy="133666"/>
            </p14:xfrm>
          </p:contentPart>
        </mc:Choice>
        <mc:Fallback xmlns="">
          <p:pic>
            <p:nvPicPr>
              <p:cNvPr id="68" name="Ink 67"/>
            </p:nvPicPr>
            <p:blipFill>
              <a:blip r:embed="rId124"/>
            </p:blipFill>
            <p:spPr>
              <a:xfrm>
                <a:off x="7618722" y="3881260"/>
                <a:ext cx="143713" cy="133666"/>
              </a:xfrm>
              <a:prstGeom prst="rect"/>
            </p:spPr>
          </p:pic>
        </mc:Fallback>
      </mc:AlternateContent>
      <mc:AlternateContent xmlns:mc="http://schemas.openxmlformats.org/markup-compatibility/2006" xmlns:p14="http://schemas.microsoft.com/office/powerpoint/2010/main">
        <mc:Choice Requires="p14">
          <p:contentPart r:id="rId125" p14:bwMode="auto">
            <p14:nvContentPartPr>
              <p14:cNvPr id="69" name="Ink 68"/>
              <p14:cNvContentPartPr/>
              <p14:nvPr/>
            </p14:nvContentPartPr>
            <p14:xfrm>
              <a:off x="7669820" y="3919587"/>
              <a:ext cx="120081" cy="107316"/>
            </p14:xfrm>
          </p:contentPart>
        </mc:Choice>
        <mc:Fallback xmlns="">
          <p:pic>
            <p:nvPicPr>
              <p:cNvPr id="69" name="Ink 68"/>
            </p:nvPicPr>
            <p:blipFill>
              <a:blip r:embed="rId126"/>
            </p:blipFill>
            <p:spPr>
              <a:xfrm>
                <a:off x="7669820" y="3919587"/>
                <a:ext cx="120081" cy="107316"/>
              </a:xfrm>
              <a:prstGeom prst="rect"/>
            </p:spPr>
          </p:pic>
        </mc:Fallback>
      </mc:AlternateContent>
      <mc:AlternateContent xmlns:mc="http://schemas.openxmlformats.org/markup-compatibility/2006" xmlns:p14="http://schemas.microsoft.com/office/powerpoint/2010/main">
        <mc:Choice Requires="p14">
          <p:contentPart r:id="rId127" p14:bwMode="auto">
            <p14:nvContentPartPr>
              <p14:cNvPr id="70" name="Ink 69"/>
              <p14:cNvContentPartPr/>
              <p14:nvPr/>
            </p14:nvContentPartPr>
            <p14:xfrm>
              <a:off x="7865749" y="3812271"/>
              <a:ext cx="69781" cy="166084"/>
            </p14:xfrm>
          </p:contentPart>
        </mc:Choice>
        <mc:Fallback xmlns="">
          <p:pic>
            <p:nvPicPr>
              <p:cNvPr id="70" name="Ink 69"/>
            </p:nvPicPr>
            <p:blipFill>
              <a:blip r:embed="rId128"/>
            </p:blipFill>
            <p:spPr>
              <a:xfrm>
                <a:off x="7865749" y="3812271"/>
                <a:ext cx="69781" cy="166084"/>
              </a:xfrm>
              <a:prstGeom prst="rect"/>
            </p:spPr>
          </p:pic>
        </mc:Fallback>
      </mc:AlternateContent>
      <mc:AlternateContent xmlns:mc="http://schemas.openxmlformats.org/markup-compatibility/2006" xmlns:p14="http://schemas.microsoft.com/office/powerpoint/2010/main">
        <mc:Choice Requires="p14">
          <p:contentPart r:id="rId129" p14:bwMode="auto">
            <p14:nvContentPartPr>
              <p14:cNvPr id="71" name="Ink 70"/>
              <p14:cNvContentPartPr/>
              <p14:nvPr/>
            </p14:nvContentPartPr>
            <p14:xfrm>
              <a:off x="7955969" y="3807161"/>
              <a:ext cx="15329" cy="97095"/>
            </p14:xfrm>
          </p:contentPart>
        </mc:Choice>
        <mc:Fallback xmlns="">
          <p:pic>
            <p:nvPicPr>
              <p:cNvPr id="71" name="Ink 70"/>
            </p:nvPicPr>
            <p:blipFill>
              <a:blip r:embed="rId130"/>
            </p:blipFill>
            <p:spPr>
              <a:xfrm>
                <a:off x="7955969" y="3807161"/>
                <a:ext cx="15329" cy="97095"/>
              </a:xfrm>
              <a:prstGeom prst="rect"/>
            </p:spPr>
          </p:pic>
        </mc:Fallback>
      </mc:AlternateContent>
      <mc:AlternateContent xmlns:mc="http://schemas.openxmlformats.org/markup-compatibility/2006" xmlns:p14="http://schemas.microsoft.com/office/powerpoint/2010/main">
        <mc:Choice Requires="p14">
          <p:contentPart r:id="rId131" p14:bwMode="auto">
            <p14:nvContentPartPr>
              <p14:cNvPr id="72" name="Ink 71"/>
              <p14:cNvContentPartPr/>
              <p14:nvPr/>
            </p14:nvContentPartPr>
            <p14:xfrm>
              <a:off x="7939043" y="3829518"/>
              <a:ext cx="158085" cy="105399"/>
            </p14:xfrm>
          </p:contentPart>
        </mc:Choice>
        <mc:Fallback xmlns="">
          <p:pic>
            <p:nvPicPr>
              <p:cNvPr id="72" name="Ink 71"/>
            </p:nvPicPr>
            <p:blipFill>
              <a:blip r:embed="rId132"/>
            </p:blipFill>
            <p:spPr>
              <a:xfrm>
                <a:off x="7939043" y="3829518"/>
                <a:ext cx="158085" cy="105399"/>
              </a:xfrm>
              <a:prstGeom prst="rect"/>
            </p:spPr>
          </p:pic>
        </mc:Fallback>
      </mc:AlternateContent>
      <mc:AlternateContent xmlns:mc="http://schemas.openxmlformats.org/markup-compatibility/2006" xmlns:p14="http://schemas.microsoft.com/office/powerpoint/2010/main">
        <mc:Choice Requires="p14">
          <p:contentPart r:id="rId133" p14:bwMode="auto">
            <p14:nvContentPartPr>
              <p14:cNvPr id="73" name="Ink 72"/>
              <p14:cNvContentPartPr/>
              <p14:nvPr/>
            </p14:nvContentPartPr>
            <p14:xfrm>
              <a:off x="8032616" y="3737373"/>
              <a:ext cx="56208" cy="438367"/>
            </p14:xfrm>
          </p:contentPart>
        </mc:Choice>
        <mc:Fallback xmlns="">
          <p:pic>
            <p:nvPicPr>
              <p:cNvPr id="73" name="Ink 72"/>
            </p:nvPicPr>
            <p:blipFill>
              <a:blip r:embed="rId134"/>
            </p:blipFill>
            <p:spPr>
              <a:xfrm>
                <a:off x="8032616" y="3737373"/>
                <a:ext cx="56208" cy="438367"/>
              </a:xfrm>
              <a:prstGeom prst="rect"/>
            </p:spPr>
          </p:pic>
        </mc:Fallback>
      </mc:AlternateContent>
      <mc:AlternateContent xmlns:mc="http://schemas.openxmlformats.org/markup-compatibility/2006" xmlns:p14="http://schemas.microsoft.com/office/powerpoint/2010/main">
        <mc:Choice Requires="p14">
          <p:contentPart r:id="rId135" p14:bwMode="auto">
            <p14:nvContentPartPr>
              <p14:cNvPr id="74" name="Ink 73"/>
              <p14:cNvContentPartPr/>
              <p14:nvPr/>
            </p14:nvContentPartPr>
            <p14:xfrm>
              <a:off x="8184633" y="3837822"/>
              <a:ext cx="126468" cy="183970"/>
            </p14:xfrm>
          </p:contentPart>
        </mc:Choice>
        <mc:Fallback xmlns="">
          <p:pic>
            <p:nvPicPr>
              <p:cNvPr id="74" name="Ink 73"/>
            </p:nvPicPr>
            <p:blipFill>
              <a:blip r:embed="rId136"/>
            </p:blipFill>
            <p:spPr>
              <a:xfrm>
                <a:off x="8184633" y="3837822"/>
                <a:ext cx="126468" cy="183970"/>
              </a:xfrm>
              <a:prstGeom prst="rect"/>
            </p:spPr>
          </p:pic>
        </mc:Fallback>
      </mc:AlternateContent>
      <mc:AlternateContent xmlns:mc="http://schemas.openxmlformats.org/markup-compatibility/2006" xmlns:p14="http://schemas.microsoft.com/office/powerpoint/2010/main">
        <mc:Choice Requires="p14">
          <p:contentPart r:id="rId137" p14:bwMode="auto">
            <p14:nvContentPartPr>
              <p14:cNvPr id="75" name="Ink 74"/>
              <p14:cNvContentPartPr/>
              <p14:nvPr/>
            </p14:nvContentPartPr>
            <p14:xfrm>
              <a:off x="8300083" y="3837822"/>
              <a:ext cx="154891" cy="112427"/>
            </p14:xfrm>
          </p:contentPart>
        </mc:Choice>
        <mc:Fallback xmlns="">
          <p:pic>
            <p:nvPicPr>
              <p:cNvPr id="75" name="Ink 74"/>
            </p:nvPicPr>
            <p:blipFill>
              <a:blip r:embed="rId138"/>
            </p:blipFill>
            <p:spPr>
              <a:xfrm>
                <a:off x="8300083" y="3837822"/>
                <a:ext cx="154891" cy="112427"/>
              </a:xfrm>
              <a:prstGeom prst="rect"/>
            </p:spPr>
          </p:pic>
        </mc:Fallback>
      </mc:AlternateContent>
      <mc:AlternateContent xmlns:mc="http://schemas.openxmlformats.org/markup-compatibility/2006" xmlns:p14="http://schemas.microsoft.com/office/powerpoint/2010/main">
        <mc:Choice Requires="p14">
          <p:contentPart r:id="rId139" p14:bwMode="auto">
            <p14:nvContentPartPr>
              <p14:cNvPr id="76" name="Ink 75"/>
              <p14:cNvContentPartPr/>
              <p14:nvPr/>
            </p14:nvContentPartPr>
            <p14:xfrm>
              <a:off x="8313656" y="3791830"/>
              <a:ext cx="86866" cy="215909"/>
            </p14:xfrm>
          </p:contentPart>
        </mc:Choice>
        <mc:Fallback xmlns="">
          <p:pic>
            <p:nvPicPr>
              <p:cNvPr id="76" name="Ink 75"/>
            </p:nvPicPr>
            <p:blipFill>
              <a:blip r:embed="rId140"/>
            </p:blipFill>
            <p:spPr>
              <a:xfrm>
                <a:off x="8313656" y="3791830"/>
                <a:ext cx="86866" cy="215909"/>
              </a:xfrm>
              <a:prstGeom prst="rect"/>
            </p:spPr>
          </p:pic>
        </mc:Fallback>
      </mc:AlternateContent>
      <mc:AlternateContent xmlns:mc="http://schemas.openxmlformats.org/markup-compatibility/2006" xmlns:p14="http://schemas.microsoft.com/office/powerpoint/2010/main">
        <mc:Choice Requires="p14">
          <p:contentPart r:id="rId141" p14:bwMode="auto">
            <p14:nvContentPartPr>
              <p14:cNvPr id="77" name="Ink 76"/>
              <p14:cNvContentPartPr/>
              <p14:nvPr/>
            </p14:nvContentPartPr>
            <p14:xfrm>
              <a:off x="8380083" y="3929807"/>
              <a:ext cx="94532" cy="115621"/>
            </p14:xfrm>
          </p:contentPart>
        </mc:Choice>
        <mc:Fallback xmlns="">
          <p:pic>
            <p:nvPicPr>
              <p:cNvPr id="77" name="Ink 76"/>
            </p:nvPicPr>
            <p:blipFill>
              <a:blip r:embed="rId142"/>
            </p:blipFill>
            <p:spPr>
              <a:xfrm>
                <a:off x="8380083" y="3929807"/>
                <a:ext cx="94532" cy="115621"/>
              </a:xfrm>
              <a:prstGeom prst="rect"/>
            </p:spPr>
          </p:pic>
        </mc:Fallback>
      </mc:AlternateContent>
      <mc:AlternateContent xmlns:mc="http://schemas.openxmlformats.org/markup-compatibility/2006" xmlns:p14="http://schemas.microsoft.com/office/powerpoint/2010/main">
        <mc:Choice Requires="p14">
          <p:contentPart r:id="rId143" p14:bwMode="auto">
            <p14:nvContentPartPr>
              <p14:cNvPr id="78" name="Ink 77"/>
              <p14:cNvContentPartPr/>
              <p14:nvPr/>
            </p14:nvContentPartPr>
            <p14:xfrm>
              <a:off x="8533378" y="4021792"/>
              <a:ext cx="2554" cy="13575"/>
            </p14:xfrm>
          </p:contentPart>
        </mc:Choice>
        <mc:Fallback xmlns="">
          <p:pic>
            <p:nvPicPr>
              <p:cNvPr id="78" name="Ink 77"/>
            </p:nvPicPr>
            <p:blipFill>
              <a:blip r:embed="rId144"/>
            </p:blipFill>
            <p:spPr>
              <a:xfrm>
                <a:off x="8533378" y="4021792"/>
                <a:ext cx="2554" cy="13575"/>
              </a:xfrm>
              <a:prstGeom prst="rect"/>
            </p:spPr>
          </p:pic>
        </mc:Fallback>
      </mc:AlternateContent>
      <mc:AlternateContent xmlns:mc="http://schemas.openxmlformats.org/markup-compatibility/2006" xmlns:p14="http://schemas.microsoft.com/office/powerpoint/2010/main">
        <mc:Choice Requires="p14">
          <p:contentPart r:id="rId145" p14:bwMode="auto">
            <p14:nvContentPartPr>
              <p14:cNvPr id="79" name="Ink 78"/>
              <p14:cNvContentPartPr/>
              <p14:nvPr/>
            </p14:nvContentPartPr>
            <p14:xfrm>
              <a:off x="5917156" y="5544657"/>
              <a:ext cx="245271" cy="231879"/>
            </p14:xfrm>
          </p:contentPart>
        </mc:Choice>
        <mc:Fallback xmlns="">
          <p:pic>
            <p:nvPicPr>
              <p:cNvPr id="79" name="Ink 78"/>
            </p:nvPicPr>
            <p:blipFill>
              <a:blip r:embed="rId146"/>
            </p:blipFill>
            <p:spPr>
              <a:xfrm>
                <a:off x="5917156" y="5544657"/>
                <a:ext cx="245271" cy="231879"/>
              </a:xfrm>
              <a:prstGeom prst="rect"/>
            </p:spPr>
          </p:pic>
        </mc:Fallback>
      </mc:AlternateContent>
      <mc:AlternateContent xmlns:mc="http://schemas.openxmlformats.org/markup-compatibility/2006" xmlns:p14="http://schemas.microsoft.com/office/powerpoint/2010/main">
        <mc:Choice Requires="p14">
          <p:contentPart r:id="rId147" p14:bwMode="auto">
            <p14:nvContentPartPr>
              <p14:cNvPr id="80" name="Ink 79"/>
              <p14:cNvContentPartPr/>
              <p14:nvPr/>
            </p14:nvContentPartPr>
            <p14:xfrm>
              <a:off x="6145182" y="5321561"/>
              <a:ext cx="180759" cy="187324"/>
            </p14:xfrm>
          </p:contentPart>
        </mc:Choice>
        <mc:Fallback xmlns="">
          <p:pic>
            <p:nvPicPr>
              <p:cNvPr id="80" name="Ink 79"/>
            </p:nvPicPr>
            <p:blipFill>
              <a:blip r:embed="rId148"/>
            </p:blipFill>
            <p:spPr>
              <a:xfrm>
                <a:off x="6145182" y="5321561"/>
                <a:ext cx="180759" cy="187324"/>
              </a:xfrm>
              <a:prstGeom prst="rect"/>
            </p:spPr>
          </p:pic>
        </mc:Fallback>
      </mc:AlternateContent>
      <mc:AlternateContent xmlns:mc="http://schemas.openxmlformats.org/markup-compatibility/2006" xmlns:p14="http://schemas.microsoft.com/office/powerpoint/2010/main">
        <mc:Choice Requires="p14">
          <p:contentPart r:id="rId149" p14:bwMode="auto">
            <p14:nvContentPartPr>
              <p14:cNvPr id="81" name="Ink 80"/>
              <p14:cNvContentPartPr/>
              <p14:nvPr/>
            </p14:nvContentPartPr>
            <p14:xfrm>
              <a:off x="6259513" y="5391348"/>
              <a:ext cx="10220" cy="169278"/>
            </p14:xfrm>
          </p:contentPart>
        </mc:Choice>
        <mc:Fallback xmlns="">
          <p:pic>
            <p:nvPicPr>
              <p:cNvPr id="81" name="Ink 80"/>
            </p:nvPicPr>
            <p:blipFill>
              <a:blip r:embed="rId150"/>
            </p:blipFill>
            <p:spPr>
              <a:xfrm>
                <a:off x="6259513" y="5391348"/>
                <a:ext cx="10220" cy="169278"/>
              </a:xfrm>
              <a:prstGeom prst="rect"/>
            </p:spPr>
          </p:pic>
        </mc:Fallback>
      </mc:AlternateContent>
      <mc:AlternateContent xmlns:mc="http://schemas.openxmlformats.org/markup-compatibility/2006" xmlns:p14="http://schemas.microsoft.com/office/powerpoint/2010/main">
        <mc:Choice Requires="p14">
          <p:contentPart r:id="rId151" p14:bwMode="auto">
            <p14:nvContentPartPr>
              <p14:cNvPr id="82" name="Ink 81"/>
              <p14:cNvContentPartPr/>
              <p14:nvPr/>
            </p14:nvContentPartPr>
            <p14:xfrm>
              <a:off x="6504784" y="5519105"/>
              <a:ext cx="56208" cy="129035"/>
            </p14:xfrm>
          </p:contentPart>
        </mc:Choice>
        <mc:Fallback xmlns="">
          <p:pic>
            <p:nvPicPr>
              <p:cNvPr id="82" name="Ink 81"/>
            </p:nvPicPr>
            <p:blipFill>
              <a:blip r:embed="rId152"/>
            </p:blipFill>
            <p:spPr>
              <a:xfrm>
                <a:off x="6504784" y="5519105"/>
                <a:ext cx="56208" cy="129035"/>
              </a:xfrm>
              <a:prstGeom prst="rect"/>
            </p:spPr>
          </p:pic>
        </mc:Fallback>
      </mc:AlternateContent>
      <mc:AlternateContent xmlns:mc="http://schemas.openxmlformats.org/markup-compatibility/2006" xmlns:p14="http://schemas.microsoft.com/office/powerpoint/2010/main">
        <mc:Choice Requires="p14">
          <p:contentPart r:id="rId153" p14:bwMode="auto">
            <p14:nvContentPartPr>
              <p14:cNvPr id="83" name="Ink 82"/>
              <p14:cNvContentPartPr/>
              <p14:nvPr/>
            </p14:nvContentPartPr>
            <p14:xfrm>
              <a:off x="6515003" y="5565098"/>
              <a:ext cx="58763" cy="68989"/>
            </p14:xfrm>
          </p:contentPart>
        </mc:Choice>
        <mc:Fallback xmlns="">
          <p:pic>
            <p:nvPicPr>
              <p:cNvPr id="83" name="Ink 82"/>
            </p:nvPicPr>
            <p:blipFill>
              <a:blip r:embed="rId154"/>
            </p:blipFill>
            <p:spPr>
              <a:xfrm>
                <a:off x="6515003" y="5565098"/>
                <a:ext cx="58763" cy="68989"/>
              </a:xfrm>
              <a:prstGeom prst="rect"/>
            </p:spPr>
          </p:pic>
        </mc:Fallback>
      </mc:AlternateContent>
      <mc:AlternateContent xmlns:mc="http://schemas.openxmlformats.org/markup-compatibility/2006" xmlns:p14="http://schemas.microsoft.com/office/powerpoint/2010/main">
        <mc:Choice Requires="p14">
          <p:contentPart r:id="rId155" p14:bwMode="auto">
            <p14:nvContentPartPr>
              <p14:cNvPr id="84" name="Ink 83"/>
              <p14:cNvContentPartPr/>
              <p14:nvPr/>
            </p14:nvContentPartPr>
            <p14:xfrm>
              <a:off x="6790933" y="5539547"/>
              <a:ext cx="194173" cy="223575"/>
            </p14:xfrm>
          </p:contentPart>
        </mc:Choice>
        <mc:Fallback xmlns="">
          <p:pic>
            <p:nvPicPr>
              <p:cNvPr id="84" name="Ink 83"/>
            </p:nvPicPr>
            <p:blipFill>
              <a:blip r:embed="rId156"/>
            </p:blipFill>
            <p:spPr>
              <a:xfrm>
                <a:off x="6790933" y="5539547"/>
                <a:ext cx="194173" cy="223575"/>
              </a:xfrm>
              <a:prstGeom prst="rect"/>
            </p:spPr>
          </p:pic>
        </mc:Fallback>
      </mc:AlternateContent>
      <mc:AlternateContent xmlns:mc="http://schemas.openxmlformats.org/markup-compatibility/2006" xmlns:p14="http://schemas.microsoft.com/office/powerpoint/2010/main">
        <mc:Choice Requires="p14">
          <p:contentPart r:id="rId157" p14:bwMode="auto">
            <p14:nvContentPartPr>
              <p14:cNvPr id="85" name="Ink 84"/>
              <p14:cNvContentPartPr/>
              <p14:nvPr/>
            </p14:nvContentPartPr>
            <p14:xfrm>
              <a:off x="7066863" y="5314694"/>
              <a:ext cx="99641" cy="219742"/>
            </p14:xfrm>
          </p:contentPart>
        </mc:Choice>
        <mc:Fallback xmlns="">
          <p:pic>
            <p:nvPicPr>
              <p:cNvPr id="85" name="Ink 84"/>
            </p:nvPicPr>
            <p:blipFill>
              <a:blip r:embed="rId158"/>
            </p:blipFill>
            <p:spPr>
              <a:xfrm>
                <a:off x="7066863" y="5314694"/>
                <a:ext cx="99641" cy="219742"/>
              </a:xfrm>
              <a:prstGeom prst="rect"/>
            </p:spPr>
          </p:pic>
        </mc:Fallback>
      </mc:AlternateContent>
      <mc:AlternateContent xmlns:mc="http://schemas.openxmlformats.org/markup-compatibility/2006" xmlns:p14="http://schemas.microsoft.com/office/powerpoint/2010/main">
        <mc:Choice Requires="p14">
          <p:contentPart r:id="rId159" p14:bwMode="auto">
            <p14:nvContentPartPr>
              <p14:cNvPr id="86" name="Ink 85"/>
              <p14:cNvContentPartPr/>
              <p14:nvPr/>
            </p14:nvContentPartPr>
            <p14:xfrm>
              <a:off x="7373451" y="5565098"/>
              <a:ext cx="145630" cy="81764"/>
            </p14:xfrm>
          </p:contentPart>
        </mc:Choice>
        <mc:Fallback xmlns="">
          <p:pic>
            <p:nvPicPr>
              <p:cNvPr id="86" name="Ink 85"/>
            </p:nvPicPr>
            <p:blipFill>
              <a:blip r:embed="rId160"/>
            </p:blipFill>
            <p:spPr>
              <a:xfrm>
                <a:off x="7373451" y="5565098"/>
                <a:ext cx="145630" cy="81764"/>
              </a:xfrm>
              <a:prstGeom prst="rect"/>
            </p:spPr>
          </p:pic>
        </mc:Fallback>
      </mc:AlternateContent>
      <mc:AlternateContent xmlns:mc="http://schemas.openxmlformats.org/markup-compatibility/2006" xmlns:p14="http://schemas.microsoft.com/office/powerpoint/2010/main">
        <mc:Choice Requires="p14">
          <p:contentPart r:id="rId161" p14:bwMode="auto">
            <p14:nvContentPartPr>
              <p14:cNvPr id="87" name="Ink 86"/>
              <p14:cNvContentPartPr/>
              <p14:nvPr/>
            </p14:nvContentPartPr>
            <p14:xfrm>
              <a:off x="7848025" y="5539547"/>
              <a:ext cx="197366" cy="178859"/>
            </p14:xfrm>
          </p:contentPart>
        </mc:Choice>
        <mc:Fallback xmlns="">
          <p:pic>
            <p:nvPicPr>
              <p:cNvPr id="87" name="Ink 86"/>
            </p:nvPicPr>
            <p:blipFill>
              <a:blip r:embed="rId162"/>
            </p:blipFill>
            <p:spPr>
              <a:xfrm>
                <a:off x="7848025" y="5539547"/>
                <a:ext cx="197366" cy="178859"/>
              </a:xfrm>
              <a:prstGeom prst="rect"/>
            </p:spPr>
          </p:pic>
        </mc:Fallback>
      </mc:AlternateContent>
      <mc:AlternateContent xmlns:mc="http://schemas.openxmlformats.org/markup-compatibility/2006" xmlns:p14="http://schemas.microsoft.com/office/powerpoint/2010/main">
        <mc:Choice Requires="p14">
          <p:contentPart r:id="rId163" p14:bwMode="auto">
            <p14:nvContentPartPr>
              <p14:cNvPr id="88" name="Ink 87"/>
              <p14:cNvContentPartPr/>
              <p14:nvPr/>
            </p14:nvContentPartPr>
            <p14:xfrm>
              <a:off x="8063275" y="5396458"/>
              <a:ext cx="17885" cy="136061"/>
            </p14:xfrm>
          </p:contentPart>
        </mc:Choice>
        <mc:Fallback xmlns="">
          <p:pic>
            <p:nvPicPr>
              <p:cNvPr id="88" name="Ink 87"/>
            </p:nvPicPr>
            <p:blipFill>
              <a:blip r:embed="rId164"/>
            </p:blipFill>
            <p:spPr>
              <a:xfrm>
                <a:off x="8063275" y="5396458"/>
                <a:ext cx="17885" cy="136061"/>
              </a:xfrm>
              <a:prstGeom prst="rect"/>
            </p:spPr>
          </p:pic>
        </mc:Fallback>
      </mc:AlternateContent>
      <mc:AlternateContent xmlns:mc="http://schemas.openxmlformats.org/markup-compatibility/2006" xmlns:p14="http://schemas.microsoft.com/office/powerpoint/2010/main">
        <mc:Choice Requires="p14">
          <p:contentPart r:id="rId165" p14:bwMode="auto">
            <p14:nvContentPartPr>
              <p14:cNvPr id="89" name="Ink 88"/>
              <p14:cNvContentPartPr/>
              <p14:nvPr/>
            </p14:nvContentPartPr>
            <p14:xfrm>
              <a:off x="8148865" y="5391348"/>
              <a:ext cx="159681" cy="127757"/>
            </p14:xfrm>
          </p:contentPart>
        </mc:Choice>
        <mc:Fallback xmlns="">
          <p:pic>
            <p:nvPicPr>
              <p:cNvPr id="89" name="Ink 88"/>
            </p:nvPicPr>
            <p:blipFill>
              <a:blip r:embed="rId166"/>
            </p:blipFill>
            <p:spPr>
              <a:xfrm>
                <a:off x="8148865" y="5391348"/>
                <a:ext cx="159681" cy="127757"/>
              </a:xfrm>
              <a:prstGeom prst="rect"/>
            </p:spPr>
          </p:pic>
        </mc:Fallback>
      </mc:AlternateContent>
      <mc:AlternateContent xmlns:mc="http://schemas.openxmlformats.org/markup-compatibility/2006" xmlns:p14="http://schemas.microsoft.com/office/powerpoint/2010/main">
        <mc:Choice Requires="p14">
          <p:contentPart r:id="rId167" p14:bwMode="auto">
            <p14:nvContentPartPr>
              <p14:cNvPr id="90" name="Ink 89"/>
              <p14:cNvContentPartPr/>
              <p14:nvPr/>
            </p14:nvContentPartPr>
            <p14:xfrm>
              <a:off x="8397968" y="5483333"/>
              <a:ext cx="7664" cy="10221"/>
            </p14:xfrm>
          </p:contentPart>
        </mc:Choice>
        <mc:Fallback xmlns="">
          <p:pic>
            <p:nvPicPr>
              <p:cNvPr id="90" name="Ink 89"/>
            </p:nvPicPr>
            <p:blipFill>
              <a:blip r:embed="rId168"/>
            </p:blipFill>
            <p:spPr>
              <a:xfrm>
                <a:off x="8397968" y="5483333"/>
                <a:ext cx="7664" cy="10221"/>
              </a:xfrm>
              <a:prstGeom prst="rect"/>
            </p:spPr>
          </p:pic>
        </mc:Fallback>
      </mc:AlternateContent>
      <mc:AlternateContent xmlns:mc="http://schemas.openxmlformats.org/markup-compatibility/2006" xmlns:p14="http://schemas.microsoft.com/office/powerpoint/2010/main">
        <mc:Choice Requires="p14">
          <p:contentPart r:id="rId169" p14:bwMode="auto">
            <p14:nvContentPartPr>
              <p14:cNvPr id="91" name="Ink 90"/>
              <p14:cNvContentPartPr/>
              <p14:nvPr/>
            </p14:nvContentPartPr>
            <p14:xfrm>
              <a:off x="8558926" y="5554877"/>
              <a:ext cx="86867" cy="89430"/>
            </p14:xfrm>
          </p:contentPart>
        </mc:Choice>
        <mc:Fallback xmlns="">
          <p:pic>
            <p:nvPicPr>
              <p:cNvPr id="91" name="Ink 90"/>
            </p:nvPicPr>
            <p:blipFill>
              <a:blip r:embed="rId170"/>
            </p:blipFill>
            <p:spPr>
              <a:xfrm>
                <a:off x="8558926" y="5554877"/>
                <a:ext cx="86867" cy="89430"/>
              </a:xfrm>
              <a:prstGeom prst="rect"/>
            </p:spPr>
          </p:pic>
        </mc:Fallback>
      </mc:AlternateContent>
      <mc:AlternateContent xmlns:mc="http://schemas.openxmlformats.org/markup-compatibility/2006" xmlns:p14="http://schemas.microsoft.com/office/powerpoint/2010/main">
        <mc:Choice Requires="p14">
          <p:contentPart r:id="rId171" p14:bwMode="auto">
            <p14:nvContentPartPr>
              <p14:cNvPr id="92" name="Ink 91"/>
              <p14:cNvContentPartPr/>
              <p14:nvPr/>
            </p14:nvContentPartPr>
            <p14:xfrm>
              <a:off x="8538487" y="5570208"/>
              <a:ext cx="102196" cy="77932"/>
            </p14:xfrm>
          </p:contentPart>
        </mc:Choice>
        <mc:Fallback xmlns="">
          <p:pic>
            <p:nvPicPr>
              <p:cNvPr id="92" name="Ink 91"/>
            </p:nvPicPr>
            <p:blipFill>
              <a:blip r:embed="rId172"/>
            </p:blipFill>
            <p:spPr>
              <a:xfrm>
                <a:off x="8538487" y="5570208"/>
                <a:ext cx="102196" cy="77932"/>
              </a:xfrm>
              <a:prstGeom prst="rect"/>
            </p:spPr>
          </p:pic>
        </mc:Fallback>
      </mc:AlternateContent>
      <mc:AlternateContent xmlns:mc="http://schemas.openxmlformats.org/markup-compatibility/2006" xmlns:p14="http://schemas.microsoft.com/office/powerpoint/2010/main">
        <mc:Choice Requires="p14">
          <p:contentPart r:id="rId173" p14:bwMode="auto">
            <p14:nvContentPartPr>
              <p14:cNvPr id="93" name="Ink 92"/>
              <p14:cNvContentPartPr/>
              <p14:nvPr/>
            </p14:nvContentPartPr>
            <p14:xfrm>
              <a:off x="8921723" y="5432230"/>
              <a:ext cx="35768" cy="245933"/>
            </p14:xfrm>
          </p:contentPart>
        </mc:Choice>
        <mc:Fallback xmlns="">
          <p:pic>
            <p:nvPicPr>
              <p:cNvPr id="93" name="Ink 92"/>
            </p:nvPicPr>
            <p:blipFill>
              <a:blip r:embed="rId174"/>
            </p:blipFill>
            <p:spPr>
              <a:xfrm>
                <a:off x="8921723" y="5432230"/>
                <a:ext cx="35768" cy="245933"/>
              </a:xfrm>
              <a:prstGeom prst="rect"/>
            </p:spPr>
          </p:pic>
        </mc:Fallback>
      </mc:AlternateContent>
      <mc:AlternateContent xmlns:mc="http://schemas.openxmlformats.org/markup-compatibility/2006" xmlns:p14="http://schemas.microsoft.com/office/powerpoint/2010/main">
        <mc:Choice Requires="p14">
          <p:contentPart r:id="rId175" p14:bwMode="auto">
            <p14:nvContentPartPr>
              <p14:cNvPr id="94" name="Ink 93"/>
              <p14:cNvContentPartPr/>
              <p14:nvPr/>
            </p14:nvContentPartPr>
            <p14:xfrm>
              <a:off x="9027751" y="5529326"/>
              <a:ext cx="67705" cy="94540"/>
            </p14:xfrm>
          </p:contentPart>
        </mc:Choice>
        <mc:Fallback xmlns="">
          <p:pic>
            <p:nvPicPr>
              <p:cNvPr id="94" name="Ink 93"/>
            </p:nvPicPr>
            <p:blipFill>
              <a:blip r:embed="rId176"/>
            </p:blipFill>
            <p:spPr>
              <a:xfrm>
                <a:off x="9027751" y="5529326"/>
                <a:ext cx="67705" cy="94540"/>
              </a:xfrm>
              <a:prstGeom prst="rect"/>
            </p:spPr>
          </p:pic>
        </mc:Fallback>
      </mc:AlternateContent>
      <mc:AlternateContent xmlns:mc="http://schemas.openxmlformats.org/markup-compatibility/2006" xmlns:p14="http://schemas.microsoft.com/office/powerpoint/2010/main">
        <mc:Choice Requires="p14">
          <p:contentPart r:id="rId177" p14:bwMode="auto">
            <p14:nvContentPartPr>
              <p14:cNvPr id="95" name="Ink 94"/>
              <p14:cNvContentPartPr/>
              <p14:nvPr/>
            </p14:nvContentPartPr>
            <p14:xfrm>
              <a:off x="9297932" y="5459539"/>
              <a:ext cx="206309" cy="156662"/>
            </p14:xfrm>
          </p:contentPart>
        </mc:Choice>
        <mc:Fallback xmlns="">
          <p:pic>
            <p:nvPicPr>
              <p:cNvPr id="95" name="Ink 94"/>
            </p:nvPicPr>
            <p:blipFill>
              <a:blip r:embed="rId178"/>
            </p:blipFill>
            <p:spPr>
              <a:xfrm>
                <a:off x="9297932" y="5459539"/>
                <a:ext cx="206309" cy="156662"/>
              </a:xfrm>
              <a:prstGeom prst="rect"/>
            </p:spPr>
          </p:pic>
        </mc:Fallback>
      </mc:AlternateContent>
      <mc:AlternateContent xmlns:mc="http://schemas.openxmlformats.org/markup-compatibility/2006" xmlns:p14="http://schemas.microsoft.com/office/powerpoint/2010/main">
        <mc:Choice Requires="p14">
          <p:contentPart r:id="rId179" p14:bwMode="auto">
            <p14:nvContentPartPr>
              <p14:cNvPr id="96" name="Ink 95"/>
              <p14:cNvContentPartPr/>
              <p14:nvPr/>
            </p14:nvContentPartPr>
            <p14:xfrm>
              <a:off x="9453143" y="5439098"/>
              <a:ext cx="25549" cy="301666"/>
            </p14:xfrm>
          </p:contentPart>
        </mc:Choice>
        <mc:Fallback xmlns="">
          <p:pic>
            <p:nvPicPr>
              <p:cNvPr id="96" name="Ink 95"/>
            </p:nvPicPr>
            <p:blipFill>
              <a:blip r:embed="rId180"/>
            </p:blipFill>
            <p:spPr>
              <a:xfrm>
                <a:off x="9453143" y="5439098"/>
                <a:ext cx="25549" cy="301666"/>
              </a:xfrm>
              <a:prstGeom prst="rect"/>
            </p:spPr>
          </p:pic>
        </mc:Fallback>
      </mc:AlternateContent>
      <mc:AlternateContent xmlns:mc="http://schemas.openxmlformats.org/markup-compatibility/2006" xmlns:p14="http://schemas.microsoft.com/office/powerpoint/2010/main">
        <mc:Choice Requires="p14">
          <p:contentPart r:id="rId181" p14:bwMode="auto">
            <p14:nvContentPartPr>
              <p14:cNvPr id="97" name="Ink 96"/>
              <p14:cNvContentPartPr/>
              <p14:nvPr/>
            </p14:nvContentPartPr>
            <p14:xfrm>
              <a:off x="9785280" y="5539547"/>
              <a:ext cx="155849" cy="25551"/>
            </p14:xfrm>
          </p:contentPart>
        </mc:Choice>
        <mc:Fallback xmlns="">
          <p:pic>
            <p:nvPicPr>
              <p:cNvPr id="97" name="Ink 96"/>
            </p:nvPicPr>
            <p:blipFill>
              <a:blip r:embed="rId182"/>
            </p:blipFill>
            <p:spPr>
              <a:xfrm>
                <a:off x="9785280" y="5539547"/>
                <a:ext cx="155849" cy="25551"/>
              </a:xfrm>
              <a:prstGeom prst="rect"/>
            </p:spPr>
          </p:pic>
        </mc:Fallback>
      </mc:AlternateContent>
      <mc:AlternateContent xmlns:mc="http://schemas.openxmlformats.org/markup-compatibility/2006" xmlns:p14="http://schemas.microsoft.com/office/powerpoint/2010/main">
        <mc:Choice Requires="p14">
          <p:contentPart r:id="rId183" p14:bwMode="auto">
            <p14:nvContentPartPr>
              <p14:cNvPr id="98" name="Ink 97"/>
              <p14:cNvContentPartPr/>
              <p14:nvPr/>
            </p14:nvContentPartPr>
            <p14:xfrm>
              <a:off x="9836378" y="5600870"/>
              <a:ext cx="79202" cy="15331"/>
            </p14:xfrm>
          </p:contentPart>
        </mc:Choice>
        <mc:Fallback xmlns="">
          <p:pic>
            <p:nvPicPr>
              <p:cNvPr id="98" name="Ink 97"/>
            </p:nvPicPr>
            <p:blipFill>
              <a:blip r:embed="rId184"/>
            </p:blipFill>
            <p:spPr>
              <a:xfrm>
                <a:off x="9836378" y="5600870"/>
                <a:ext cx="79202" cy="15331"/>
              </a:xfrm>
              <a:prstGeom prst="rect"/>
            </p:spPr>
          </p:pic>
        </mc:Fallback>
      </mc:AlternateContent>
      <mc:AlternateContent xmlns:mc="http://schemas.openxmlformats.org/markup-compatibility/2006" xmlns:p14="http://schemas.microsoft.com/office/powerpoint/2010/main">
        <mc:Choice Requires="p14">
          <p:contentPart r:id="rId185" p14:bwMode="auto">
            <p14:nvContentPartPr>
              <p14:cNvPr id="99" name="Ink 98"/>
              <p14:cNvContentPartPr/>
              <p14:nvPr/>
            </p14:nvContentPartPr>
            <p14:xfrm>
              <a:off x="10221690" y="5494831"/>
              <a:ext cx="250860" cy="157142"/>
            </p14:xfrm>
          </p:contentPart>
        </mc:Choice>
        <mc:Fallback xmlns="">
          <p:pic>
            <p:nvPicPr>
              <p:cNvPr id="99" name="Ink 98"/>
            </p:nvPicPr>
            <p:blipFill>
              <a:blip r:embed="rId186"/>
            </p:blipFill>
            <p:spPr>
              <a:xfrm>
                <a:off x="10221690" y="5494831"/>
                <a:ext cx="250860" cy="157142"/>
              </a:xfrm>
              <a:prstGeom prst="rect"/>
            </p:spPr>
          </p:pic>
        </mc:Fallback>
      </mc:AlternateContent>
      <mc:AlternateContent xmlns:mc="http://schemas.openxmlformats.org/markup-compatibility/2006" xmlns:p14="http://schemas.microsoft.com/office/powerpoint/2010/main">
        <mc:Choice Requires="p14">
          <p:contentPart r:id="rId187" p14:bwMode="auto">
            <p14:nvContentPartPr>
              <p14:cNvPr id="100" name="Ink 99"/>
              <p14:cNvContentPartPr/>
              <p14:nvPr/>
            </p14:nvContentPartPr>
            <p14:xfrm>
              <a:off x="10432948" y="5340245"/>
              <a:ext cx="113693" cy="95818"/>
            </p14:xfrm>
          </p:contentPart>
        </mc:Choice>
        <mc:Fallback xmlns="">
          <p:pic>
            <p:nvPicPr>
              <p:cNvPr id="100" name="Ink 99"/>
            </p:nvPicPr>
            <p:blipFill>
              <a:blip r:embed="rId188"/>
            </p:blipFill>
            <p:spPr>
              <a:xfrm>
                <a:off x="10432948" y="5340245"/>
                <a:ext cx="113693" cy="95818"/>
              </a:xfrm>
              <a:prstGeom prst="rect"/>
            </p:spPr>
          </p:pic>
        </mc:Fallback>
      </mc:AlternateContent>
      <mc:AlternateContent xmlns:mc="http://schemas.openxmlformats.org/markup-compatibility/2006" xmlns:p14="http://schemas.microsoft.com/office/powerpoint/2010/main">
        <mc:Choice Requires="p14">
          <p:contentPart r:id="rId189" p14:bwMode="auto">
            <p14:nvContentPartPr>
              <p14:cNvPr id="101" name="Ink 100"/>
              <p14:cNvContentPartPr/>
              <p14:nvPr/>
            </p14:nvContentPartPr>
            <p14:xfrm>
              <a:off x="10577300" y="5335135"/>
              <a:ext cx="168623" cy="117536"/>
            </p14:xfrm>
          </p:contentPart>
        </mc:Choice>
        <mc:Fallback xmlns="">
          <p:pic>
            <p:nvPicPr>
              <p:cNvPr id="101" name="Ink 100"/>
            </p:nvPicPr>
            <p:blipFill>
              <a:blip r:embed="rId190"/>
            </p:blipFill>
            <p:spPr>
              <a:xfrm>
                <a:off x="10577300" y="5335135"/>
                <a:ext cx="168623" cy="117536"/>
              </a:xfrm>
              <a:prstGeom prst="rect"/>
            </p:spPr>
          </p:pic>
        </mc:Fallback>
      </mc:AlternateContent>
      <mc:AlternateContent xmlns:mc="http://schemas.openxmlformats.org/markup-compatibility/2006" xmlns:p14="http://schemas.microsoft.com/office/powerpoint/2010/main">
        <mc:Choice Requires="p14">
          <p:contentPart r:id="rId191" p14:bwMode="auto">
            <p14:nvContentPartPr>
              <p14:cNvPr id="102" name="Ink 101"/>
              <p14:cNvContentPartPr/>
              <p14:nvPr/>
            </p14:nvContentPartPr>
            <p14:xfrm>
              <a:off x="11011634" y="5391348"/>
              <a:ext cx="30658" cy="214632"/>
            </p14:xfrm>
          </p:contentPart>
        </mc:Choice>
        <mc:Fallback xmlns="">
          <p:pic>
            <p:nvPicPr>
              <p:cNvPr id="102" name="Ink 101"/>
            </p:nvPicPr>
            <p:blipFill>
              <a:blip r:embed="rId192"/>
            </p:blipFill>
            <p:spPr>
              <a:xfrm>
                <a:off x="11011634" y="5391348"/>
                <a:ext cx="30658" cy="214632"/>
              </a:xfrm>
              <a:prstGeom prst="rect"/>
            </p:spPr>
          </p:pic>
        </mc:Fallback>
      </mc:AlternateContent>
      <mc:AlternateContent xmlns:mc="http://schemas.openxmlformats.org/markup-compatibility/2006" xmlns:p14="http://schemas.microsoft.com/office/powerpoint/2010/main">
        <mc:Choice Requires="p14">
          <p:contentPart r:id="rId193" p14:bwMode="auto">
            <p14:nvContentPartPr>
              <p14:cNvPr id="103" name="Ink 102"/>
              <p14:cNvContentPartPr/>
              <p14:nvPr/>
            </p14:nvContentPartPr>
            <p14:xfrm>
              <a:off x="10990556" y="5370907"/>
              <a:ext cx="225470" cy="309651"/>
            </p14:xfrm>
          </p:contentPart>
        </mc:Choice>
        <mc:Fallback xmlns="">
          <p:pic>
            <p:nvPicPr>
              <p:cNvPr id="103" name="Ink 102"/>
            </p:nvPicPr>
            <p:blipFill>
              <a:blip r:embed="rId194"/>
            </p:blipFill>
            <p:spPr>
              <a:xfrm>
                <a:off x="10990556" y="5370907"/>
                <a:ext cx="225470" cy="309651"/>
              </a:xfrm>
              <a:prstGeom prst="rect"/>
            </p:spPr>
          </p:pic>
        </mc:Fallback>
      </mc:AlternateContent>
      <mc:AlternateContent xmlns:mc="http://schemas.openxmlformats.org/markup-compatibility/2006" xmlns:p14="http://schemas.microsoft.com/office/powerpoint/2010/main">
        <mc:Choice Requires="p14">
          <p:contentPart r:id="rId195" p14:bwMode="auto">
            <p14:nvContentPartPr>
              <p14:cNvPr id="104" name="Ink 103"/>
              <p14:cNvContentPartPr/>
              <p14:nvPr/>
            </p14:nvContentPartPr>
            <p14:xfrm>
              <a:off x="5457274" y="1180475"/>
              <a:ext cx="408784" cy="475256"/>
            </p14:xfrm>
          </p:contentPart>
        </mc:Choice>
        <mc:Fallback xmlns="">
          <p:pic>
            <p:nvPicPr>
              <p:cNvPr id="104" name="Ink 103"/>
            </p:nvPicPr>
            <p:blipFill>
              <a:blip r:embed="rId196"/>
            </p:blipFill>
            <p:spPr>
              <a:xfrm>
                <a:off x="5457274" y="1180475"/>
                <a:ext cx="408784" cy="475256"/>
              </a:xfrm>
              <a:prstGeom prst="rect"/>
            </p:spPr>
          </p:pic>
        </mc:Fallback>
      </mc:AlternateContent>
      <mc:AlternateContent xmlns:mc="http://schemas.openxmlformats.org/markup-compatibility/2006" xmlns:p14="http://schemas.microsoft.com/office/powerpoint/2010/main">
        <mc:Choice Requires="p14">
          <p:contentPart r:id="rId197" p14:bwMode="auto">
            <p14:nvContentPartPr>
              <p14:cNvPr id="105" name="Ink 104"/>
              <p14:cNvContentPartPr/>
              <p14:nvPr/>
            </p14:nvContentPartPr>
            <p14:xfrm>
              <a:off x="9391825" y="1211137"/>
              <a:ext cx="373016" cy="419043"/>
            </p14:xfrm>
          </p:contentPart>
        </mc:Choice>
        <mc:Fallback xmlns="">
          <p:pic>
            <p:nvPicPr>
              <p:cNvPr id="105" name="Ink 104"/>
            </p:nvPicPr>
            <p:blipFill>
              <a:blip r:embed="rId198"/>
            </p:blipFill>
            <p:spPr>
              <a:xfrm>
                <a:off x="9391825" y="1211137"/>
                <a:ext cx="373016" cy="419043"/>
              </a:xfrm>
              <a:prstGeom prst="rect"/>
            </p:spPr>
          </p:pic>
        </mc:Fallback>
      </mc:AlternateContent>
      <mc:AlternateContent xmlns:mc="http://schemas.openxmlformats.org/markup-compatibility/2006" xmlns:p14="http://schemas.microsoft.com/office/powerpoint/2010/main">
        <mc:Choice Requires="p14">
          <p:contentPart r:id="rId199" p14:bwMode="auto">
            <p14:nvContentPartPr>
              <p14:cNvPr id="106" name="Ink 105"/>
              <p14:cNvContentPartPr/>
              <p14:nvPr/>
            </p14:nvContentPartPr>
            <p14:xfrm>
              <a:off x="3895429" y="2086752"/>
              <a:ext cx="500282" cy="39125"/>
            </p14:xfrm>
          </p:contentPart>
        </mc:Choice>
        <mc:Fallback xmlns="">
          <p:pic>
            <p:nvPicPr>
              <p:cNvPr id="106" name="Ink 105"/>
            </p:nvPicPr>
            <p:blipFill>
              <a:blip r:embed="rId200"/>
            </p:blipFill>
            <p:spPr>
              <a:xfrm>
                <a:off x="3895429" y="2086752"/>
                <a:ext cx="500282" cy="39125"/>
              </a:xfrm>
              <a:prstGeom prst="rect"/>
            </p:spPr>
          </p:pic>
        </mc:Fallback>
      </mc:AlternateContent>
      <mc:AlternateContent xmlns:mc="http://schemas.openxmlformats.org/markup-compatibility/2006" xmlns:p14="http://schemas.microsoft.com/office/powerpoint/2010/main">
        <mc:Choice Requires="p14">
          <p:contentPart r:id="rId201" p14:bwMode="auto">
            <p14:nvContentPartPr>
              <p14:cNvPr id="107" name="Ink 106"/>
              <p14:cNvContentPartPr/>
              <p14:nvPr/>
            </p14:nvContentPartPr>
            <p14:xfrm>
              <a:off x="3889840" y="2115657"/>
              <a:ext cx="586350" cy="91985"/>
            </p14:xfrm>
          </p:contentPart>
        </mc:Choice>
        <mc:Fallback xmlns="">
          <p:pic>
            <p:nvPicPr>
              <p:cNvPr id="107" name="Ink 106"/>
            </p:nvPicPr>
            <p:blipFill>
              <a:blip r:embed="rId202"/>
            </p:blipFill>
            <p:spPr>
              <a:xfrm>
                <a:off x="3889840" y="2115657"/>
                <a:ext cx="586350" cy="91985"/>
              </a:xfrm>
              <a:prstGeom prst="rect"/>
            </p:spPr>
          </p:pic>
        </mc:Fallback>
      </mc:AlternateContent>
      <mc:AlternateContent xmlns:mc="http://schemas.openxmlformats.org/markup-compatibility/2006" xmlns:p14="http://schemas.microsoft.com/office/powerpoint/2010/main">
        <mc:Choice Requires="p14">
          <p:contentPart r:id="rId203" p14:bwMode="auto">
            <p14:nvContentPartPr>
              <p14:cNvPr id="108" name="Ink 107"/>
              <p14:cNvContentPartPr/>
              <p14:nvPr/>
            </p14:nvContentPartPr>
            <p14:xfrm>
              <a:off x="4458306" y="2146318"/>
              <a:ext cx="17884" cy="15331"/>
            </p14:xfrm>
          </p:contentPart>
        </mc:Choice>
        <mc:Fallback xmlns="">
          <p:pic>
            <p:nvPicPr>
              <p:cNvPr id="108" name="Ink 107"/>
            </p:nvPicPr>
            <p:blipFill>
              <a:blip r:embed="rId204"/>
            </p:blipFill>
            <p:spPr>
              <a:xfrm>
                <a:off x="4458306" y="2146318"/>
                <a:ext cx="17884" cy="15331"/>
              </a:xfrm>
              <a:prstGeom prst="rect"/>
            </p:spPr>
          </p:pic>
        </mc:Fallback>
      </mc:AlternateContent>
      <mc:AlternateContent xmlns:mc="http://schemas.openxmlformats.org/markup-compatibility/2006" xmlns:p14="http://schemas.microsoft.com/office/powerpoint/2010/main">
        <mc:Choice Requires="p14">
          <p:contentPart r:id="rId205" p14:bwMode="auto">
            <p14:nvContentPartPr>
              <p14:cNvPr id="109" name="Ink 108"/>
              <p14:cNvContentPartPr/>
              <p14:nvPr/>
            </p14:nvContentPartPr>
            <p14:xfrm>
              <a:off x="1236573" y="2626685"/>
              <a:ext cx="2087356" cy="122647"/>
            </p14:xfrm>
          </p:contentPart>
        </mc:Choice>
        <mc:Fallback xmlns="">
          <p:pic>
            <p:nvPicPr>
              <p:cNvPr id="109" name="Ink 108"/>
            </p:nvPicPr>
            <p:blipFill>
              <a:blip r:embed="rId206"/>
            </p:blipFill>
            <p:spPr>
              <a:xfrm>
                <a:off x="1236573" y="2626685"/>
                <a:ext cx="2087356" cy="122647"/>
              </a:xfrm>
              <a:prstGeom prst="rect"/>
            </p:spPr>
          </p:pic>
        </mc:Fallback>
      </mc:AlternateContent>
      <mc:AlternateContent xmlns:mc="http://schemas.openxmlformats.org/markup-compatibility/2006" xmlns:p14="http://schemas.microsoft.com/office/powerpoint/2010/main">
        <mc:Choice Requires="p14">
          <p:contentPart r:id="rId207" p14:bwMode="auto">
            <p14:nvContentPartPr>
              <p14:cNvPr id="110" name="Ink 109"/>
              <p14:cNvContentPartPr/>
              <p14:nvPr/>
            </p14:nvContentPartPr>
            <p14:xfrm>
              <a:off x="4787889" y="2560251"/>
              <a:ext cx="3185965" cy="249126"/>
            </p14:xfrm>
          </p:contentPart>
        </mc:Choice>
        <mc:Fallback xmlns="">
          <p:pic>
            <p:nvPicPr>
              <p:cNvPr id="110" name="Ink 109"/>
            </p:nvPicPr>
            <p:blipFill>
              <a:blip r:embed="rId208"/>
            </p:blipFill>
            <p:spPr>
              <a:xfrm>
                <a:off x="4787889" y="2560251"/>
                <a:ext cx="3185965" cy="249126"/>
              </a:xfrm>
              <a:prstGeom prst="rect"/>
            </p:spPr>
          </p:pic>
        </mc:Fallback>
      </mc:AlternateContent>
      <mc:AlternateContent xmlns:mc="http://schemas.openxmlformats.org/markup-compatibility/2006" xmlns:p14="http://schemas.microsoft.com/office/powerpoint/2010/main">
        <mc:Choice Requires="p14">
          <p:contentPart r:id="rId209" p14:bwMode="auto">
            <p14:nvContentPartPr>
              <p14:cNvPr id="111" name="Ink 110"/>
              <p14:cNvContentPartPr/>
              <p14:nvPr/>
            </p14:nvContentPartPr>
            <p14:xfrm>
              <a:off x="4890085" y="2224250"/>
              <a:ext cx="76647" cy="501127"/>
            </p14:xfrm>
          </p:contentPart>
        </mc:Choice>
        <mc:Fallback xmlns="">
          <p:pic>
            <p:nvPicPr>
              <p:cNvPr id="111" name="Ink 110"/>
            </p:nvPicPr>
            <p:blipFill>
              <a:blip r:embed="rId210"/>
            </p:blipFill>
            <p:spPr>
              <a:xfrm>
                <a:off x="4890085" y="2224250"/>
                <a:ext cx="76647" cy="501127"/>
              </a:xfrm>
              <a:prstGeom prst="rect"/>
            </p:spPr>
          </p:pic>
        </mc:Fallback>
      </mc:AlternateContent>
      <mc:AlternateContent xmlns:mc="http://schemas.openxmlformats.org/markup-compatibility/2006" xmlns:p14="http://schemas.microsoft.com/office/powerpoint/2010/main">
        <mc:Choice Requires="p14">
          <p:contentPart r:id="rId211" p14:bwMode="auto">
            <p14:nvContentPartPr>
              <p14:cNvPr id="112" name="Ink 111"/>
              <p14:cNvContentPartPr/>
              <p14:nvPr/>
            </p14:nvContentPartPr>
            <p14:xfrm>
              <a:off x="4910524" y="2146318"/>
              <a:ext cx="3182133" cy="592793"/>
            </p14:xfrm>
          </p:contentPart>
        </mc:Choice>
        <mc:Fallback xmlns="">
          <p:pic>
            <p:nvPicPr>
              <p:cNvPr id="112" name="Ink 111"/>
            </p:nvPicPr>
            <p:blipFill>
              <a:blip r:embed="rId212"/>
            </p:blipFill>
            <p:spPr>
              <a:xfrm>
                <a:off x="4910524" y="2146318"/>
                <a:ext cx="3182133" cy="592793"/>
              </a:xfrm>
              <a:prstGeom prst="rect"/>
            </p:spPr>
          </p:pic>
        </mc:Fallback>
      </mc:AlternateContent>
      <mc:AlternateContent xmlns:mc="http://schemas.openxmlformats.org/markup-compatibility/2006" xmlns:p14="http://schemas.microsoft.com/office/powerpoint/2010/main">
        <mc:Choice Requires="p14">
          <p:contentPart r:id="rId213" p14:bwMode="auto">
            <p14:nvContentPartPr>
              <p14:cNvPr id="113" name="Ink 112"/>
              <p14:cNvContentPartPr/>
              <p14:nvPr/>
            </p14:nvContentPartPr>
            <p14:xfrm>
              <a:off x="4859426" y="2238303"/>
              <a:ext cx="76647" cy="441401"/>
            </p14:xfrm>
          </p:contentPart>
        </mc:Choice>
        <mc:Fallback xmlns="">
          <p:pic>
            <p:nvPicPr>
              <p:cNvPr id="113" name="Ink 112"/>
            </p:nvPicPr>
            <p:blipFill>
              <a:blip r:embed="rId214"/>
            </p:blipFill>
            <p:spPr>
              <a:xfrm>
                <a:off x="4859426" y="2238303"/>
                <a:ext cx="76647" cy="441401"/>
              </a:xfrm>
              <a:prstGeom prst="rect"/>
            </p:spPr>
          </p:pic>
        </mc:Fallback>
      </mc:AlternateContent>
      <mc:AlternateContent xmlns:mc="http://schemas.openxmlformats.org/markup-compatibility/2006" xmlns:p14="http://schemas.microsoft.com/office/powerpoint/2010/main">
        <mc:Choice Requires="p14">
          <p:contentPart r:id="rId215" p14:bwMode="auto">
            <p14:nvContentPartPr>
              <p14:cNvPr id="114" name="Ink 113"/>
              <p14:cNvContentPartPr/>
              <p14:nvPr/>
            </p14:nvContentPartPr>
            <p14:xfrm>
              <a:off x="4869646" y="2197421"/>
              <a:ext cx="3214068" cy="645173"/>
            </p14:xfrm>
          </p:contentPart>
        </mc:Choice>
        <mc:Fallback xmlns="">
          <p:pic>
            <p:nvPicPr>
              <p:cNvPr id="114" name="Ink 113"/>
            </p:nvPicPr>
            <p:blipFill>
              <a:blip r:embed="rId216"/>
            </p:blipFill>
            <p:spPr>
              <a:xfrm>
                <a:off x="4869646" y="2197421"/>
                <a:ext cx="3214068" cy="645173"/>
              </a:xfrm>
              <a:prstGeom prst="rect"/>
            </p:spPr>
          </p:pic>
        </mc:Fallback>
      </mc:AlternateContent>
      <mc:AlternateContent xmlns:mc="http://schemas.openxmlformats.org/markup-compatibility/2006" xmlns:p14="http://schemas.microsoft.com/office/powerpoint/2010/main">
        <mc:Choice Requires="p14">
          <p:contentPart r:id="rId217" p14:bwMode="auto">
            <p14:nvContentPartPr>
              <p14:cNvPr id="115" name="Ink 114"/>
              <p14:cNvContentPartPr/>
              <p14:nvPr/>
            </p14:nvContentPartPr>
            <p14:xfrm>
              <a:off x="9044358" y="3080063"/>
              <a:ext cx="76648" cy="258868"/>
            </p14:xfrm>
          </p:contentPart>
        </mc:Choice>
        <mc:Fallback xmlns="">
          <p:pic>
            <p:nvPicPr>
              <p:cNvPr id="115" name="Ink 114"/>
            </p:nvPicPr>
            <p:blipFill>
              <a:blip r:embed="rId218"/>
            </p:blipFill>
            <p:spPr>
              <a:xfrm>
                <a:off x="9044358" y="3080063"/>
                <a:ext cx="76648" cy="258868"/>
              </a:xfrm>
              <a:prstGeom prst="rect"/>
            </p:spPr>
          </p:pic>
        </mc:Fallback>
      </mc:AlternateContent>
      <mc:AlternateContent xmlns:mc="http://schemas.openxmlformats.org/markup-compatibility/2006" xmlns:p14="http://schemas.microsoft.com/office/powerpoint/2010/main">
        <mc:Choice Requires="p14">
          <p:contentPart r:id="rId219" p14:bwMode="auto">
            <p14:nvContentPartPr>
              <p14:cNvPr id="116" name="Ink 115"/>
              <p14:cNvContentPartPr/>
              <p14:nvPr/>
            </p14:nvContentPartPr>
            <p14:xfrm>
              <a:off x="9224479" y="2960929"/>
              <a:ext cx="126468" cy="376085"/>
            </p14:xfrm>
          </p:contentPart>
        </mc:Choice>
        <mc:Fallback xmlns="">
          <p:pic>
            <p:nvPicPr>
              <p:cNvPr id="116" name="Ink 115"/>
            </p:nvPicPr>
            <p:blipFill>
              <a:blip r:embed="rId220"/>
            </p:blipFill>
            <p:spPr>
              <a:xfrm>
                <a:off x="9224479" y="2960929"/>
                <a:ext cx="126468" cy="376085"/>
              </a:xfrm>
              <a:prstGeom prst="rect"/>
            </p:spPr>
          </p:pic>
        </mc:Fallback>
      </mc:AlternateContent>
      <mc:AlternateContent xmlns:mc="http://schemas.openxmlformats.org/markup-compatibility/2006" xmlns:p14="http://schemas.microsoft.com/office/powerpoint/2010/main">
        <mc:Choice Requires="p14">
          <p:contentPart r:id="rId221" p14:bwMode="auto">
            <p14:nvContentPartPr>
              <p14:cNvPr id="117" name="Ink 116"/>
              <p14:cNvContentPartPr/>
              <p14:nvPr/>
            </p14:nvContentPartPr>
            <p14:xfrm>
              <a:off x="9644761" y="3112162"/>
              <a:ext cx="99641" cy="112426"/>
            </p14:xfrm>
          </p:contentPart>
        </mc:Choice>
        <mc:Fallback xmlns="">
          <p:pic>
            <p:nvPicPr>
              <p:cNvPr id="117" name="Ink 116"/>
            </p:nvPicPr>
            <p:blipFill>
              <a:blip r:embed="rId222"/>
            </p:blipFill>
            <p:spPr>
              <a:xfrm>
                <a:off x="9644761" y="3112162"/>
                <a:ext cx="99641" cy="112426"/>
              </a:xfrm>
              <a:prstGeom prst="rect"/>
            </p:spPr>
          </p:pic>
        </mc:Fallback>
      </mc:AlternateContent>
      <mc:AlternateContent xmlns:mc="http://schemas.openxmlformats.org/markup-compatibility/2006" xmlns:p14="http://schemas.microsoft.com/office/powerpoint/2010/main">
        <mc:Choice Requires="p14">
          <p:contentPart r:id="rId223" p14:bwMode="auto">
            <p14:nvContentPartPr>
              <p14:cNvPr id="118" name="Ink 117"/>
              <p14:cNvContentPartPr/>
              <p14:nvPr/>
            </p14:nvContentPartPr>
            <p14:xfrm>
              <a:off x="9637096" y="3153044"/>
              <a:ext cx="109860" cy="84320"/>
            </p14:xfrm>
          </p:contentPart>
        </mc:Choice>
        <mc:Fallback xmlns="">
          <p:pic>
            <p:nvPicPr>
              <p:cNvPr id="118" name="Ink 117"/>
            </p:nvPicPr>
            <p:blipFill>
              <a:blip r:embed="rId224"/>
            </p:blipFill>
            <p:spPr>
              <a:xfrm>
                <a:off x="9637096" y="3153044"/>
                <a:ext cx="109860" cy="84320"/>
              </a:xfrm>
              <a:prstGeom prst="rect"/>
            </p:spPr>
          </p:pic>
        </mc:Fallback>
      </mc:AlternateContent>
      <mc:AlternateContent xmlns:mc="http://schemas.openxmlformats.org/markup-compatibility/2006" xmlns:p14="http://schemas.microsoft.com/office/powerpoint/2010/main">
        <mc:Choice Requires="p14">
          <p:contentPart r:id="rId225" p14:bwMode="auto">
            <p14:nvContentPartPr>
              <p14:cNvPr id="119" name="Ink 118"/>
              <p14:cNvContentPartPr/>
              <p14:nvPr/>
            </p14:nvContentPartPr>
            <p14:xfrm>
              <a:off x="9941129" y="3042375"/>
              <a:ext cx="292057" cy="238426"/>
            </p14:xfrm>
          </p:contentPart>
        </mc:Choice>
        <mc:Fallback xmlns="">
          <p:pic>
            <p:nvPicPr>
              <p:cNvPr id="119" name="Ink 118"/>
            </p:nvPicPr>
            <p:blipFill>
              <a:blip r:embed="rId226"/>
            </p:blipFill>
            <p:spPr>
              <a:xfrm>
                <a:off x="9941129" y="3042375"/>
                <a:ext cx="292057" cy="238426"/>
              </a:xfrm>
              <a:prstGeom prst="rect"/>
            </p:spPr>
          </p:pic>
        </mc:Fallback>
      </mc:AlternateContent>
      <mc:AlternateContent xmlns:mc="http://schemas.openxmlformats.org/markup-compatibility/2006" xmlns:p14="http://schemas.microsoft.com/office/powerpoint/2010/main">
        <mc:Choice Requires="p14">
          <p:contentPart r:id="rId227" p14:bwMode="auto">
            <p14:nvContentPartPr>
              <p14:cNvPr id="120" name="Ink 119"/>
              <p14:cNvContentPartPr/>
              <p14:nvPr/>
            </p14:nvContentPartPr>
            <p14:xfrm>
              <a:off x="10215782" y="3073835"/>
              <a:ext cx="136687" cy="17886"/>
            </p14:xfrm>
          </p:contentPart>
        </mc:Choice>
        <mc:Fallback xmlns="">
          <p:pic>
            <p:nvPicPr>
              <p:cNvPr id="120" name="Ink 119"/>
            </p:nvPicPr>
            <p:blipFill>
              <a:blip r:embed="rId228"/>
            </p:blipFill>
            <p:spPr>
              <a:xfrm>
                <a:off x="10215782" y="3073835"/>
                <a:ext cx="136687" cy="17886"/>
              </a:xfrm>
              <a:prstGeom prst="rect"/>
            </p:spPr>
          </p:pic>
        </mc:Fallback>
      </mc:AlternateContent>
      <mc:AlternateContent xmlns:mc="http://schemas.openxmlformats.org/markup-compatibility/2006" xmlns:p14="http://schemas.microsoft.com/office/powerpoint/2010/main">
        <mc:Choice Requires="p14">
          <p:contentPart r:id="rId229" p14:bwMode="auto">
            <p14:nvContentPartPr>
              <p14:cNvPr id="121" name="Ink 120"/>
              <p14:cNvContentPartPr/>
              <p14:nvPr/>
            </p14:nvContentPartPr>
            <p14:xfrm>
              <a:off x="10480214" y="2969074"/>
              <a:ext cx="76648" cy="316838"/>
            </p14:xfrm>
          </p:contentPart>
        </mc:Choice>
        <mc:Fallback xmlns="">
          <p:pic>
            <p:nvPicPr>
              <p:cNvPr id="121" name="Ink 120"/>
            </p:nvPicPr>
            <p:blipFill>
              <a:blip r:embed="rId230"/>
            </p:blipFill>
            <p:spPr>
              <a:xfrm>
                <a:off x="10480214" y="2969074"/>
                <a:ext cx="76648" cy="316838"/>
              </a:xfrm>
              <a:prstGeom prst="rect"/>
            </p:spPr>
          </p:pic>
        </mc:Fallback>
      </mc:AlternateContent>
      <mc:AlternateContent xmlns:mc="http://schemas.openxmlformats.org/markup-compatibility/2006" xmlns:p14="http://schemas.microsoft.com/office/powerpoint/2010/main">
        <mc:Choice Requires="p14">
          <p:contentPart r:id="rId231" p14:bwMode="auto">
            <p14:nvContentPartPr>
              <p14:cNvPr id="122" name="Ink 121"/>
              <p14:cNvContentPartPr/>
              <p14:nvPr/>
            </p14:nvContentPartPr>
            <p14:xfrm>
              <a:off x="10774028" y="3086610"/>
              <a:ext cx="99642" cy="119453"/>
            </p14:xfrm>
          </p:contentPart>
        </mc:Choice>
        <mc:Fallback xmlns="">
          <p:pic>
            <p:nvPicPr>
              <p:cNvPr id="122" name="Ink 121"/>
            </p:nvPicPr>
            <p:blipFill>
              <a:blip r:embed="rId232"/>
            </p:blipFill>
            <p:spPr>
              <a:xfrm>
                <a:off x="10774028" y="3086610"/>
                <a:ext cx="99642" cy="119453"/>
              </a:xfrm>
              <a:prstGeom prst="rect"/>
            </p:spPr>
          </p:pic>
        </mc:Fallback>
      </mc:AlternateContent>
      <mc:AlternateContent xmlns:mc="http://schemas.openxmlformats.org/markup-compatibility/2006" xmlns:p14="http://schemas.microsoft.com/office/powerpoint/2010/main">
        <mc:Choice Requires="p14">
          <p:contentPart r:id="rId233" p14:bwMode="auto">
            <p14:nvContentPartPr>
              <p14:cNvPr id="123" name="Ink 122"/>
              <p14:cNvContentPartPr/>
              <p14:nvPr/>
            </p14:nvContentPartPr>
            <p14:xfrm>
              <a:off x="10776583" y="3107052"/>
              <a:ext cx="104752" cy="79209"/>
            </p14:xfrm>
          </p:contentPart>
        </mc:Choice>
        <mc:Fallback xmlns="">
          <p:pic>
            <p:nvPicPr>
              <p:cNvPr id="123" name="Ink 122"/>
            </p:nvPicPr>
            <p:blipFill>
              <a:blip r:embed="rId234"/>
            </p:blipFill>
            <p:spPr>
              <a:xfrm>
                <a:off x="10776583" y="3107052"/>
                <a:ext cx="104752" cy="79209"/>
              </a:xfrm>
              <a:prstGeom prst="rect"/>
            </p:spPr>
          </p:pic>
        </mc:Fallback>
      </mc:AlternateContent>
      <mc:AlternateContent xmlns:mc="http://schemas.openxmlformats.org/markup-compatibility/2006" xmlns:p14="http://schemas.microsoft.com/office/powerpoint/2010/main">
        <mc:Choice Requires="p14">
          <p:contentPart r:id="rId235" p14:bwMode="auto">
            <p14:nvContentPartPr>
              <p14:cNvPr id="124" name="Ink 123"/>
              <p14:cNvContentPartPr/>
              <p14:nvPr/>
            </p14:nvContentPartPr>
            <p14:xfrm>
              <a:off x="11052513" y="3015067"/>
              <a:ext cx="25549" cy="161772"/>
            </p14:xfrm>
          </p:contentPart>
        </mc:Choice>
        <mc:Fallback xmlns="">
          <p:pic>
            <p:nvPicPr>
              <p:cNvPr id="124" name="Ink 123"/>
            </p:nvPicPr>
            <p:blipFill>
              <a:blip r:embed="rId236"/>
            </p:blipFill>
            <p:spPr>
              <a:xfrm>
                <a:off x="11052513" y="3015067"/>
                <a:ext cx="25549" cy="161772"/>
              </a:xfrm>
              <a:prstGeom prst="rect"/>
            </p:spPr>
          </p:pic>
        </mc:Fallback>
      </mc:AlternateContent>
      <mc:AlternateContent xmlns:mc="http://schemas.openxmlformats.org/markup-compatibility/2006" xmlns:p14="http://schemas.microsoft.com/office/powerpoint/2010/main">
        <mc:Choice Requires="p14">
          <p:contentPart r:id="rId237" p14:bwMode="auto">
            <p14:nvContentPartPr>
              <p14:cNvPr id="125" name="Ink 124"/>
              <p14:cNvContentPartPr/>
              <p14:nvPr/>
            </p14:nvContentPartPr>
            <p14:xfrm>
              <a:off x="11113830" y="2974184"/>
              <a:ext cx="371738" cy="350054"/>
            </p14:xfrm>
          </p:contentPart>
        </mc:Choice>
        <mc:Fallback xmlns="">
          <p:pic>
            <p:nvPicPr>
              <p:cNvPr id="125" name="Ink 124"/>
            </p:nvPicPr>
            <p:blipFill>
              <a:blip r:embed="rId238"/>
            </p:blipFill>
            <p:spPr>
              <a:xfrm>
                <a:off x="11113830" y="2974184"/>
                <a:ext cx="371738" cy="350054"/>
              </a:xfrm>
              <a:prstGeom prst="rect"/>
            </p:spPr>
          </p:pic>
        </mc:Fallback>
      </mc:AlternateContent>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Autofit/>
          </a:bodyPr>
          <a:lstStyle/>
          <a:p>
            <a:pPr marL="342900" lvl="1" indent="-342900" algn="l">
              <a:lnSpc>
                <a:spcPct val="100000"/>
              </a:lnSpc>
              <a:spcBef>
                <a:spcPts val="600"/>
              </a:spcBef>
              <a:buFont typeface="Wingdings" charset="2"/>
              <a:buChar char="l"/>
            </a:pPr>
            <a:r>
              <a:rPr lang="en-US" altLang="zh-CN" sz="2400" dirty="0" smtClean="0">
                <a:latin typeface="微软雅黑" pitchFamily="34" charset="-122"/>
                <a:ea typeface="微软雅黑" pitchFamily="34" charset="-122"/>
                <a:cs typeface="Times New Roman" pitchFamily="18" charset="0"/>
              </a:rPr>
              <a:t>Consider </a:t>
            </a:r>
            <a:r>
              <a:rPr lang="en-US" altLang="zh-CN" sz="2400" dirty="0">
                <a:latin typeface="微软雅黑" pitchFamily="34" charset="-122"/>
                <a:ea typeface="微软雅黑" pitchFamily="34" charset="-122"/>
                <a:cs typeface="Times New Roman" pitchFamily="18" charset="0"/>
              </a:rPr>
              <a:t>a file system on a disk. The size of disk blocks is 512B. </a:t>
            </a:r>
            <a:r>
              <a:rPr lang="en-US" altLang="zh-CN" sz="2400" dirty="0" smtClean="0">
                <a:latin typeface="微软雅黑" pitchFamily="34" charset="-122"/>
                <a:ea typeface="微软雅黑" pitchFamily="34" charset="-122"/>
                <a:cs typeface="Times New Roman" pitchFamily="18" charset="0"/>
              </a:rPr>
              <a:t>The </a:t>
            </a:r>
            <a:r>
              <a:rPr lang="en-US" altLang="zh-CN" sz="2400" dirty="0">
                <a:latin typeface="微软雅黑" pitchFamily="34" charset="-122"/>
                <a:ea typeface="微软雅黑" pitchFamily="34" charset="-122"/>
                <a:cs typeface="Times New Roman" pitchFamily="18" charset="0"/>
              </a:rPr>
              <a:t>directory is organized into a </a:t>
            </a:r>
            <a:r>
              <a:rPr lang="en-US" altLang="zh-CN" sz="2400" dirty="0">
                <a:solidFill>
                  <a:srgbClr val="FF0000"/>
                </a:solidFill>
                <a:latin typeface="微软雅黑" pitchFamily="34" charset="-122"/>
                <a:ea typeface="微软雅黑" pitchFamily="34" charset="-122"/>
                <a:cs typeface="Times New Roman" pitchFamily="18" charset="0"/>
              </a:rPr>
              <a:t>tree structure</a:t>
            </a:r>
            <a:r>
              <a:rPr lang="en-US" altLang="zh-CN" sz="2400" dirty="0">
                <a:latin typeface="微软雅黑" pitchFamily="34" charset="-122"/>
                <a:ea typeface="微软雅黑" pitchFamily="34" charset="-122"/>
                <a:cs typeface="Times New Roman" pitchFamily="18" charset="0"/>
              </a:rPr>
              <a:t>, as shown in Fig.3 , and the root directory resides in </a:t>
            </a:r>
            <a:r>
              <a:rPr lang="en-US" altLang="zh-CN" sz="2400" dirty="0" smtClean="0">
                <a:latin typeface="微软雅黑" pitchFamily="34" charset="-122"/>
                <a:ea typeface="微软雅黑" pitchFamily="34" charset="-122"/>
                <a:cs typeface="Times New Roman" pitchFamily="18" charset="0"/>
              </a:rPr>
              <a:t>memory</a:t>
            </a:r>
            <a:endParaRPr lang="en-US" altLang="zh-CN" sz="2400" dirty="0" smtClean="0">
              <a:latin typeface="微软雅黑" pitchFamily="34" charset="-122"/>
              <a:ea typeface="微软雅黑" pitchFamily="34" charset="-122"/>
              <a:cs typeface="Times New Roman" pitchFamily="18" charset="0"/>
            </a:endParaRPr>
          </a:p>
          <a:p>
            <a:pPr marL="342900" lvl="1" indent="-342900" algn="l">
              <a:lnSpc>
                <a:spcPct val="100000"/>
              </a:lnSpc>
              <a:spcBef>
                <a:spcPts val="600"/>
              </a:spcBef>
              <a:buFont typeface="Wingdings" charset="2"/>
              <a:buChar char="l"/>
            </a:pPr>
            <a:r>
              <a:rPr lang="en-US" altLang="zh-CN" sz="2400" dirty="0" smtClean="0">
                <a:latin typeface="微软雅黑" pitchFamily="34" charset="-122"/>
                <a:ea typeface="微软雅黑" pitchFamily="34" charset="-122"/>
                <a:cs typeface="Times New Roman" pitchFamily="18" charset="0"/>
              </a:rPr>
              <a:t>As </a:t>
            </a:r>
            <a:r>
              <a:rPr lang="en-US" altLang="zh-CN" sz="2400" dirty="0">
                <a:latin typeface="微软雅黑" pitchFamily="34" charset="-122"/>
                <a:ea typeface="微软雅黑" pitchFamily="34" charset="-122"/>
                <a:cs typeface="Times New Roman" pitchFamily="18" charset="0"/>
              </a:rPr>
              <a:t>shown in Fig.1, each directory entry has one bit </a:t>
            </a:r>
            <a:r>
              <a:rPr lang="en-US" altLang="zh-CN" sz="2400" b="1" dirty="0">
                <a:latin typeface="微软雅黑" pitchFamily="34" charset="-122"/>
                <a:ea typeface="微软雅黑" pitchFamily="34" charset="-122"/>
                <a:cs typeface="Times New Roman" pitchFamily="18" charset="0"/>
              </a:rPr>
              <a:t>type</a:t>
            </a:r>
            <a:r>
              <a:rPr lang="en-US" altLang="zh-CN" sz="2400" dirty="0">
                <a:latin typeface="微软雅黑" pitchFamily="34" charset="-122"/>
                <a:ea typeface="微软雅黑" pitchFamily="34" charset="-122"/>
                <a:cs typeface="Times New Roman" pitchFamily="18" charset="0"/>
              </a:rPr>
              <a:t> to define the entry as a subdirectory or as a file, and two 2-byte fields, one holds a file name and the other holds a pointer to a disk </a:t>
            </a:r>
            <a:r>
              <a:rPr lang="en-US" altLang="zh-CN" sz="2400" dirty="0" smtClean="0">
                <a:latin typeface="微软雅黑" pitchFamily="34" charset="-122"/>
                <a:ea typeface="微软雅黑" pitchFamily="34" charset="-122"/>
                <a:cs typeface="Times New Roman" pitchFamily="18" charset="0"/>
              </a:rPr>
              <a:t>block</a:t>
            </a:r>
            <a:endParaRPr lang="en-US" altLang="zh-CN" sz="2400" dirty="0" smtClean="0">
              <a:latin typeface="微软雅黑" pitchFamily="34" charset="-122"/>
              <a:ea typeface="微软雅黑" pitchFamily="34" charset="-122"/>
              <a:cs typeface="Times New Roman" pitchFamily="18" charset="0"/>
            </a:endParaRPr>
          </a:p>
          <a:p>
            <a:pPr marL="342900" lvl="1" indent="-342900" algn="l">
              <a:lnSpc>
                <a:spcPct val="100000"/>
              </a:lnSpc>
              <a:spcBef>
                <a:spcPts val="600"/>
              </a:spcBef>
              <a:buFont typeface="Wingdings" charset="2"/>
              <a:buChar char="l"/>
            </a:pPr>
            <a:r>
              <a:rPr lang="en-US" altLang="zh-CN" sz="2400" dirty="0" smtClean="0">
                <a:latin typeface="微软雅黑" pitchFamily="34" charset="-122"/>
                <a:ea typeface="微软雅黑" pitchFamily="34" charset="-122"/>
                <a:cs typeface="Times New Roman" pitchFamily="18" charset="0"/>
              </a:rPr>
              <a:t>For </a:t>
            </a:r>
            <a:r>
              <a:rPr lang="en-US" altLang="zh-CN" sz="2400" dirty="0">
                <a:latin typeface="微软雅黑" pitchFamily="34" charset="-122"/>
                <a:ea typeface="微软雅黑" pitchFamily="34" charset="-122"/>
                <a:cs typeface="Times New Roman" pitchFamily="18" charset="0"/>
              </a:rPr>
              <a:t>a directory file in Fig.1, the directory name and its first disk block address are recorded</a:t>
            </a:r>
            <a:endParaRPr lang="en-US" altLang="zh-CN" sz="2400" dirty="0">
              <a:latin typeface="微软雅黑" pitchFamily="34" charset="-122"/>
              <a:ea typeface="微软雅黑" pitchFamily="34" charset="-122"/>
              <a:cs typeface="Times New Roman" pitchFamily="18" charset="0"/>
            </a:endParaRPr>
          </a:p>
          <a:p>
            <a:pPr marL="342900" lvl="1" indent="-342900" algn="l">
              <a:lnSpc>
                <a:spcPct val="100000"/>
              </a:lnSpc>
              <a:spcBef>
                <a:spcPts val="600"/>
              </a:spcBef>
              <a:buFont typeface="Wingdings" charset="2"/>
              <a:buChar char="l"/>
            </a:pPr>
            <a:r>
              <a:rPr lang="en-US" altLang="zh-CN" sz="2400" dirty="0" smtClean="0">
                <a:latin typeface="微软雅黑" pitchFamily="34" charset="-122"/>
                <a:ea typeface="微软雅黑" pitchFamily="34" charset="-122"/>
                <a:cs typeface="Times New Roman" pitchFamily="18" charset="0"/>
              </a:rPr>
              <a:t>Directory </a:t>
            </a:r>
            <a:r>
              <a:rPr lang="en-US" altLang="zh-CN" sz="2400" dirty="0">
                <a:latin typeface="微软雅黑" pitchFamily="34" charset="-122"/>
                <a:ea typeface="微软雅黑" pitchFamily="34" charset="-122"/>
                <a:cs typeface="Times New Roman" pitchFamily="18" charset="0"/>
              </a:rPr>
              <a:t>files are organized into </a:t>
            </a:r>
            <a:r>
              <a:rPr lang="en-US" altLang="zh-CN" sz="2400" dirty="0">
                <a:solidFill>
                  <a:srgbClr val="FF0000"/>
                </a:solidFill>
                <a:latin typeface="微软雅黑" pitchFamily="34" charset="-122"/>
                <a:ea typeface="微软雅黑" pitchFamily="34" charset="-122"/>
                <a:cs typeface="Times New Roman" pitchFamily="18" charset="0"/>
              </a:rPr>
              <a:t>linked files</a:t>
            </a:r>
            <a:r>
              <a:rPr lang="en-US" altLang="zh-CN" sz="2400" dirty="0">
                <a:latin typeface="微软雅黑" pitchFamily="34" charset="-122"/>
                <a:ea typeface="微软雅黑" pitchFamily="34" charset="-122"/>
                <a:cs typeface="Times New Roman" pitchFamily="18" charset="0"/>
              </a:rPr>
              <a:t>, and common data files are organized into </a:t>
            </a:r>
            <a:r>
              <a:rPr lang="en-US" altLang="zh-CN" sz="2400" dirty="0">
                <a:solidFill>
                  <a:srgbClr val="FF0000"/>
                </a:solidFill>
                <a:latin typeface="微软雅黑" pitchFamily="34" charset="-122"/>
                <a:ea typeface="微软雅黑" pitchFamily="34" charset="-122"/>
                <a:cs typeface="Times New Roman" pitchFamily="18" charset="0"/>
              </a:rPr>
              <a:t>indexed </a:t>
            </a:r>
            <a:r>
              <a:rPr lang="en-US" altLang="zh-CN" sz="2400" dirty="0" smtClean="0">
                <a:solidFill>
                  <a:srgbClr val="FF0000"/>
                </a:solidFill>
                <a:latin typeface="微软雅黑" pitchFamily="34" charset="-122"/>
                <a:ea typeface="微软雅黑" pitchFamily="34" charset="-122"/>
                <a:cs typeface="Times New Roman" pitchFamily="18" charset="0"/>
              </a:rPr>
              <a:t>files</a:t>
            </a:r>
            <a:endParaRPr lang="zh-CN" altLang="zh-CN" sz="2400" dirty="0">
              <a:latin typeface="微软雅黑" pitchFamily="34" charset="-122"/>
              <a:ea typeface="微软雅黑" pitchFamily="34" charset="-122"/>
              <a:cs typeface="Times New Roman" pitchFamily="18" charset="0"/>
            </a:endParaRPr>
          </a:p>
        </p:txBody>
      </p:sp>
      <p:sp>
        <p:nvSpPr>
          <p:cNvPr id="3" name="标题 2"/>
          <p:cNvSpPr>
            <a:spLocks noGrp="1"/>
          </p:cNvSpPr>
          <p:nvPr>
            <p:ph type="title"/>
          </p:nvPr>
        </p:nvSpPr>
        <p:spPr/>
        <p:txBody>
          <a:bodyPr>
            <a:normAutofit/>
          </a:bodyPr>
          <a:lstStyle/>
          <a:p>
            <a:pPr algn="ctr"/>
            <a:r>
              <a:rPr lang="zh-CN" altLang="en-US" sz="2400" b="1" dirty="0" smtClean="0">
                <a:solidFill>
                  <a:schemeClr val="accent5">
                    <a:lumMod val="75000"/>
                  </a:schemeClr>
                </a:solidFill>
                <a:latin typeface="微软雅黑" pitchFamily="34" charset="-122"/>
                <a:ea typeface="微软雅黑" pitchFamily="34" charset="-122"/>
              </a:rPr>
              <a:t>例</a:t>
            </a:r>
            <a:r>
              <a:rPr lang="en-US" altLang="zh-CN" sz="2400" b="1" dirty="0" smtClean="0">
                <a:solidFill>
                  <a:schemeClr val="accent5">
                    <a:lumMod val="75000"/>
                  </a:schemeClr>
                </a:solidFill>
                <a:latin typeface="微软雅黑" pitchFamily="34" charset="-122"/>
                <a:ea typeface="微软雅黑" pitchFamily="34" charset="-122"/>
              </a:rPr>
              <a:t>7 </a:t>
            </a:r>
            <a:r>
              <a:rPr lang="zh-CN" altLang="en-US" sz="2400" b="1" dirty="0">
                <a:solidFill>
                  <a:schemeClr val="accent5">
                    <a:lumMod val="75000"/>
                  </a:schemeClr>
                </a:solidFill>
                <a:latin typeface="微软雅黑" pitchFamily="34" charset="-122"/>
                <a:ea typeface="微软雅黑" pitchFamily="34" charset="-122"/>
              </a:rPr>
              <a:t>根据目录结构计算文件</a:t>
            </a:r>
            <a:r>
              <a:rPr lang="zh-CN" altLang="en-US" sz="2400" b="1" dirty="0" smtClean="0">
                <a:solidFill>
                  <a:schemeClr val="accent5">
                    <a:lumMod val="75000"/>
                  </a:schemeClr>
                </a:solidFill>
                <a:latin typeface="微软雅黑" pitchFamily="34" charset="-122"/>
                <a:ea typeface="微软雅黑" pitchFamily="34" charset="-122"/>
              </a:rPr>
              <a:t>大小</a:t>
            </a:r>
            <a:r>
              <a:rPr lang="en-US" altLang="zh-CN" sz="2400" b="1" dirty="0" smtClean="0">
                <a:solidFill>
                  <a:schemeClr val="accent5">
                    <a:lumMod val="75000"/>
                  </a:schemeClr>
                </a:solidFill>
                <a:latin typeface="微软雅黑" pitchFamily="34" charset="-122"/>
                <a:ea typeface="微软雅黑" pitchFamily="34" charset="-122"/>
              </a:rPr>
              <a:t>/</a:t>
            </a:r>
            <a:r>
              <a:rPr lang="zh-CN" altLang="en-US" sz="2400" b="1" dirty="0" smtClean="0">
                <a:solidFill>
                  <a:schemeClr val="accent5">
                    <a:lumMod val="75000"/>
                  </a:schemeClr>
                </a:solidFill>
                <a:latin typeface="微软雅黑" pitchFamily="34" charset="-122"/>
                <a:ea typeface="微软雅黑" pitchFamily="34" charset="-122"/>
              </a:rPr>
              <a:t>访问</a:t>
            </a:r>
            <a:r>
              <a:rPr lang="en-US" altLang="zh-CN" sz="2400" b="1" dirty="0" smtClean="0">
                <a:solidFill>
                  <a:schemeClr val="accent5">
                    <a:lumMod val="75000"/>
                  </a:schemeClr>
                </a:solidFill>
                <a:latin typeface="微软雅黑" pitchFamily="34" charset="-122"/>
                <a:ea typeface="微软雅黑" pitchFamily="34" charset="-122"/>
              </a:rPr>
              <a:t>block</a:t>
            </a:r>
            <a:r>
              <a:rPr lang="zh-CN" altLang="en-US" sz="2400" b="1" dirty="0" smtClean="0">
                <a:solidFill>
                  <a:schemeClr val="accent5">
                    <a:lumMod val="75000"/>
                  </a:schemeClr>
                </a:solidFill>
                <a:latin typeface="微软雅黑" pitchFamily="34" charset="-122"/>
                <a:ea typeface="微软雅黑" pitchFamily="34" charset="-122"/>
              </a:rPr>
              <a:t>数目</a:t>
            </a:r>
            <a:endParaRPr lang="zh-CN" altLang="en-US" sz="2400" dirty="0"/>
          </a:p>
        </p:txBody>
      </p:sp>
      <p:sp>
        <p:nvSpPr>
          <p:cNvPr id="4" name="日期占位符 3"/>
          <p:cNvSpPr>
            <a:spLocks noGrp="1"/>
          </p:cNvSpPr>
          <p:nvPr>
            <p:ph type="dt" sz="half" idx="10"/>
          </p:nvPr>
        </p:nvSpPr>
        <p:spPr/>
        <p:txBody>
          <a:bodyPr/>
          <a:lstStyle/>
          <a:p>
            <a:fld id="{D342AF8A-6C9F-6440-B81F-0F8AB8C85483}" type="datetime1">
              <a:rPr kumimoji="1" lang="zh-CN" altLang="en-US" smtClean="0"/>
            </a:fld>
            <a:endParaRPr kumimoji="1" lang="zh-CN" altLang="en-US" dirty="0"/>
          </a:p>
        </p:txBody>
      </p:sp>
      <p:sp>
        <p:nvSpPr>
          <p:cNvPr id="5" name="灯片编号占位符 4"/>
          <p:cNvSpPr>
            <a:spLocks noGrp="1"/>
          </p:cNvSpPr>
          <p:nvPr>
            <p:ph type="sldNum" sz="quarter" idx="12"/>
          </p:nvPr>
        </p:nvSpPr>
        <p:spPr/>
        <p:txBody>
          <a:bodyPr/>
          <a:lstStyle/>
          <a:p>
            <a:r>
              <a:rPr kumimoji="1" lang="en-US" altLang="zh-CN" smtClean="0"/>
              <a:t>PAGE</a:t>
            </a:r>
            <a:r>
              <a:rPr kumimoji="1" lang="zh-CN" altLang="en-US" smtClean="0"/>
              <a:t> </a:t>
            </a:r>
            <a:fld id="{45C466B8-AFC2-AE4B-94BC-EF87A0F7179E}" type="slidenum">
              <a:rPr kumimoji="1" lang="zh-CN" altLang="en-US" smtClean="0"/>
            </a:fld>
            <a:endParaRPr kumimoji="1" lang="zh-CN" altLang="en-US" dirty="0"/>
          </a:p>
        </p:txBody>
      </p:sp>
      <p:sp>
        <p:nvSpPr>
          <p:cNvPr id="6" name="文本占位符 5"/>
          <p:cNvSpPr>
            <a:spLocks noGrp="1"/>
          </p:cNvSpPr>
          <p:nvPr>
            <p:ph type="body" sz="quarter" idx="14"/>
          </p:nvPr>
        </p:nvSpPr>
        <p:spPr/>
        <p:txBody>
          <a:bodyPr/>
          <a:lstStyle/>
          <a:p>
            <a:endParaRPr lang="zh-CN" altLang="en-US"/>
          </a:p>
        </p:txBody>
      </p:sp>
      <mc:AlternateContent xmlns:mc="http://schemas.openxmlformats.org/markup-compatibility/2006" xmlns:p14="http://schemas.microsoft.com/office/powerpoint/2010/main">
        <mc:Choice Requires="p14">
          <p:contentPart r:id="rId1" p14:bwMode="auto">
            <p14:nvContentPartPr>
              <p14:cNvPr id="7" name="Ink 6"/>
              <p14:cNvContentPartPr/>
              <p14:nvPr/>
            </p14:nvContentPartPr>
            <p14:xfrm>
              <a:off x="7884432" y="1456430"/>
              <a:ext cx="625951" cy="102206"/>
            </p14:xfrm>
          </p:contentPart>
        </mc:Choice>
        <mc:Fallback xmlns="">
          <p:pic>
            <p:nvPicPr>
              <p:cNvPr id="7" name="Ink 6"/>
            </p:nvPicPr>
            <p:blipFill>
              <a:blip r:embed="rId2"/>
            </p:blipFill>
            <p:spPr>
              <a:xfrm>
                <a:off x="7884432" y="1456430"/>
                <a:ext cx="625951" cy="102206"/>
              </a:xfrm>
              <a:prstGeom prst="rect"/>
            </p:spPr>
          </p:pic>
        </mc:Fallback>
      </mc:AlternateContent>
      <mc:AlternateContent xmlns:mc="http://schemas.openxmlformats.org/markup-compatibility/2006" xmlns:p14="http://schemas.microsoft.com/office/powerpoint/2010/main">
        <mc:Choice Requires="p14">
          <p:contentPart r:id="rId3" p14:bwMode="auto">
            <p14:nvContentPartPr>
              <p14:cNvPr id="8" name="Ink 7"/>
              <p14:cNvContentPartPr/>
              <p14:nvPr/>
            </p14:nvContentPartPr>
            <p14:xfrm>
              <a:off x="8507829" y="1497312"/>
              <a:ext cx="245270" cy="51103"/>
            </p14:xfrm>
          </p:contentPart>
        </mc:Choice>
        <mc:Fallback xmlns="">
          <p:pic>
            <p:nvPicPr>
              <p:cNvPr id="8" name="Ink 7"/>
            </p:nvPicPr>
            <p:blipFill>
              <a:blip r:embed="rId4"/>
            </p:blipFill>
            <p:spPr>
              <a:xfrm>
                <a:off x="8507829" y="1497312"/>
                <a:ext cx="245270" cy="51103"/>
              </a:xfrm>
              <a:prstGeom prst="rect"/>
            </p:spPr>
          </p:pic>
        </mc:Fallback>
      </mc:AlternateContent>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D342AF8A-6C9F-6440-B81F-0F8AB8C85483}" type="datetime1">
              <a:rPr kumimoji="1" lang="zh-CN" altLang="en-US" smtClean="0"/>
            </a:fld>
            <a:endParaRPr kumimoji="1" lang="zh-CN" altLang="en-US" dirty="0"/>
          </a:p>
        </p:txBody>
      </p:sp>
      <p:sp>
        <p:nvSpPr>
          <p:cNvPr id="5" name="灯片编号占位符 4"/>
          <p:cNvSpPr>
            <a:spLocks noGrp="1"/>
          </p:cNvSpPr>
          <p:nvPr>
            <p:ph type="sldNum" sz="quarter" idx="12"/>
          </p:nvPr>
        </p:nvSpPr>
        <p:spPr/>
        <p:txBody>
          <a:bodyPr/>
          <a:lstStyle/>
          <a:p>
            <a:r>
              <a:rPr kumimoji="1" lang="en-US" altLang="zh-CN" smtClean="0"/>
              <a:t>PAGE</a:t>
            </a:r>
            <a:r>
              <a:rPr kumimoji="1" lang="zh-CN" altLang="en-US" smtClean="0"/>
              <a:t> </a:t>
            </a:r>
            <a:fld id="{45C466B8-AFC2-AE4B-94BC-EF87A0F7179E}" type="slidenum">
              <a:rPr kumimoji="1" lang="zh-CN" altLang="en-US" smtClean="0"/>
            </a:fld>
            <a:endParaRPr kumimoji="1" lang="zh-CN" altLang="en-US" dirty="0"/>
          </a:p>
        </p:txBody>
      </p:sp>
      <p:sp>
        <p:nvSpPr>
          <p:cNvPr id="6" name="文本占位符 5"/>
          <p:cNvSpPr>
            <a:spLocks noGrp="1"/>
          </p:cNvSpPr>
          <p:nvPr>
            <p:ph type="body" sz="quarter" idx="14"/>
          </p:nvPr>
        </p:nvSpPr>
        <p:spPr/>
        <p:txBody>
          <a:bodyPr/>
          <a:lstStyle/>
          <a:p>
            <a:endParaRPr lang="zh-CN" altLang="en-US" dirty="0"/>
          </a:p>
        </p:txBody>
      </p:sp>
      <p:pic>
        <p:nvPicPr>
          <p:cNvPr id="7" name="图片 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194933" y="177799"/>
            <a:ext cx="4328015" cy="2355147"/>
          </a:xfrm>
          <a:prstGeom prst="rect">
            <a:avLst/>
          </a:prstGeom>
          <a:noFill/>
          <a:extLst>
            <a:ext uri="{909E8E84-426E-40DD-AFC4-6F175D3DCCD1}">
              <a14:hiddenFill xmlns:a14="http://schemas.microsoft.com/office/drawing/2010/main">
                <a:solidFill>
                  <a:srgbClr val="FFFFFF"/>
                </a:solidFill>
              </a14:hiddenFill>
            </a:ext>
          </a:extLst>
        </p:spPr>
      </p:pic>
      <p:pic>
        <p:nvPicPr>
          <p:cNvPr id="8" name="图片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45544" y="43747"/>
            <a:ext cx="2736304" cy="3584173"/>
          </a:xfrm>
          <a:prstGeom prst="rect">
            <a:avLst/>
          </a:prstGeom>
          <a:noFill/>
          <a:extLst>
            <a:ext uri="{909E8E84-426E-40DD-AFC4-6F175D3DCCD1}">
              <a14:hiddenFill xmlns:a14="http://schemas.microsoft.com/office/drawing/2010/main">
                <a:solidFill>
                  <a:srgbClr val="FFFFFF"/>
                </a:solidFill>
              </a14:hiddenFill>
            </a:ext>
          </a:extLst>
        </p:spPr>
      </p:pic>
      <p:pic>
        <p:nvPicPr>
          <p:cNvPr id="9" name="图片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4933" y="3184715"/>
            <a:ext cx="5539882" cy="3214499"/>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4"/>
          <p:cNvSpPr>
            <a:spLocks noChangeArrowheads="1"/>
          </p:cNvSpPr>
          <p:nvPr/>
        </p:nvSpPr>
        <p:spPr bwMode="auto">
          <a:xfrm>
            <a:off x="1194933" y="87681"/>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latin typeface="微软雅黑" pitchFamily="34" charset="-122"/>
              <a:ea typeface="微软雅黑" pitchFamily="34" charset="-122"/>
            </a:endParaRPr>
          </a:p>
        </p:txBody>
      </p:sp>
      <p:sp>
        <p:nvSpPr>
          <p:cNvPr id="11" name="Rectangle 5"/>
          <p:cNvSpPr>
            <a:spLocks noChangeArrowheads="1"/>
          </p:cNvSpPr>
          <p:nvPr/>
        </p:nvSpPr>
        <p:spPr bwMode="auto">
          <a:xfrm>
            <a:off x="1194933" y="1228737"/>
            <a:ext cx="261610"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000" b="0" i="0" u="none" strike="noStrike" cap="none" normalizeH="0" baseline="0" smtClean="0">
                <a:ln>
                  <a:noFill/>
                </a:ln>
                <a:solidFill>
                  <a:schemeClr val="tx1"/>
                </a:solidFill>
                <a:effectLst/>
                <a:latin typeface="微软雅黑" pitchFamily="34" charset="-122"/>
                <a:ea typeface="微软雅黑" pitchFamily="34" charset="-122"/>
                <a:cs typeface="Times New Roman" pitchFamily="18" charset="0"/>
              </a:rPr>
              <a:t>  </a:t>
            </a:r>
            <a:endParaRPr kumimoji="0" lang="en-US" altLang="zh-CN" sz="1800" b="0" i="0" u="none" strike="noStrike" cap="none" normalizeH="0" baseline="0" smtClean="0">
              <a:ln>
                <a:noFill/>
              </a:ln>
              <a:solidFill>
                <a:schemeClr val="tx1"/>
              </a:solidFill>
              <a:effectLst/>
              <a:latin typeface="微软雅黑" pitchFamily="34" charset="-122"/>
              <a:ea typeface="微软雅黑" pitchFamily="34" charset="-122"/>
              <a:cs typeface="宋体" pitchFamily="2" charset="-122"/>
            </a:endParaRPr>
          </a:p>
        </p:txBody>
      </p:sp>
      <p:sp>
        <p:nvSpPr>
          <p:cNvPr id="12" name="Rectangle 6"/>
          <p:cNvSpPr>
            <a:spLocks noChangeArrowheads="1"/>
          </p:cNvSpPr>
          <p:nvPr/>
        </p:nvSpPr>
        <p:spPr bwMode="auto">
          <a:xfrm>
            <a:off x="1194933" y="2409837"/>
            <a:ext cx="261610"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000" b="0" i="0" u="none" strike="noStrike" cap="none" normalizeH="0" baseline="0" smtClean="0">
                <a:ln>
                  <a:noFill/>
                </a:ln>
                <a:solidFill>
                  <a:schemeClr val="tx1"/>
                </a:solidFill>
                <a:effectLst/>
                <a:latin typeface="微软雅黑" pitchFamily="34" charset="-122"/>
                <a:ea typeface="微软雅黑" pitchFamily="34" charset="-122"/>
                <a:cs typeface="Times New Roman" pitchFamily="18" charset="0"/>
              </a:rPr>
              <a:t>  </a:t>
            </a:r>
            <a:endParaRPr kumimoji="0" lang="en-US" altLang="zh-CN" sz="1800" b="0" i="0" u="none" strike="noStrike" cap="none" normalizeH="0" baseline="0" smtClean="0">
              <a:ln>
                <a:noFill/>
              </a:ln>
              <a:solidFill>
                <a:schemeClr val="tx1"/>
              </a:solidFill>
              <a:effectLst/>
              <a:latin typeface="微软雅黑" pitchFamily="34" charset="-122"/>
              <a:ea typeface="微软雅黑" pitchFamily="34" charset="-122"/>
              <a:cs typeface="宋体" pitchFamily="2" charset="-122"/>
            </a:endParaRPr>
          </a:p>
        </p:txBody>
      </p:sp>
      <p:sp>
        <p:nvSpPr>
          <p:cNvPr id="13" name="TextBox 12"/>
          <p:cNvSpPr txBox="1"/>
          <p:nvPr/>
        </p:nvSpPr>
        <p:spPr>
          <a:xfrm>
            <a:off x="1913672" y="2532174"/>
            <a:ext cx="2542619" cy="369332"/>
          </a:xfrm>
          <a:prstGeom prst="rect">
            <a:avLst/>
          </a:prstGeom>
          <a:noFill/>
        </p:spPr>
        <p:txBody>
          <a:bodyPr wrap="none" rtlCol="0">
            <a:spAutoFit/>
          </a:bodyPr>
          <a:lstStyle/>
          <a:p>
            <a:r>
              <a:rPr lang="en-US" altLang="zh-CN" dirty="0">
                <a:latin typeface="微软雅黑" pitchFamily="34" charset="-122"/>
                <a:ea typeface="微软雅黑" pitchFamily="34" charset="-122"/>
              </a:rPr>
              <a:t>Figure 1 directory file</a:t>
            </a:r>
            <a:endParaRPr lang="zh-CN" altLang="en-US" dirty="0">
              <a:latin typeface="微软雅黑" pitchFamily="34" charset="-122"/>
              <a:ea typeface="微软雅黑" pitchFamily="34" charset="-122"/>
            </a:endParaRPr>
          </a:p>
        </p:txBody>
      </p:sp>
      <p:sp>
        <p:nvSpPr>
          <p:cNvPr id="14" name="TextBox 13"/>
          <p:cNvSpPr txBox="1"/>
          <p:nvPr/>
        </p:nvSpPr>
        <p:spPr>
          <a:xfrm>
            <a:off x="7276270" y="3616322"/>
            <a:ext cx="2624308" cy="369332"/>
          </a:xfrm>
          <a:prstGeom prst="rect">
            <a:avLst/>
          </a:prstGeom>
          <a:noFill/>
        </p:spPr>
        <p:txBody>
          <a:bodyPr wrap="none" rtlCol="0">
            <a:spAutoFit/>
          </a:bodyPr>
          <a:lstStyle/>
          <a:p>
            <a:r>
              <a:rPr lang="en-US" altLang="zh-CN" dirty="0">
                <a:latin typeface="微软雅黑" pitchFamily="34" charset="-122"/>
                <a:ea typeface="微软雅黑" pitchFamily="34" charset="-122"/>
              </a:rPr>
              <a:t>Figure 2 FCB structure</a:t>
            </a:r>
            <a:endParaRPr lang="zh-CN" altLang="en-US" dirty="0">
              <a:latin typeface="微软雅黑" pitchFamily="34" charset="-122"/>
              <a:ea typeface="微软雅黑" pitchFamily="34" charset="-122"/>
            </a:endParaRPr>
          </a:p>
        </p:txBody>
      </p:sp>
      <p:sp>
        <p:nvSpPr>
          <p:cNvPr id="15" name="TextBox 14"/>
          <p:cNvSpPr txBox="1"/>
          <p:nvPr/>
        </p:nvSpPr>
        <p:spPr>
          <a:xfrm>
            <a:off x="2382557" y="6413698"/>
            <a:ext cx="2643544" cy="369332"/>
          </a:xfrm>
          <a:prstGeom prst="rect">
            <a:avLst/>
          </a:prstGeom>
          <a:noFill/>
        </p:spPr>
        <p:txBody>
          <a:bodyPr wrap="none" rtlCol="0">
            <a:spAutoFit/>
          </a:bodyPr>
          <a:lstStyle/>
          <a:p>
            <a:r>
              <a:rPr lang="en-US" altLang="zh-CN" dirty="0">
                <a:latin typeface="微软雅黑" pitchFamily="34" charset="-122"/>
                <a:ea typeface="微软雅黑" pitchFamily="34" charset="-122"/>
              </a:rPr>
              <a:t>Figure 3 directory tree</a:t>
            </a:r>
            <a:endParaRPr lang="zh-CN" altLang="en-US" dirty="0">
              <a:latin typeface="微软雅黑" pitchFamily="34" charset="-122"/>
              <a:ea typeface="微软雅黑" pitchFamily="34" charset="-122"/>
            </a:endParaRPr>
          </a:p>
        </p:txBody>
      </p:sp>
      <mc:AlternateContent xmlns:mc="http://schemas.openxmlformats.org/markup-compatibility/2006" xmlns:p14="http://schemas.microsoft.com/office/powerpoint/2010/main">
        <mc:Choice Requires="p14">
          <p:contentPart r:id="rId4" p14:bwMode="auto">
            <p14:nvContentPartPr>
              <p14:cNvPr id="2" name="Ink 1"/>
              <p14:cNvContentPartPr/>
              <p14:nvPr/>
            </p14:nvContentPartPr>
            <p14:xfrm>
              <a:off x="1921367" y="3563778"/>
              <a:ext cx="144472" cy="297383"/>
            </p14:xfrm>
          </p:contentPart>
        </mc:Choice>
        <mc:Fallback xmlns="">
          <p:pic>
            <p:nvPicPr>
              <p:cNvPr id="2" name="Ink 1"/>
            </p:nvPicPr>
            <p:blipFill>
              <a:blip r:embed="rId5"/>
            </p:blipFill>
            <p:spPr>
              <a:xfrm>
                <a:off x="1921367" y="3563778"/>
                <a:ext cx="144472" cy="297383"/>
              </a:xfrm>
              <a:prstGeom prst="rect"/>
            </p:spPr>
          </p:pic>
        </mc:Fallback>
      </mc:AlternateContent>
      <mc:AlternateContent xmlns:mc="http://schemas.openxmlformats.org/markup-compatibility/2006" xmlns:p14="http://schemas.microsoft.com/office/powerpoint/2010/main">
        <mc:Choice Requires="p14">
          <p:contentPart r:id="rId6" p14:bwMode="auto">
            <p14:nvContentPartPr>
              <p14:cNvPr id="3" name="Ink 2"/>
              <p14:cNvContentPartPr/>
              <p14:nvPr/>
            </p14:nvContentPartPr>
            <p14:xfrm>
              <a:off x="1853961" y="3713071"/>
              <a:ext cx="320222" cy="43343"/>
            </p14:xfrm>
          </p:contentPart>
        </mc:Choice>
        <mc:Fallback xmlns="">
          <p:pic>
            <p:nvPicPr>
              <p:cNvPr id="3" name="Ink 2"/>
            </p:nvPicPr>
            <p:blipFill>
              <a:blip r:embed="rId7"/>
            </p:blipFill>
            <p:spPr>
              <a:xfrm>
                <a:off x="1853961" y="3713071"/>
                <a:ext cx="320222" cy="43343"/>
              </a:xfrm>
              <a:prstGeom prst="rect"/>
            </p:spPr>
          </p:pic>
        </mc:Fallback>
      </mc:AlternateContent>
      <mc:AlternateContent xmlns:mc="http://schemas.openxmlformats.org/markup-compatibility/2006" xmlns:p14="http://schemas.microsoft.com/office/powerpoint/2010/main">
        <mc:Choice Requires="p14">
          <p:contentPart r:id="rId8" p14:bwMode="auto">
            <p14:nvContentPartPr>
              <p14:cNvPr id="16" name="Ink 15"/>
              <p14:cNvContentPartPr/>
              <p14:nvPr/>
            </p14:nvContentPartPr>
            <p14:xfrm>
              <a:off x="2292167" y="3640833"/>
              <a:ext cx="14451" cy="198656"/>
            </p14:xfrm>
          </p:contentPart>
        </mc:Choice>
        <mc:Fallback xmlns="">
          <p:pic>
            <p:nvPicPr>
              <p:cNvPr id="16" name="Ink 15"/>
            </p:nvPicPr>
            <p:blipFill>
              <a:blip r:embed="rId9"/>
            </p:blipFill>
            <p:spPr>
              <a:xfrm>
                <a:off x="2292167" y="3640833"/>
                <a:ext cx="14451" cy="198656"/>
              </a:xfrm>
              <a:prstGeom prst="rect"/>
            </p:spPr>
          </p:pic>
        </mc:Fallback>
      </mc:AlternateContent>
      <mc:AlternateContent xmlns:mc="http://schemas.openxmlformats.org/markup-compatibility/2006" xmlns:p14="http://schemas.microsoft.com/office/powerpoint/2010/main">
        <mc:Choice Requires="p14">
          <p:contentPart r:id="rId10" p14:bwMode="auto">
            <p14:nvContentPartPr>
              <p14:cNvPr id="17" name="Ink 16"/>
              <p14:cNvContentPartPr/>
              <p14:nvPr/>
            </p14:nvContentPartPr>
            <p14:xfrm>
              <a:off x="2292167" y="3554146"/>
              <a:ext cx="108963" cy="320710"/>
            </p14:xfrm>
          </p:contentPart>
        </mc:Choice>
        <mc:Fallback xmlns="">
          <p:pic>
            <p:nvPicPr>
              <p:cNvPr id="17" name="Ink 16"/>
            </p:nvPicPr>
            <p:blipFill>
              <a:blip r:embed="rId11"/>
            </p:blipFill>
            <p:spPr>
              <a:xfrm>
                <a:off x="2292167" y="3554146"/>
                <a:ext cx="108963" cy="320710"/>
              </a:xfrm>
              <a:prstGeom prst="rect"/>
            </p:spPr>
          </p:pic>
        </mc:Fallback>
      </mc:AlternateContent>
      <mc:AlternateContent xmlns:mc="http://schemas.openxmlformats.org/markup-compatibility/2006" xmlns:p14="http://schemas.microsoft.com/office/powerpoint/2010/main">
        <mc:Choice Requires="p14">
          <p:contentPart r:id="rId12" p14:bwMode="auto">
            <p14:nvContentPartPr>
              <p14:cNvPr id="18" name="Ink 17"/>
              <p14:cNvContentPartPr/>
              <p14:nvPr/>
            </p14:nvContentPartPr>
            <p14:xfrm>
              <a:off x="2292167" y="3679360"/>
              <a:ext cx="113155" cy="173373"/>
            </p14:xfrm>
          </p:contentPart>
        </mc:Choice>
        <mc:Fallback xmlns="">
          <p:pic>
            <p:nvPicPr>
              <p:cNvPr id="18" name="Ink 17"/>
            </p:nvPicPr>
            <p:blipFill>
              <a:blip r:embed="rId13"/>
            </p:blipFill>
            <p:spPr>
              <a:xfrm>
                <a:off x="2292167" y="3679360"/>
                <a:ext cx="113155" cy="173373"/>
              </a:xfrm>
              <a:prstGeom prst="rect"/>
            </p:spPr>
          </p:pic>
        </mc:Fallback>
      </mc:AlternateContent>
      <mc:AlternateContent xmlns:mc="http://schemas.openxmlformats.org/markup-compatibility/2006" xmlns:p14="http://schemas.microsoft.com/office/powerpoint/2010/main">
        <mc:Choice Requires="p14">
          <p:contentPart r:id="rId14" p14:bwMode="auto">
            <p14:nvContentPartPr>
              <p14:cNvPr id="19" name="Ink 18"/>
              <p14:cNvContentPartPr/>
              <p14:nvPr/>
            </p14:nvContentPartPr>
            <p14:xfrm>
              <a:off x="2600352" y="3583042"/>
              <a:ext cx="19262" cy="112571"/>
            </p14:xfrm>
          </p:contentPart>
        </mc:Choice>
        <mc:Fallback xmlns="">
          <p:pic>
            <p:nvPicPr>
              <p:cNvPr id="19" name="Ink 18"/>
            </p:nvPicPr>
            <p:blipFill>
              <a:blip r:embed="rId15"/>
            </p:blipFill>
            <p:spPr>
              <a:xfrm>
                <a:off x="2600352" y="3583042"/>
                <a:ext cx="19262" cy="112571"/>
              </a:xfrm>
              <a:prstGeom prst="rect"/>
            </p:spPr>
          </p:pic>
        </mc:Fallback>
      </mc:AlternateContent>
      <mc:AlternateContent xmlns:mc="http://schemas.openxmlformats.org/markup-compatibility/2006" xmlns:p14="http://schemas.microsoft.com/office/powerpoint/2010/main">
        <mc:Choice Requires="p14">
          <p:contentPart r:id="rId16" p14:bwMode="auto">
            <p14:nvContentPartPr>
              <p14:cNvPr id="20" name="Ink 19"/>
              <p14:cNvContentPartPr/>
              <p14:nvPr/>
            </p14:nvContentPartPr>
            <p14:xfrm>
              <a:off x="2552189" y="3550534"/>
              <a:ext cx="74650" cy="102338"/>
            </p14:xfrm>
          </p:contentPart>
        </mc:Choice>
        <mc:Fallback xmlns="">
          <p:pic>
            <p:nvPicPr>
              <p:cNvPr id="20" name="Ink 19"/>
            </p:nvPicPr>
            <p:blipFill>
              <a:blip r:embed="rId17"/>
            </p:blipFill>
            <p:spPr>
              <a:xfrm>
                <a:off x="2552189" y="3550534"/>
                <a:ext cx="74650" cy="102338"/>
              </a:xfrm>
              <a:prstGeom prst="rect"/>
            </p:spPr>
          </p:pic>
        </mc:Fallback>
      </mc:AlternateContent>
      <mc:AlternateContent xmlns:mc="http://schemas.openxmlformats.org/markup-compatibility/2006" xmlns:p14="http://schemas.microsoft.com/office/powerpoint/2010/main">
        <mc:Choice Requires="p14">
          <p:contentPart r:id="rId18" p14:bwMode="auto">
            <p14:nvContentPartPr>
              <p14:cNvPr id="21" name="Ink 20"/>
              <p14:cNvContentPartPr/>
              <p14:nvPr/>
            </p14:nvContentPartPr>
            <p14:xfrm>
              <a:off x="2489593" y="3684176"/>
              <a:ext cx="216708" cy="167955"/>
            </p14:xfrm>
          </p:contentPart>
        </mc:Choice>
        <mc:Fallback xmlns="">
          <p:pic>
            <p:nvPicPr>
              <p:cNvPr id="21" name="Ink 20"/>
            </p:nvPicPr>
            <p:blipFill>
              <a:blip r:embed="rId19"/>
            </p:blipFill>
            <p:spPr>
              <a:xfrm>
                <a:off x="2489593" y="3684176"/>
                <a:ext cx="216708" cy="167955"/>
              </a:xfrm>
              <a:prstGeom prst="rect"/>
            </p:spPr>
          </p:pic>
        </mc:Fallback>
      </mc:AlternateContent>
      <mc:AlternateContent xmlns:mc="http://schemas.openxmlformats.org/markup-compatibility/2006" xmlns:p14="http://schemas.microsoft.com/office/powerpoint/2010/main">
        <mc:Choice Requires="p14">
          <p:contentPart r:id="rId20" p14:bwMode="auto">
            <p14:nvContentPartPr>
              <p14:cNvPr id="22" name="Ink 21"/>
              <p14:cNvContentPartPr/>
              <p14:nvPr/>
            </p14:nvContentPartPr>
            <p14:xfrm>
              <a:off x="2244003" y="3910524"/>
              <a:ext cx="81877" cy="105950"/>
            </p14:xfrm>
          </p:contentPart>
        </mc:Choice>
        <mc:Fallback xmlns="">
          <p:pic>
            <p:nvPicPr>
              <p:cNvPr id="22" name="Ink 21"/>
            </p:nvPicPr>
            <p:blipFill>
              <a:blip r:embed="rId21"/>
            </p:blipFill>
            <p:spPr>
              <a:xfrm>
                <a:off x="2244003" y="3910524"/>
                <a:ext cx="81877" cy="105950"/>
              </a:xfrm>
              <a:prstGeom prst="rect"/>
            </p:spPr>
          </p:pic>
        </mc:Fallback>
      </mc:AlternateContent>
      <mc:AlternateContent xmlns:mc="http://schemas.openxmlformats.org/markup-compatibility/2006" xmlns:p14="http://schemas.microsoft.com/office/powerpoint/2010/main">
        <mc:Choice Requires="p14">
          <p:contentPart r:id="rId22" p14:bwMode="auto">
            <p14:nvContentPartPr>
              <p14:cNvPr id="23" name="Ink 22"/>
              <p14:cNvContentPartPr/>
              <p14:nvPr/>
            </p14:nvContentPartPr>
            <p14:xfrm>
              <a:off x="2744824" y="3920156"/>
              <a:ext cx="284113" cy="216716"/>
            </p14:xfrm>
          </p:contentPart>
        </mc:Choice>
        <mc:Fallback xmlns="">
          <p:pic>
            <p:nvPicPr>
              <p:cNvPr id="23" name="Ink 22"/>
            </p:nvPicPr>
            <p:blipFill>
              <a:blip r:embed="rId23"/>
            </p:blipFill>
            <p:spPr>
              <a:xfrm>
                <a:off x="2744824" y="3920156"/>
                <a:ext cx="284113" cy="216716"/>
              </a:xfrm>
              <a:prstGeom prst="rect"/>
            </p:spPr>
          </p:pic>
        </mc:Fallback>
      </mc:AlternateContent>
      <mc:AlternateContent xmlns:mc="http://schemas.openxmlformats.org/markup-compatibility/2006" xmlns:p14="http://schemas.microsoft.com/office/powerpoint/2010/main">
        <mc:Choice Requires="p14">
          <p:contentPart r:id="rId24" p14:bwMode="auto">
            <p14:nvContentPartPr>
              <p14:cNvPr id="24" name="Ink 23"/>
              <p14:cNvContentPartPr/>
              <p14:nvPr/>
            </p14:nvContentPartPr>
            <p14:xfrm>
              <a:off x="2996862" y="4055001"/>
              <a:ext cx="27245" cy="46504"/>
            </p14:xfrm>
          </p:contentPart>
        </mc:Choice>
        <mc:Fallback xmlns="">
          <p:pic>
            <p:nvPicPr>
              <p:cNvPr id="24" name="Ink 23"/>
            </p:nvPicPr>
            <p:blipFill>
              <a:blip r:embed="rId25"/>
            </p:blipFill>
            <p:spPr>
              <a:xfrm>
                <a:off x="2996862" y="4055001"/>
                <a:ext cx="27245" cy="46504"/>
              </a:xfrm>
              <a:prstGeom prst="rect"/>
            </p:spPr>
          </p:pic>
        </mc:Fallback>
      </mc:AlternateContent>
      <mc:AlternateContent xmlns:mc="http://schemas.openxmlformats.org/markup-compatibility/2006" xmlns:p14="http://schemas.microsoft.com/office/powerpoint/2010/main">
        <mc:Choice Requires="p14">
          <p:contentPart r:id="rId26" p14:bwMode="auto">
            <p14:nvContentPartPr>
              <p14:cNvPr id="25" name="Ink 24"/>
              <p14:cNvContentPartPr/>
              <p14:nvPr/>
            </p14:nvContentPartPr>
            <p14:xfrm>
              <a:off x="2975963" y="3809389"/>
              <a:ext cx="1698193" cy="366010"/>
            </p14:xfrm>
          </p:contentPart>
        </mc:Choice>
        <mc:Fallback xmlns="">
          <p:pic>
            <p:nvPicPr>
              <p:cNvPr id="25" name="Ink 24"/>
            </p:nvPicPr>
            <p:blipFill>
              <a:blip r:embed="rId27"/>
            </p:blipFill>
            <p:spPr>
              <a:xfrm>
                <a:off x="2975963" y="3809389"/>
                <a:ext cx="1698193" cy="366010"/>
              </a:xfrm>
              <a:prstGeom prst="rect"/>
            </p:spPr>
          </p:pic>
        </mc:Fallback>
      </mc:AlternateContent>
      <mc:AlternateContent xmlns:mc="http://schemas.openxmlformats.org/markup-compatibility/2006" xmlns:p14="http://schemas.microsoft.com/office/powerpoint/2010/main">
        <mc:Choice Requires="p14">
          <p:contentPart r:id="rId28" p14:bwMode="auto">
            <p14:nvContentPartPr>
              <p14:cNvPr id="26" name="Ink 25"/>
              <p14:cNvContentPartPr/>
              <p14:nvPr/>
            </p14:nvContentPartPr>
            <p14:xfrm>
              <a:off x="6317897" y="3491539"/>
              <a:ext cx="56128" cy="65015"/>
            </p14:xfrm>
          </p:contentPart>
        </mc:Choice>
        <mc:Fallback xmlns="">
          <p:pic>
            <p:nvPicPr>
              <p:cNvPr id="26" name="Ink 25"/>
            </p:nvPicPr>
            <p:blipFill>
              <a:blip r:embed="rId29"/>
            </p:blipFill>
            <p:spPr>
              <a:xfrm>
                <a:off x="6317897" y="3491539"/>
                <a:ext cx="56128" cy="65015"/>
              </a:xfrm>
              <a:prstGeom prst="rect"/>
            </p:spPr>
          </p:pic>
        </mc:Fallback>
      </mc:AlternateContent>
      <mc:AlternateContent xmlns:mc="http://schemas.openxmlformats.org/markup-compatibility/2006" xmlns:p14="http://schemas.microsoft.com/office/powerpoint/2010/main">
        <mc:Choice Requires="p14">
          <p:contentPart r:id="rId30" p14:bwMode="auto">
            <p14:nvContentPartPr>
              <p14:cNvPr id="27" name="Ink 26"/>
              <p14:cNvContentPartPr/>
              <p14:nvPr/>
            </p14:nvContentPartPr>
            <p14:xfrm>
              <a:off x="6284184" y="3568594"/>
              <a:ext cx="203454" cy="173373"/>
            </p14:xfrm>
          </p:contentPart>
        </mc:Choice>
        <mc:Fallback xmlns="">
          <p:pic>
            <p:nvPicPr>
              <p:cNvPr id="27" name="Ink 26"/>
            </p:nvPicPr>
            <p:blipFill>
              <a:blip r:embed="rId31"/>
            </p:blipFill>
            <p:spPr>
              <a:xfrm>
                <a:off x="6284184" y="3568594"/>
                <a:ext cx="203454" cy="173373"/>
              </a:xfrm>
              <a:prstGeom prst="rect"/>
            </p:spPr>
          </p:pic>
        </mc:Fallback>
      </mc:AlternateContent>
      <mc:AlternateContent xmlns:mc="http://schemas.openxmlformats.org/markup-compatibility/2006" xmlns:p14="http://schemas.microsoft.com/office/powerpoint/2010/main">
        <mc:Choice Requires="p14">
          <p:contentPart r:id="rId32" p14:bwMode="auto">
            <p14:nvContentPartPr>
              <p14:cNvPr id="28" name="Ink 27"/>
              <p14:cNvContentPartPr/>
              <p14:nvPr/>
            </p14:nvContentPartPr>
            <p14:xfrm>
              <a:off x="6322708" y="3645649"/>
              <a:ext cx="127605" cy="74647"/>
            </p14:xfrm>
          </p:contentPart>
        </mc:Choice>
        <mc:Fallback xmlns="">
          <p:pic>
            <p:nvPicPr>
              <p:cNvPr id="28" name="Ink 27"/>
            </p:nvPicPr>
            <p:blipFill>
              <a:blip r:embed="rId33"/>
            </p:blipFill>
            <p:spPr>
              <a:xfrm>
                <a:off x="6322708" y="3645649"/>
                <a:ext cx="127605" cy="74647"/>
              </a:xfrm>
              <a:prstGeom prst="rect"/>
            </p:spPr>
          </p:pic>
        </mc:Fallback>
      </mc:AlternateContent>
      <mc:AlternateContent xmlns:mc="http://schemas.openxmlformats.org/markup-compatibility/2006" xmlns:p14="http://schemas.microsoft.com/office/powerpoint/2010/main">
        <mc:Choice Requires="p14">
          <p:contentPart r:id="rId34" p14:bwMode="auto">
            <p14:nvContentPartPr>
              <p14:cNvPr id="29" name="Ink 28"/>
              <p14:cNvContentPartPr/>
              <p14:nvPr/>
            </p14:nvContentPartPr>
            <p14:xfrm>
              <a:off x="6511730" y="3487927"/>
              <a:ext cx="71019" cy="175179"/>
            </p14:xfrm>
          </p:contentPart>
        </mc:Choice>
        <mc:Fallback xmlns="">
          <p:pic>
            <p:nvPicPr>
              <p:cNvPr id="29" name="Ink 28"/>
            </p:nvPicPr>
            <p:blipFill>
              <a:blip r:embed="rId35"/>
            </p:blipFill>
            <p:spPr>
              <a:xfrm>
                <a:off x="6511730" y="3487927"/>
                <a:ext cx="71019" cy="175179"/>
              </a:xfrm>
              <a:prstGeom prst="rect"/>
            </p:spPr>
          </p:pic>
        </mc:Fallback>
      </mc:AlternateContent>
      <mc:AlternateContent xmlns:mc="http://schemas.openxmlformats.org/markup-compatibility/2006" xmlns:p14="http://schemas.microsoft.com/office/powerpoint/2010/main">
        <mc:Choice Requires="p14">
          <p:contentPart r:id="rId36" p14:bwMode="auto">
            <p14:nvContentPartPr>
              <p14:cNvPr id="30" name="Ink 29"/>
              <p14:cNvContentPartPr/>
              <p14:nvPr/>
            </p14:nvContentPartPr>
            <p14:xfrm>
              <a:off x="6537599" y="3419301"/>
              <a:ext cx="189602" cy="454201"/>
            </p14:xfrm>
          </p:contentPart>
        </mc:Choice>
        <mc:Fallback xmlns="">
          <p:pic>
            <p:nvPicPr>
              <p:cNvPr id="30" name="Ink 29"/>
            </p:nvPicPr>
            <p:blipFill>
              <a:blip r:embed="rId37"/>
            </p:blipFill>
            <p:spPr>
              <a:xfrm>
                <a:off x="6537599" y="3419301"/>
                <a:ext cx="189602" cy="454201"/>
              </a:xfrm>
              <a:prstGeom prst="rect"/>
            </p:spPr>
          </p:pic>
        </mc:Fallback>
      </mc:AlternateContent>
      <mc:AlternateContent xmlns:mc="http://schemas.openxmlformats.org/markup-compatibility/2006" xmlns:p14="http://schemas.microsoft.com/office/powerpoint/2010/main">
        <mc:Choice Requires="p14">
          <p:contentPart r:id="rId38" p14:bwMode="auto">
            <p14:nvContentPartPr>
              <p14:cNvPr id="31" name="Ink 30"/>
              <p14:cNvContentPartPr/>
              <p14:nvPr/>
            </p14:nvContentPartPr>
            <p14:xfrm>
              <a:off x="6492908" y="3790126"/>
              <a:ext cx="135589" cy="269691"/>
            </p14:xfrm>
          </p:contentPart>
        </mc:Choice>
        <mc:Fallback xmlns="">
          <p:pic>
            <p:nvPicPr>
              <p:cNvPr id="31" name="Ink 30"/>
            </p:nvPicPr>
            <p:blipFill>
              <a:blip r:embed="rId39"/>
            </p:blipFill>
            <p:spPr>
              <a:xfrm>
                <a:off x="6492908" y="3790126"/>
                <a:ext cx="135589" cy="269691"/>
              </a:xfrm>
              <a:prstGeom prst="rect"/>
            </p:spPr>
          </p:pic>
        </mc:Fallback>
      </mc:AlternateContent>
      <mc:AlternateContent xmlns:mc="http://schemas.openxmlformats.org/markup-compatibility/2006" xmlns:p14="http://schemas.microsoft.com/office/powerpoint/2010/main">
        <mc:Choice Requires="p14">
          <p:contentPart r:id="rId40" p14:bwMode="auto">
            <p14:nvContentPartPr>
              <p14:cNvPr id="32" name="Ink 31"/>
              <p14:cNvContentPartPr/>
              <p14:nvPr/>
            </p14:nvContentPartPr>
            <p14:xfrm>
              <a:off x="4399543" y="3638521"/>
              <a:ext cx="674495" cy="519173"/>
            </p14:xfrm>
          </p:contentPart>
        </mc:Choice>
        <mc:Fallback xmlns="">
          <p:pic>
            <p:nvPicPr>
              <p:cNvPr id="32" name="Ink 31"/>
            </p:nvPicPr>
            <p:blipFill>
              <a:blip r:embed="rId41"/>
            </p:blipFill>
            <p:spPr>
              <a:xfrm>
                <a:off x="4399543" y="3638521"/>
                <a:ext cx="674495" cy="519173"/>
              </a:xfrm>
              <a:prstGeom prst="rect"/>
            </p:spPr>
          </p:pic>
        </mc:Fallback>
      </mc:AlternateContent>
      <mc:AlternateContent xmlns:mc="http://schemas.openxmlformats.org/markup-compatibility/2006" xmlns:p14="http://schemas.microsoft.com/office/powerpoint/2010/main">
        <mc:Choice Requires="p14">
          <p:contentPart r:id="rId42" p14:bwMode="auto">
            <p14:nvContentPartPr>
              <p14:cNvPr id="33" name="Ink 32"/>
              <p14:cNvContentPartPr/>
              <p14:nvPr/>
            </p14:nvContentPartPr>
            <p14:xfrm>
              <a:off x="5468771" y="4416562"/>
              <a:ext cx="688546" cy="657949"/>
            </p14:xfrm>
          </p:contentPart>
        </mc:Choice>
        <mc:Fallback xmlns="">
          <p:pic>
            <p:nvPicPr>
              <p:cNvPr id="33" name="Ink 32"/>
            </p:nvPicPr>
            <p:blipFill>
              <a:blip r:embed="rId43"/>
            </p:blipFill>
            <p:spPr>
              <a:xfrm>
                <a:off x="5468771" y="4416562"/>
                <a:ext cx="688546" cy="657949"/>
              </a:xfrm>
              <a:prstGeom prst="rect"/>
            </p:spPr>
          </p:pic>
        </mc:Fallback>
      </mc:AlternateContent>
      <mc:AlternateContent xmlns:mc="http://schemas.openxmlformats.org/markup-compatibility/2006" xmlns:p14="http://schemas.microsoft.com/office/powerpoint/2010/main">
        <mc:Choice Requires="p14">
          <p:contentPart r:id="rId44" p14:bwMode="auto">
            <p14:nvContentPartPr>
              <p14:cNvPr id="34" name="Ink 33"/>
              <p14:cNvContentPartPr/>
              <p14:nvPr/>
            </p14:nvContentPartPr>
            <p14:xfrm>
              <a:off x="5809850" y="5350466"/>
              <a:ext cx="309143" cy="473181"/>
            </p14:xfrm>
          </p:contentPart>
        </mc:Choice>
        <mc:Fallback xmlns="">
          <p:pic>
            <p:nvPicPr>
              <p:cNvPr id="34" name="Ink 33"/>
            </p:nvPicPr>
            <p:blipFill>
              <a:blip r:embed="rId45"/>
            </p:blipFill>
            <p:spPr>
              <a:xfrm>
                <a:off x="5809850" y="5350466"/>
                <a:ext cx="309143" cy="473181"/>
              </a:xfrm>
              <a:prstGeom prst="rect"/>
            </p:spPr>
          </p:pic>
        </mc:Fallback>
      </mc:AlternateContent>
      <mc:AlternateContent xmlns:mc="http://schemas.openxmlformats.org/markup-compatibility/2006" xmlns:p14="http://schemas.microsoft.com/office/powerpoint/2010/main">
        <mc:Choice Requires="p14">
          <p:contentPart r:id="rId46" p14:bwMode="auto">
            <p14:nvContentPartPr>
              <p14:cNvPr id="35" name="Ink 34"/>
              <p14:cNvContentPartPr/>
              <p14:nvPr/>
            </p14:nvContentPartPr>
            <p14:xfrm>
              <a:off x="5595238" y="5857662"/>
              <a:ext cx="439444" cy="397324"/>
            </p14:xfrm>
          </p:contentPart>
        </mc:Choice>
        <mc:Fallback xmlns="">
          <p:pic>
            <p:nvPicPr>
              <p:cNvPr id="35" name="Ink 34"/>
            </p:nvPicPr>
            <p:blipFill>
              <a:blip r:embed="rId47"/>
            </p:blipFill>
            <p:spPr>
              <a:xfrm>
                <a:off x="5595238" y="5857662"/>
                <a:ext cx="439444" cy="397324"/>
              </a:xfrm>
              <a:prstGeom prst="rect"/>
            </p:spPr>
          </p:pic>
        </mc:Fallback>
      </mc:AlternateContent>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19544" y="1113503"/>
            <a:ext cx="3235504" cy="5361039"/>
          </a:xfrm>
        </p:spPr>
        <p:txBody>
          <a:bodyPr/>
          <a:lstStyle/>
          <a:p>
            <a:pPr marL="342900" lvl="1" indent="-342900" algn="l">
              <a:lnSpc>
                <a:spcPct val="100000"/>
              </a:lnSpc>
              <a:spcBef>
                <a:spcPts val="600"/>
              </a:spcBef>
              <a:buFont typeface="Wingdings" charset="2"/>
              <a:buChar char="l"/>
            </a:pPr>
            <a:r>
              <a:rPr lang="en-US" altLang="zh-CN" sz="2400" dirty="0" smtClean="0">
                <a:latin typeface="微软雅黑" pitchFamily="34" charset="-122"/>
                <a:ea typeface="微软雅黑" pitchFamily="34" charset="-122"/>
                <a:cs typeface="Times New Roman" pitchFamily="18" charset="0"/>
              </a:rPr>
              <a:t>For </a:t>
            </a:r>
            <a:r>
              <a:rPr lang="en-US" altLang="zh-CN" sz="2400" dirty="0">
                <a:latin typeface="微软雅黑" pitchFamily="34" charset="-122"/>
                <a:ea typeface="微软雅黑" pitchFamily="34" charset="-122"/>
                <a:cs typeface="Times New Roman" pitchFamily="18" charset="0"/>
              </a:rPr>
              <a:t>a data file, the file name and the disk address where its FCB resides are recorded, described as the file D in </a:t>
            </a:r>
            <a:r>
              <a:rPr lang="en-US" altLang="zh-CN" sz="2400" dirty="0" smtClean="0">
                <a:latin typeface="微软雅黑" pitchFamily="34" charset="-122"/>
                <a:ea typeface="微软雅黑" pitchFamily="34" charset="-122"/>
                <a:cs typeface="Times New Roman" pitchFamily="18" charset="0"/>
              </a:rPr>
              <a:t>Fig.1</a:t>
            </a:r>
            <a:endParaRPr lang="en-US" altLang="zh-CN" sz="2400" dirty="0">
              <a:latin typeface="微软雅黑" pitchFamily="34" charset="-122"/>
              <a:ea typeface="微软雅黑" pitchFamily="34" charset="-122"/>
              <a:cs typeface="Times New Roman" pitchFamily="18" charset="0"/>
            </a:endParaRPr>
          </a:p>
          <a:p>
            <a:pPr marL="342900" lvl="1" indent="-342900" algn="l">
              <a:lnSpc>
                <a:spcPct val="100000"/>
              </a:lnSpc>
              <a:spcBef>
                <a:spcPts val="600"/>
              </a:spcBef>
              <a:buFont typeface="Wingdings" charset="2"/>
              <a:buChar char="l"/>
            </a:pPr>
            <a:r>
              <a:rPr lang="en-US" altLang="zh-CN" sz="2400" dirty="0" smtClean="0">
                <a:latin typeface="微软雅黑" pitchFamily="34" charset="-122"/>
                <a:ea typeface="微软雅黑" pitchFamily="34" charset="-122"/>
                <a:cs typeface="Times New Roman" pitchFamily="18" charset="0"/>
              </a:rPr>
              <a:t>The </a:t>
            </a:r>
            <a:r>
              <a:rPr lang="en-US" altLang="zh-CN" sz="2400" dirty="0">
                <a:latin typeface="微软雅黑" pitchFamily="34" charset="-122"/>
                <a:ea typeface="微软雅黑" pitchFamily="34" charset="-122"/>
                <a:cs typeface="Times New Roman" pitchFamily="18" charset="0"/>
              </a:rPr>
              <a:t>structure of the directory file is shown in Figure 1, and the structure of FCB is shown in Figure 2</a:t>
            </a:r>
            <a:endParaRPr lang="en-US" altLang="zh-CN" sz="2400" dirty="0">
              <a:latin typeface="微软雅黑" pitchFamily="34" charset="-122"/>
              <a:ea typeface="微软雅黑" pitchFamily="34" charset="-122"/>
              <a:cs typeface="Times New Roman" pitchFamily="18" charset="0"/>
            </a:endParaRPr>
          </a:p>
          <a:p>
            <a:endParaRPr lang="zh-CN" altLang="en-US" dirty="0"/>
          </a:p>
        </p:txBody>
      </p:sp>
      <p:sp>
        <p:nvSpPr>
          <p:cNvPr id="3" name="标题 2"/>
          <p:cNvSpPr>
            <a:spLocks noGrp="1"/>
          </p:cNvSpPr>
          <p:nvPr>
            <p:ph type="title"/>
          </p:nvPr>
        </p:nvSpPr>
        <p:spPr/>
        <p:txBody>
          <a:bodyPr>
            <a:normAutofit/>
          </a:bodyPr>
          <a:lstStyle/>
          <a:p>
            <a:r>
              <a:rPr lang="zh-CN" altLang="en-US" sz="2400" b="1" dirty="0">
                <a:solidFill>
                  <a:schemeClr val="accent5">
                    <a:lumMod val="75000"/>
                  </a:schemeClr>
                </a:solidFill>
                <a:latin typeface="微软雅黑" pitchFamily="34" charset="-122"/>
                <a:ea typeface="微软雅黑" pitchFamily="34" charset="-122"/>
              </a:rPr>
              <a:t>例</a:t>
            </a:r>
            <a:r>
              <a:rPr lang="en-US" altLang="zh-CN" sz="2400" b="1" dirty="0">
                <a:solidFill>
                  <a:schemeClr val="accent5">
                    <a:lumMod val="75000"/>
                  </a:schemeClr>
                </a:solidFill>
                <a:latin typeface="微软雅黑" pitchFamily="34" charset="-122"/>
                <a:ea typeface="微软雅黑" pitchFamily="34" charset="-122"/>
              </a:rPr>
              <a:t>7 </a:t>
            </a:r>
            <a:r>
              <a:rPr lang="zh-CN" altLang="en-US" sz="2400" b="1" dirty="0">
                <a:solidFill>
                  <a:schemeClr val="accent5">
                    <a:lumMod val="75000"/>
                  </a:schemeClr>
                </a:solidFill>
                <a:latin typeface="微软雅黑" pitchFamily="34" charset="-122"/>
                <a:ea typeface="微软雅黑" pitchFamily="34" charset="-122"/>
              </a:rPr>
              <a:t>根据目录结构计算文件大小</a:t>
            </a:r>
            <a:r>
              <a:rPr lang="en-US" altLang="zh-CN" sz="2400" b="1" dirty="0">
                <a:solidFill>
                  <a:schemeClr val="accent5">
                    <a:lumMod val="75000"/>
                  </a:schemeClr>
                </a:solidFill>
                <a:latin typeface="微软雅黑" pitchFamily="34" charset="-122"/>
                <a:ea typeface="微软雅黑" pitchFamily="34" charset="-122"/>
              </a:rPr>
              <a:t>/</a:t>
            </a:r>
            <a:r>
              <a:rPr lang="zh-CN" altLang="en-US" sz="2400" b="1" dirty="0">
                <a:solidFill>
                  <a:schemeClr val="accent5">
                    <a:lumMod val="75000"/>
                  </a:schemeClr>
                </a:solidFill>
                <a:latin typeface="微软雅黑" pitchFamily="34" charset="-122"/>
                <a:ea typeface="微软雅黑" pitchFamily="34" charset="-122"/>
              </a:rPr>
              <a:t>访问</a:t>
            </a:r>
            <a:r>
              <a:rPr lang="en-US" altLang="zh-CN" sz="2400" b="1" dirty="0">
                <a:solidFill>
                  <a:schemeClr val="accent5">
                    <a:lumMod val="75000"/>
                  </a:schemeClr>
                </a:solidFill>
                <a:latin typeface="微软雅黑" pitchFamily="34" charset="-122"/>
                <a:ea typeface="微软雅黑" pitchFamily="34" charset="-122"/>
              </a:rPr>
              <a:t>block</a:t>
            </a:r>
            <a:r>
              <a:rPr lang="zh-CN" altLang="en-US" sz="2400" b="1" dirty="0">
                <a:solidFill>
                  <a:schemeClr val="accent5">
                    <a:lumMod val="75000"/>
                  </a:schemeClr>
                </a:solidFill>
                <a:latin typeface="微软雅黑" pitchFamily="34" charset="-122"/>
                <a:ea typeface="微软雅黑" pitchFamily="34" charset="-122"/>
              </a:rPr>
              <a:t>数目</a:t>
            </a:r>
            <a:endParaRPr lang="zh-CN" altLang="en-US" sz="2400" dirty="0"/>
          </a:p>
        </p:txBody>
      </p:sp>
      <p:sp>
        <p:nvSpPr>
          <p:cNvPr id="4" name="日期占位符 3"/>
          <p:cNvSpPr>
            <a:spLocks noGrp="1"/>
          </p:cNvSpPr>
          <p:nvPr>
            <p:ph type="dt" sz="half" idx="10"/>
          </p:nvPr>
        </p:nvSpPr>
        <p:spPr/>
        <p:txBody>
          <a:bodyPr/>
          <a:lstStyle/>
          <a:p>
            <a:fld id="{D342AF8A-6C9F-6440-B81F-0F8AB8C85483}" type="datetime1">
              <a:rPr kumimoji="1" lang="zh-CN" altLang="en-US" smtClean="0"/>
            </a:fld>
            <a:endParaRPr kumimoji="1" lang="zh-CN" altLang="en-US" dirty="0"/>
          </a:p>
        </p:txBody>
      </p:sp>
      <p:sp>
        <p:nvSpPr>
          <p:cNvPr id="5" name="灯片编号占位符 4"/>
          <p:cNvSpPr>
            <a:spLocks noGrp="1"/>
          </p:cNvSpPr>
          <p:nvPr>
            <p:ph type="sldNum" sz="quarter" idx="12"/>
          </p:nvPr>
        </p:nvSpPr>
        <p:spPr/>
        <p:txBody>
          <a:bodyPr/>
          <a:lstStyle/>
          <a:p>
            <a:r>
              <a:rPr kumimoji="1" lang="en-US" altLang="zh-CN" dirty="0" smtClean="0"/>
              <a:t>PAGE</a:t>
            </a:r>
            <a:r>
              <a:rPr kumimoji="1" lang="zh-CN" altLang="en-US" dirty="0" smtClean="0"/>
              <a:t> </a:t>
            </a:r>
            <a:fld id="{45C466B8-AFC2-AE4B-94BC-EF87A0F7179E}" type="slidenum">
              <a:rPr kumimoji="1" lang="zh-CN" altLang="en-US" dirty="0" smtClean="0"/>
            </a:fld>
            <a:endParaRPr kumimoji="1" lang="zh-CN" altLang="en-US" dirty="0"/>
          </a:p>
        </p:txBody>
      </p:sp>
      <p:sp>
        <p:nvSpPr>
          <p:cNvPr id="6" name="文本占位符 5"/>
          <p:cNvSpPr>
            <a:spLocks noGrp="1"/>
          </p:cNvSpPr>
          <p:nvPr>
            <p:ph type="body" sz="quarter" idx="14"/>
          </p:nvPr>
        </p:nvSpPr>
        <p:spPr/>
        <p:txBody>
          <a:bodyPr/>
          <a:lstStyle/>
          <a:p>
            <a:endParaRPr lang="zh-CN" altLang="en-US"/>
          </a:p>
        </p:txBody>
      </p:sp>
      <p:pic>
        <p:nvPicPr>
          <p:cNvPr id="7" name="图片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555048" y="1818822"/>
            <a:ext cx="3474064" cy="4550534"/>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3777081" y="6369356"/>
            <a:ext cx="3029997" cy="461665"/>
          </a:xfrm>
          <a:prstGeom prst="rect">
            <a:avLst/>
          </a:prstGeom>
          <a:noFill/>
        </p:spPr>
        <p:txBody>
          <a:bodyPr wrap="none" rtlCol="0">
            <a:spAutoFit/>
          </a:bodyPr>
          <a:lstStyle/>
          <a:p>
            <a:r>
              <a:rPr lang="en-US" altLang="zh-CN" dirty="0"/>
              <a:t>Figure 2 FCB structure</a:t>
            </a:r>
            <a:endParaRPr lang="zh-CN" altLang="en-US" dirty="0"/>
          </a:p>
        </p:txBody>
      </p:sp>
      <p:sp>
        <p:nvSpPr>
          <p:cNvPr id="9" name="右大括号 8"/>
          <p:cNvSpPr/>
          <p:nvPr/>
        </p:nvSpPr>
        <p:spPr bwMode="auto">
          <a:xfrm>
            <a:off x="7029112" y="2457690"/>
            <a:ext cx="576064" cy="2111465"/>
          </a:xfrm>
          <a:prstGeom prst="rightBrace">
            <a:avLst/>
          </a:prstGeom>
          <a:no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1" lang="zh-CN" altLang="en-US" sz="2400" b="0" i="0" u="none" strike="noStrike" cap="none" normalizeH="0" baseline="0" smtClean="0">
              <a:ln>
                <a:noFill/>
              </a:ln>
              <a:solidFill>
                <a:schemeClr val="tx1"/>
              </a:solidFill>
              <a:effectLst/>
              <a:latin typeface="Times New Roman" pitchFamily="18" charset="0"/>
              <a:ea typeface="宋体" pitchFamily="2" charset="-122"/>
            </a:endParaRPr>
          </a:p>
        </p:txBody>
      </p:sp>
      <p:sp>
        <p:nvSpPr>
          <p:cNvPr id="10" name="TextBox 9"/>
          <p:cNvSpPr txBox="1"/>
          <p:nvPr/>
        </p:nvSpPr>
        <p:spPr>
          <a:xfrm>
            <a:off x="8831071" y="3282589"/>
            <a:ext cx="2133918" cy="369332"/>
          </a:xfrm>
          <a:prstGeom prst="rect">
            <a:avLst/>
          </a:prstGeom>
          <a:noFill/>
        </p:spPr>
        <p:txBody>
          <a:bodyPr wrap="none" rtlCol="0">
            <a:spAutoFit/>
          </a:bodyPr>
          <a:lstStyle/>
          <a:p>
            <a:r>
              <a:rPr lang="zh-CN" altLang="en-US" dirty="0" smtClean="0"/>
              <a:t>指向</a:t>
            </a:r>
            <a:r>
              <a:rPr lang="en-US" altLang="zh-CN" dirty="0" smtClean="0"/>
              <a:t>10 data blocks</a:t>
            </a:r>
            <a:endParaRPr lang="zh-CN" altLang="en-US" dirty="0"/>
          </a:p>
        </p:txBody>
      </p:sp>
      <p:sp>
        <p:nvSpPr>
          <p:cNvPr id="11" name="矩形 10"/>
          <p:cNvSpPr/>
          <p:nvPr/>
        </p:nvSpPr>
        <p:spPr bwMode="auto">
          <a:xfrm>
            <a:off x="8216083" y="4527296"/>
            <a:ext cx="432048" cy="648072"/>
          </a:xfrm>
          <a:prstGeom prst="rect">
            <a:avLst/>
          </a:prstGeom>
          <a:solidFill>
            <a:schemeClr val="bg1">
              <a:lumMod val="85000"/>
            </a:schemeClr>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1" lang="zh-CN" altLang="en-US" sz="2400" b="0" i="0" u="none" strike="noStrike" cap="none" normalizeH="0" baseline="0" smtClean="0">
              <a:ln>
                <a:noFill/>
              </a:ln>
              <a:solidFill>
                <a:schemeClr val="tx1"/>
              </a:solidFill>
              <a:effectLst/>
              <a:latin typeface="Times New Roman" pitchFamily="18" charset="0"/>
              <a:ea typeface="宋体" pitchFamily="2" charset="-122"/>
            </a:endParaRPr>
          </a:p>
        </p:txBody>
      </p:sp>
      <p:cxnSp>
        <p:nvCxnSpPr>
          <p:cNvPr id="12" name="直接箭头连接符 11"/>
          <p:cNvCxnSpPr>
            <a:endCxn id="11" idx="1"/>
          </p:cNvCxnSpPr>
          <p:nvPr/>
        </p:nvCxnSpPr>
        <p:spPr bwMode="auto">
          <a:xfrm>
            <a:off x="6994269" y="4851332"/>
            <a:ext cx="1221814" cy="0"/>
          </a:xfrm>
          <a:prstGeom prst="straightConnector1">
            <a:avLst/>
          </a:prstGeom>
          <a:solidFill>
            <a:schemeClr val="accent1"/>
          </a:solidFill>
          <a:ln w="9525" cap="flat" cmpd="sng" algn="ctr">
            <a:solidFill>
              <a:schemeClr val="tx1"/>
            </a:solidFill>
            <a:prstDash val="solid"/>
            <a:miter lim="800000"/>
            <a:headEnd type="none" w="med" len="med"/>
            <a:tailEnd type="arrow"/>
          </a:ln>
          <a:effectLst/>
        </p:spPr>
      </p:cxnSp>
      <p:sp>
        <p:nvSpPr>
          <p:cNvPr id="13" name="矩形 12"/>
          <p:cNvSpPr/>
          <p:nvPr/>
        </p:nvSpPr>
        <p:spPr bwMode="auto">
          <a:xfrm>
            <a:off x="8379584" y="3189386"/>
            <a:ext cx="432048" cy="648072"/>
          </a:xfrm>
          <a:prstGeom prst="rect">
            <a:avLst/>
          </a:prstGeom>
          <a:solidFill>
            <a:schemeClr val="bg1"/>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1" lang="zh-CN" altLang="en-US" sz="2400" b="0" i="0" u="none" strike="noStrike" cap="none" normalizeH="0" baseline="0" smtClean="0">
              <a:ln>
                <a:noFill/>
              </a:ln>
              <a:solidFill>
                <a:schemeClr val="tx1"/>
              </a:solidFill>
              <a:effectLst/>
              <a:latin typeface="Times New Roman" pitchFamily="18" charset="0"/>
              <a:ea typeface="宋体" pitchFamily="2" charset="-122"/>
            </a:endParaRPr>
          </a:p>
        </p:txBody>
      </p:sp>
      <p:cxnSp>
        <p:nvCxnSpPr>
          <p:cNvPr id="14" name="直接箭头连接符 13"/>
          <p:cNvCxnSpPr>
            <a:endCxn id="13" idx="1"/>
          </p:cNvCxnSpPr>
          <p:nvPr/>
        </p:nvCxnSpPr>
        <p:spPr bwMode="auto">
          <a:xfrm>
            <a:off x="7461160" y="3513422"/>
            <a:ext cx="918424" cy="0"/>
          </a:xfrm>
          <a:prstGeom prst="straightConnector1">
            <a:avLst/>
          </a:prstGeom>
          <a:solidFill>
            <a:schemeClr val="accent1"/>
          </a:solidFill>
          <a:ln w="9525" cap="flat" cmpd="sng" algn="ctr">
            <a:solidFill>
              <a:schemeClr val="tx1"/>
            </a:solidFill>
            <a:prstDash val="solid"/>
            <a:miter lim="800000"/>
            <a:headEnd type="none" w="med" len="med"/>
            <a:tailEnd type="arrow"/>
          </a:ln>
          <a:effectLst/>
        </p:spPr>
      </p:cxnSp>
      <p:sp>
        <p:nvSpPr>
          <p:cNvPr id="15" name="矩形 14"/>
          <p:cNvSpPr/>
          <p:nvPr/>
        </p:nvSpPr>
        <p:spPr bwMode="auto">
          <a:xfrm>
            <a:off x="9566555" y="4528602"/>
            <a:ext cx="432048" cy="648072"/>
          </a:xfrm>
          <a:prstGeom prst="rect">
            <a:avLst/>
          </a:prstGeom>
          <a:solidFill>
            <a:schemeClr val="bg1"/>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1" lang="zh-CN" altLang="en-US" sz="2400" b="0" i="0" u="none" strike="noStrike" cap="none" normalizeH="0" baseline="0" smtClean="0">
              <a:ln>
                <a:noFill/>
              </a:ln>
              <a:solidFill>
                <a:schemeClr val="tx1"/>
              </a:solidFill>
              <a:effectLst/>
              <a:latin typeface="Times New Roman" pitchFamily="18" charset="0"/>
              <a:ea typeface="宋体" pitchFamily="2" charset="-122"/>
            </a:endParaRPr>
          </a:p>
        </p:txBody>
      </p:sp>
      <p:cxnSp>
        <p:nvCxnSpPr>
          <p:cNvPr id="16" name="直接箭头连接符 15"/>
          <p:cNvCxnSpPr/>
          <p:nvPr/>
        </p:nvCxnSpPr>
        <p:spPr bwMode="auto">
          <a:xfrm>
            <a:off x="8648131" y="4966248"/>
            <a:ext cx="918424" cy="0"/>
          </a:xfrm>
          <a:prstGeom prst="straightConnector1">
            <a:avLst/>
          </a:prstGeom>
          <a:solidFill>
            <a:schemeClr val="accent1"/>
          </a:solidFill>
          <a:ln w="9525" cap="flat" cmpd="sng" algn="ctr">
            <a:solidFill>
              <a:schemeClr val="tx1"/>
            </a:solidFill>
            <a:prstDash val="solid"/>
            <a:miter lim="800000"/>
            <a:headEnd type="none" w="med" len="med"/>
            <a:tailEnd type="arrow"/>
          </a:ln>
          <a:effectLst/>
        </p:spPr>
      </p:cxnSp>
      <p:sp>
        <p:nvSpPr>
          <p:cNvPr id="17" name="矩形 16"/>
          <p:cNvSpPr/>
          <p:nvPr/>
        </p:nvSpPr>
        <p:spPr bwMode="auto">
          <a:xfrm>
            <a:off x="9601398" y="5251926"/>
            <a:ext cx="432048" cy="648072"/>
          </a:xfrm>
          <a:prstGeom prst="rect">
            <a:avLst/>
          </a:prstGeom>
          <a:solidFill>
            <a:schemeClr val="bg1">
              <a:lumMod val="85000"/>
            </a:schemeClr>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1" lang="zh-CN" altLang="en-US" sz="2400" b="0" i="0" u="none" strike="noStrike" cap="none" normalizeH="0" baseline="0" smtClean="0">
              <a:ln>
                <a:noFill/>
              </a:ln>
              <a:solidFill>
                <a:schemeClr val="tx1"/>
              </a:solidFill>
              <a:effectLst/>
              <a:latin typeface="Times New Roman" pitchFamily="18" charset="0"/>
              <a:ea typeface="宋体" pitchFamily="2" charset="-122"/>
            </a:endParaRPr>
          </a:p>
        </p:txBody>
      </p:sp>
      <p:cxnSp>
        <p:nvCxnSpPr>
          <p:cNvPr id="18" name="直接箭头连接符 17"/>
          <p:cNvCxnSpPr/>
          <p:nvPr/>
        </p:nvCxnSpPr>
        <p:spPr bwMode="auto">
          <a:xfrm>
            <a:off x="8352420" y="5728362"/>
            <a:ext cx="1248978" cy="0"/>
          </a:xfrm>
          <a:prstGeom prst="straightConnector1">
            <a:avLst/>
          </a:prstGeom>
          <a:solidFill>
            <a:schemeClr val="accent1"/>
          </a:solidFill>
          <a:ln w="9525" cap="flat" cmpd="sng" algn="ctr">
            <a:solidFill>
              <a:schemeClr val="tx1"/>
            </a:solidFill>
            <a:prstDash val="solid"/>
            <a:miter lim="800000"/>
            <a:headEnd type="none" w="med" len="med"/>
            <a:tailEnd type="arrow"/>
          </a:ln>
          <a:effectLst/>
        </p:spPr>
      </p:cxnSp>
      <p:sp>
        <p:nvSpPr>
          <p:cNvPr id="19" name="矩形 18"/>
          <p:cNvSpPr/>
          <p:nvPr/>
        </p:nvSpPr>
        <p:spPr bwMode="auto">
          <a:xfrm>
            <a:off x="10951870" y="5253232"/>
            <a:ext cx="432048" cy="648072"/>
          </a:xfrm>
          <a:prstGeom prst="rect">
            <a:avLst/>
          </a:prstGeom>
          <a:solidFill>
            <a:schemeClr val="bg1"/>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1" lang="zh-CN" altLang="en-US" sz="2400" b="0" i="0" u="none" strike="noStrike" cap="none" normalizeH="0" baseline="0" smtClean="0">
              <a:ln>
                <a:noFill/>
              </a:ln>
              <a:solidFill>
                <a:schemeClr val="tx1"/>
              </a:solidFill>
              <a:effectLst/>
              <a:latin typeface="Times New Roman" pitchFamily="18" charset="0"/>
              <a:ea typeface="宋体" pitchFamily="2" charset="-122"/>
            </a:endParaRPr>
          </a:p>
        </p:txBody>
      </p:sp>
      <p:cxnSp>
        <p:nvCxnSpPr>
          <p:cNvPr id="20" name="直接箭头连接符 19"/>
          <p:cNvCxnSpPr/>
          <p:nvPr/>
        </p:nvCxnSpPr>
        <p:spPr bwMode="auto">
          <a:xfrm>
            <a:off x="10033446" y="5781130"/>
            <a:ext cx="918424" cy="0"/>
          </a:xfrm>
          <a:prstGeom prst="straightConnector1">
            <a:avLst/>
          </a:prstGeom>
          <a:solidFill>
            <a:schemeClr val="accent1"/>
          </a:solidFill>
          <a:ln w="9525" cap="flat" cmpd="sng" algn="ctr">
            <a:solidFill>
              <a:schemeClr val="tx1"/>
            </a:solidFill>
            <a:prstDash val="solid"/>
            <a:miter lim="800000"/>
            <a:headEnd type="none" w="med" len="med"/>
            <a:tailEnd type="arrow"/>
          </a:ln>
          <a:effectLst/>
        </p:spPr>
      </p:cxnSp>
      <p:sp>
        <p:nvSpPr>
          <p:cNvPr id="21" name="矩形 20"/>
          <p:cNvSpPr/>
          <p:nvPr/>
        </p:nvSpPr>
        <p:spPr bwMode="auto">
          <a:xfrm>
            <a:off x="7920372" y="5253232"/>
            <a:ext cx="432048" cy="648072"/>
          </a:xfrm>
          <a:prstGeom prst="rect">
            <a:avLst/>
          </a:prstGeom>
          <a:solidFill>
            <a:schemeClr val="bg1">
              <a:lumMod val="85000"/>
            </a:schemeClr>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1" lang="zh-CN" altLang="en-US" sz="2400" b="0" i="0" u="none" strike="noStrike" cap="none" normalizeH="0" baseline="0" smtClean="0">
              <a:ln>
                <a:noFill/>
              </a:ln>
              <a:solidFill>
                <a:schemeClr val="tx1"/>
              </a:solidFill>
              <a:effectLst/>
              <a:latin typeface="Times New Roman" pitchFamily="18" charset="0"/>
              <a:ea typeface="宋体" pitchFamily="2" charset="-122"/>
            </a:endParaRPr>
          </a:p>
        </p:txBody>
      </p:sp>
      <p:cxnSp>
        <p:nvCxnSpPr>
          <p:cNvPr id="22" name="直接箭头连接符 21"/>
          <p:cNvCxnSpPr/>
          <p:nvPr/>
        </p:nvCxnSpPr>
        <p:spPr bwMode="auto">
          <a:xfrm>
            <a:off x="6994269" y="5433252"/>
            <a:ext cx="926103" cy="0"/>
          </a:xfrm>
          <a:prstGeom prst="straightConnector1">
            <a:avLst/>
          </a:prstGeom>
          <a:solidFill>
            <a:schemeClr val="accent1"/>
          </a:solidFill>
          <a:ln w="9525" cap="flat" cmpd="sng" algn="ctr">
            <a:solidFill>
              <a:schemeClr val="tx1"/>
            </a:solidFill>
            <a:prstDash val="solid"/>
            <a:miter lim="800000"/>
            <a:headEnd type="none" w="med" len="med"/>
            <a:tailEnd type="arrow"/>
          </a:ln>
          <a:effectLst/>
        </p:spPr>
      </p:cxnSp>
      <p:sp>
        <p:nvSpPr>
          <p:cNvPr id="23" name="矩形 22"/>
          <p:cNvSpPr/>
          <p:nvPr/>
        </p:nvSpPr>
        <p:spPr bwMode="auto">
          <a:xfrm>
            <a:off x="10305291" y="6177364"/>
            <a:ext cx="432048" cy="648072"/>
          </a:xfrm>
          <a:prstGeom prst="rect">
            <a:avLst/>
          </a:prstGeom>
          <a:solidFill>
            <a:schemeClr val="bg1">
              <a:lumMod val="85000"/>
            </a:schemeClr>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1" lang="zh-CN" altLang="en-US" sz="2400" b="0" i="0" u="none" strike="noStrike" cap="none" normalizeH="0" baseline="0" smtClean="0">
              <a:ln>
                <a:noFill/>
              </a:ln>
              <a:solidFill>
                <a:schemeClr val="tx1"/>
              </a:solidFill>
              <a:effectLst/>
              <a:latin typeface="Times New Roman" pitchFamily="18" charset="0"/>
              <a:ea typeface="宋体" pitchFamily="2" charset="-122"/>
            </a:endParaRPr>
          </a:p>
        </p:txBody>
      </p:sp>
      <p:cxnSp>
        <p:nvCxnSpPr>
          <p:cNvPr id="24" name="直接箭头连接符 23"/>
          <p:cNvCxnSpPr/>
          <p:nvPr/>
        </p:nvCxnSpPr>
        <p:spPr bwMode="auto">
          <a:xfrm>
            <a:off x="9601398" y="6637288"/>
            <a:ext cx="703893" cy="0"/>
          </a:xfrm>
          <a:prstGeom prst="straightConnector1">
            <a:avLst/>
          </a:prstGeom>
          <a:solidFill>
            <a:schemeClr val="accent1"/>
          </a:solidFill>
          <a:ln w="9525" cap="flat" cmpd="sng" algn="ctr">
            <a:solidFill>
              <a:schemeClr val="tx1"/>
            </a:solidFill>
            <a:prstDash val="solid"/>
            <a:miter lim="800000"/>
            <a:headEnd type="none" w="med" len="med"/>
            <a:tailEnd type="arrow"/>
          </a:ln>
          <a:effectLst/>
        </p:spPr>
      </p:cxnSp>
      <p:sp>
        <p:nvSpPr>
          <p:cNvPr id="25" name="矩形 24"/>
          <p:cNvSpPr/>
          <p:nvPr/>
        </p:nvSpPr>
        <p:spPr bwMode="auto">
          <a:xfrm>
            <a:off x="11655763" y="6178670"/>
            <a:ext cx="432048" cy="648072"/>
          </a:xfrm>
          <a:prstGeom prst="rect">
            <a:avLst/>
          </a:prstGeom>
          <a:solidFill>
            <a:schemeClr val="bg1"/>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1" lang="zh-CN" altLang="en-US" sz="2400" b="0" i="0" u="none" strike="noStrike" cap="none" normalizeH="0" baseline="0" smtClean="0">
              <a:ln>
                <a:noFill/>
              </a:ln>
              <a:solidFill>
                <a:schemeClr val="tx1"/>
              </a:solidFill>
              <a:effectLst/>
              <a:latin typeface="Times New Roman" pitchFamily="18" charset="0"/>
              <a:ea typeface="宋体" pitchFamily="2" charset="-122"/>
            </a:endParaRPr>
          </a:p>
        </p:txBody>
      </p:sp>
      <p:cxnSp>
        <p:nvCxnSpPr>
          <p:cNvPr id="26" name="直接箭头连接符 25"/>
          <p:cNvCxnSpPr/>
          <p:nvPr/>
        </p:nvCxnSpPr>
        <p:spPr bwMode="auto">
          <a:xfrm>
            <a:off x="10737339" y="6638594"/>
            <a:ext cx="918424" cy="0"/>
          </a:xfrm>
          <a:prstGeom prst="straightConnector1">
            <a:avLst/>
          </a:prstGeom>
          <a:solidFill>
            <a:schemeClr val="accent1"/>
          </a:solidFill>
          <a:ln w="9525" cap="flat" cmpd="sng" algn="ctr">
            <a:solidFill>
              <a:schemeClr val="tx1"/>
            </a:solidFill>
            <a:prstDash val="solid"/>
            <a:miter lim="800000"/>
            <a:headEnd type="none" w="med" len="med"/>
            <a:tailEnd type="arrow"/>
          </a:ln>
          <a:effectLst/>
        </p:spPr>
      </p:cxnSp>
      <p:sp>
        <p:nvSpPr>
          <p:cNvPr id="27" name="矩形 26"/>
          <p:cNvSpPr/>
          <p:nvPr/>
        </p:nvSpPr>
        <p:spPr bwMode="auto">
          <a:xfrm>
            <a:off x="9166228" y="6182949"/>
            <a:ext cx="432048" cy="648072"/>
          </a:xfrm>
          <a:prstGeom prst="rect">
            <a:avLst/>
          </a:prstGeom>
          <a:solidFill>
            <a:schemeClr val="bg1">
              <a:lumMod val="85000"/>
            </a:schemeClr>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1" lang="zh-CN" altLang="en-US" sz="2400" b="0" i="0" u="none" strike="noStrike" cap="none" normalizeH="0" baseline="0" smtClean="0">
              <a:ln>
                <a:noFill/>
              </a:ln>
              <a:solidFill>
                <a:schemeClr val="tx1"/>
              </a:solidFill>
              <a:effectLst/>
              <a:latin typeface="Times New Roman" pitchFamily="18" charset="0"/>
              <a:ea typeface="宋体" pitchFamily="2" charset="-122"/>
            </a:endParaRPr>
          </a:p>
        </p:txBody>
      </p:sp>
      <p:sp>
        <p:nvSpPr>
          <p:cNvPr id="28" name="矩形 27"/>
          <p:cNvSpPr/>
          <p:nvPr/>
        </p:nvSpPr>
        <p:spPr bwMode="auto">
          <a:xfrm>
            <a:off x="8025916" y="6177364"/>
            <a:ext cx="432048" cy="648072"/>
          </a:xfrm>
          <a:prstGeom prst="rect">
            <a:avLst/>
          </a:prstGeom>
          <a:solidFill>
            <a:schemeClr val="bg1">
              <a:lumMod val="85000"/>
            </a:schemeClr>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1" lang="zh-CN" altLang="en-US" sz="2400" b="0" i="0" u="none" strike="noStrike" cap="none" normalizeH="0" baseline="0" smtClean="0">
              <a:ln>
                <a:noFill/>
              </a:ln>
              <a:solidFill>
                <a:schemeClr val="tx1"/>
              </a:solidFill>
              <a:effectLst/>
              <a:latin typeface="Times New Roman" pitchFamily="18" charset="0"/>
              <a:ea typeface="宋体" pitchFamily="2" charset="-122"/>
            </a:endParaRPr>
          </a:p>
        </p:txBody>
      </p:sp>
      <p:cxnSp>
        <p:nvCxnSpPr>
          <p:cNvPr id="29" name="直接箭头连接符 28"/>
          <p:cNvCxnSpPr/>
          <p:nvPr/>
        </p:nvCxnSpPr>
        <p:spPr bwMode="auto">
          <a:xfrm>
            <a:off x="8462335" y="6642873"/>
            <a:ext cx="703893" cy="0"/>
          </a:xfrm>
          <a:prstGeom prst="straightConnector1">
            <a:avLst/>
          </a:prstGeom>
          <a:solidFill>
            <a:schemeClr val="accent1"/>
          </a:solidFill>
          <a:ln w="9525" cap="flat" cmpd="sng" algn="ctr">
            <a:solidFill>
              <a:schemeClr val="tx1"/>
            </a:solidFill>
            <a:prstDash val="solid"/>
            <a:miter lim="800000"/>
            <a:headEnd type="none" w="med" len="med"/>
            <a:tailEnd type="arrow"/>
          </a:ln>
          <a:effectLst/>
        </p:spPr>
      </p:cxnSp>
      <p:cxnSp>
        <p:nvCxnSpPr>
          <p:cNvPr id="30" name="直接箭头连接符 29"/>
          <p:cNvCxnSpPr>
            <a:endCxn id="28" idx="1"/>
          </p:cNvCxnSpPr>
          <p:nvPr/>
        </p:nvCxnSpPr>
        <p:spPr bwMode="auto">
          <a:xfrm>
            <a:off x="6994269" y="6009316"/>
            <a:ext cx="1031647" cy="492084"/>
          </a:xfrm>
          <a:prstGeom prst="straightConnector1">
            <a:avLst/>
          </a:prstGeom>
          <a:solidFill>
            <a:schemeClr val="accent1"/>
          </a:solidFill>
          <a:ln w="9525" cap="flat" cmpd="sng" algn="ctr">
            <a:solidFill>
              <a:schemeClr val="tx1"/>
            </a:solidFill>
            <a:prstDash val="solid"/>
            <a:miter lim="800000"/>
            <a:headEnd type="none" w="med" len="med"/>
            <a:tailEnd type="arrow"/>
          </a:ln>
          <a:effectLst/>
        </p:spPr>
      </p:cxnSp>
      <p:cxnSp>
        <p:nvCxnSpPr>
          <p:cNvPr id="31" name="直接箭头连接符 30"/>
          <p:cNvCxnSpPr/>
          <p:nvPr/>
        </p:nvCxnSpPr>
        <p:spPr bwMode="auto">
          <a:xfrm>
            <a:off x="8648131" y="4687950"/>
            <a:ext cx="918424" cy="0"/>
          </a:xfrm>
          <a:prstGeom prst="straightConnector1">
            <a:avLst/>
          </a:prstGeom>
          <a:solidFill>
            <a:schemeClr val="accent1"/>
          </a:solidFill>
          <a:ln w="9525" cap="flat" cmpd="sng" algn="ctr">
            <a:solidFill>
              <a:schemeClr val="tx1"/>
            </a:solidFill>
            <a:prstDash val="solid"/>
            <a:miter lim="800000"/>
            <a:headEnd type="none" w="med" len="med"/>
            <a:tailEnd type="arrow"/>
          </a:ln>
          <a:effectLst/>
        </p:spPr>
      </p:cxnSp>
      <p:sp>
        <p:nvSpPr>
          <p:cNvPr id="32" name="TextBox 31"/>
          <p:cNvSpPr txBox="1"/>
          <p:nvPr/>
        </p:nvSpPr>
        <p:spPr>
          <a:xfrm>
            <a:off x="8842042" y="4598360"/>
            <a:ext cx="415498" cy="369332"/>
          </a:xfrm>
          <a:prstGeom prst="rect">
            <a:avLst/>
          </a:prstGeom>
          <a:noFill/>
        </p:spPr>
        <p:txBody>
          <a:bodyPr wrap="none" rtlCol="0">
            <a:spAutoFit/>
          </a:bodyPr>
          <a:lstStyle/>
          <a:p>
            <a:r>
              <a:rPr lang="en-US" altLang="zh-CN" b="1" dirty="0" smtClean="0"/>
              <a:t>…</a:t>
            </a:r>
            <a:endParaRPr lang="zh-CN" altLang="en-US" b="1" dirty="0"/>
          </a:p>
        </p:txBody>
      </p:sp>
      <p:cxnSp>
        <p:nvCxnSpPr>
          <p:cNvPr id="35" name="直接箭头连接符 34"/>
          <p:cNvCxnSpPr/>
          <p:nvPr/>
        </p:nvCxnSpPr>
        <p:spPr bwMode="auto">
          <a:xfrm>
            <a:off x="8352420" y="5433252"/>
            <a:ext cx="1248978" cy="0"/>
          </a:xfrm>
          <a:prstGeom prst="straightConnector1">
            <a:avLst/>
          </a:prstGeom>
          <a:solidFill>
            <a:schemeClr val="accent1"/>
          </a:solidFill>
          <a:ln w="9525" cap="flat" cmpd="sng" algn="ctr">
            <a:solidFill>
              <a:schemeClr val="tx1"/>
            </a:solidFill>
            <a:prstDash val="solid"/>
            <a:miter lim="800000"/>
            <a:headEnd type="none" w="med" len="med"/>
            <a:tailEnd type="arrow"/>
          </a:ln>
          <a:effectLst/>
        </p:spPr>
      </p:cxnSp>
      <p:sp>
        <p:nvSpPr>
          <p:cNvPr id="36" name="TextBox 35"/>
          <p:cNvSpPr txBox="1"/>
          <p:nvPr/>
        </p:nvSpPr>
        <p:spPr>
          <a:xfrm>
            <a:off x="8691845" y="5307840"/>
            <a:ext cx="415498" cy="369332"/>
          </a:xfrm>
          <a:prstGeom prst="rect">
            <a:avLst/>
          </a:prstGeom>
          <a:noFill/>
        </p:spPr>
        <p:txBody>
          <a:bodyPr wrap="none" rtlCol="0">
            <a:spAutoFit/>
          </a:bodyPr>
          <a:lstStyle/>
          <a:p>
            <a:r>
              <a:rPr lang="en-US" altLang="zh-CN" b="1" dirty="0" smtClean="0"/>
              <a:t>…</a:t>
            </a:r>
            <a:endParaRPr lang="zh-CN" altLang="en-US" b="1" dirty="0"/>
          </a:p>
        </p:txBody>
      </p:sp>
      <p:sp>
        <p:nvSpPr>
          <p:cNvPr id="37" name="TextBox 36"/>
          <p:cNvSpPr txBox="1"/>
          <p:nvPr/>
        </p:nvSpPr>
        <p:spPr>
          <a:xfrm>
            <a:off x="10284909" y="5391296"/>
            <a:ext cx="415498" cy="369332"/>
          </a:xfrm>
          <a:prstGeom prst="rect">
            <a:avLst/>
          </a:prstGeom>
          <a:noFill/>
        </p:spPr>
        <p:txBody>
          <a:bodyPr wrap="none" rtlCol="0">
            <a:spAutoFit/>
          </a:bodyPr>
          <a:lstStyle/>
          <a:p>
            <a:r>
              <a:rPr lang="en-US" altLang="zh-CN" b="1" dirty="0" smtClean="0"/>
              <a:t>…</a:t>
            </a:r>
            <a:endParaRPr lang="zh-CN" altLang="en-US" b="1" dirty="0"/>
          </a:p>
        </p:txBody>
      </p:sp>
      <p:cxnSp>
        <p:nvCxnSpPr>
          <p:cNvPr id="38" name="直接箭头连接符 37"/>
          <p:cNvCxnSpPr/>
          <p:nvPr/>
        </p:nvCxnSpPr>
        <p:spPr bwMode="auto">
          <a:xfrm>
            <a:off x="10051861" y="5492506"/>
            <a:ext cx="918424" cy="0"/>
          </a:xfrm>
          <a:prstGeom prst="straightConnector1">
            <a:avLst/>
          </a:prstGeom>
          <a:solidFill>
            <a:schemeClr val="accent1"/>
          </a:solidFill>
          <a:ln w="9525" cap="flat" cmpd="sng" algn="ctr">
            <a:solidFill>
              <a:schemeClr val="tx1"/>
            </a:solidFill>
            <a:prstDash val="solid"/>
            <a:miter lim="800000"/>
            <a:headEnd type="none" w="med" len="med"/>
            <a:tailEnd type="arrow"/>
          </a:ln>
          <a:effectLst/>
        </p:spPr>
      </p:cxnSp>
      <p:cxnSp>
        <p:nvCxnSpPr>
          <p:cNvPr id="39" name="直接箭头连接符 38"/>
          <p:cNvCxnSpPr/>
          <p:nvPr/>
        </p:nvCxnSpPr>
        <p:spPr bwMode="auto">
          <a:xfrm>
            <a:off x="9581016" y="6351844"/>
            <a:ext cx="703893" cy="0"/>
          </a:xfrm>
          <a:prstGeom prst="straightConnector1">
            <a:avLst/>
          </a:prstGeom>
          <a:solidFill>
            <a:schemeClr val="accent1"/>
          </a:solidFill>
          <a:ln w="9525" cap="flat" cmpd="sng" algn="ctr">
            <a:solidFill>
              <a:schemeClr val="tx1"/>
            </a:solidFill>
            <a:prstDash val="solid"/>
            <a:miter lim="800000"/>
            <a:headEnd type="none" w="med" len="med"/>
            <a:tailEnd type="arrow"/>
          </a:ln>
          <a:effectLst/>
        </p:spPr>
      </p:cxnSp>
      <p:cxnSp>
        <p:nvCxnSpPr>
          <p:cNvPr id="40" name="直接箭头连接符 39"/>
          <p:cNvCxnSpPr/>
          <p:nvPr/>
        </p:nvCxnSpPr>
        <p:spPr bwMode="auto">
          <a:xfrm>
            <a:off x="10716957" y="6353150"/>
            <a:ext cx="918424" cy="0"/>
          </a:xfrm>
          <a:prstGeom prst="straightConnector1">
            <a:avLst/>
          </a:prstGeom>
          <a:solidFill>
            <a:schemeClr val="accent1"/>
          </a:solidFill>
          <a:ln w="9525" cap="flat" cmpd="sng" algn="ctr">
            <a:solidFill>
              <a:schemeClr val="tx1"/>
            </a:solidFill>
            <a:prstDash val="solid"/>
            <a:miter lim="800000"/>
            <a:headEnd type="none" w="med" len="med"/>
            <a:tailEnd type="arrow"/>
          </a:ln>
          <a:effectLst/>
        </p:spPr>
      </p:cxnSp>
      <p:cxnSp>
        <p:nvCxnSpPr>
          <p:cNvPr id="41" name="直接箭头连接符 40"/>
          <p:cNvCxnSpPr/>
          <p:nvPr/>
        </p:nvCxnSpPr>
        <p:spPr bwMode="auto">
          <a:xfrm>
            <a:off x="8441953" y="6357429"/>
            <a:ext cx="703893" cy="0"/>
          </a:xfrm>
          <a:prstGeom prst="straightConnector1">
            <a:avLst/>
          </a:prstGeom>
          <a:solidFill>
            <a:schemeClr val="accent1"/>
          </a:solidFill>
          <a:ln w="9525" cap="flat" cmpd="sng" algn="ctr">
            <a:solidFill>
              <a:schemeClr val="tx1"/>
            </a:solidFill>
            <a:prstDash val="solid"/>
            <a:miter lim="800000"/>
            <a:headEnd type="none" w="med" len="med"/>
            <a:tailEnd type="arrow"/>
          </a:ln>
          <a:effectLst/>
        </p:spPr>
      </p:cxnSp>
      <p:sp>
        <p:nvSpPr>
          <p:cNvPr id="42" name="TextBox 41"/>
          <p:cNvSpPr txBox="1"/>
          <p:nvPr/>
        </p:nvSpPr>
        <p:spPr>
          <a:xfrm>
            <a:off x="8603883" y="6316734"/>
            <a:ext cx="415498" cy="369332"/>
          </a:xfrm>
          <a:prstGeom prst="rect">
            <a:avLst/>
          </a:prstGeom>
          <a:noFill/>
        </p:spPr>
        <p:txBody>
          <a:bodyPr wrap="none" rtlCol="0">
            <a:spAutoFit/>
          </a:bodyPr>
          <a:lstStyle/>
          <a:p>
            <a:r>
              <a:rPr lang="en-US" altLang="zh-CN" b="1" dirty="0" smtClean="0"/>
              <a:t>…</a:t>
            </a:r>
            <a:endParaRPr lang="zh-CN" altLang="en-US" b="1" dirty="0"/>
          </a:p>
        </p:txBody>
      </p:sp>
      <p:sp>
        <p:nvSpPr>
          <p:cNvPr id="43" name="TextBox 42"/>
          <p:cNvSpPr txBox="1"/>
          <p:nvPr/>
        </p:nvSpPr>
        <p:spPr>
          <a:xfrm>
            <a:off x="9745595" y="6316734"/>
            <a:ext cx="415498" cy="369332"/>
          </a:xfrm>
          <a:prstGeom prst="rect">
            <a:avLst/>
          </a:prstGeom>
          <a:noFill/>
        </p:spPr>
        <p:txBody>
          <a:bodyPr wrap="none" rtlCol="0">
            <a:spAutoFit/>
          </a:bodyPr>
          <a:lstStyle/>
          <a:p>
            <a:r>
              <a:rPr lang="en-US" altLang="zh-CN" b="1" dirty="0" smtClean="0"/>
              <a:t>…</a:t>
            </a:r>
            <a:endParaRPr lang="zh-CN" altLang="en-US" b="1" dirty="0"/>
          </a:p>
        </p:txBody>
      </p:sp>
      <p:sp>
        <p:nvSpPr>
          <p:cNvPr id="44" name="TextBox 43"/>
          <p:cNvSpPr txBox="1"/>
          <p:nvPr/>
        </p:nvSpPr>
        <p:spPr>
          <a:xfrm>
            <a:off x="10951870" y="6289876"/>
            <a:ext cx="415498" cy="369332"/>
          </a:xfrm>
          <a:prstGeom prst="rect">
            <a:avLst/>
          </a:prstGeom>
          <a:noFill/>
        </p:spPr>
        <p:txBody>
          <a:bodyPr wrap="none" rtlCol="0">
            <a:spAutoFit/>
          </a:bodyPr>
          <a:lstStyle/>
          <a:p>
            <a:r>
              <a:rPr lang="en-US" altLang="zh-CN" b="1" dirty="0" smtClean="0"/>
              <a:t>…</a:t>
            </a:r>
            <a:endParaRPr lang="zh-CN" altLang="en-US" b="1" dirty="0"/>
          </a:p>
        </p:txBody>
      </p:sp>
      <mc:AlternateContent xmlns:mc="http://schemas.openxmlformats.org/markup-compatibility/2006" xmlns:p14="http://schemas.microsoft.com/office/powerpoint/2010/main">
        <mc:Choice Requires="p14">
          <p:contentPart r:id="rId2" p14:bwMode="auto">
            <p14:nvContentPartPr>
              <p14:cNvPr id="33" name="Ink 32"/>
              <p14:cNvContentPartPr/>
              <p14:nvPr/>
            </p14:nvContentPartPr>
            <p14:xfrm>
              <a:off x="8540403" y="4389733"/>
              <a:ext cx="125830" cy="148198"/>
            </p14:xfrm>
          </p:contentPart>
        </mc:Choice>
        <mc:Fallback xmlns="">
          <p:pic>
            <p:nvPicPr>
              <p:cNvPr id="33" name="Ink 32"/>
            </p:nvPicPr>
            <p:blipFill>
              <a:blip r:embed="rId3"/>
            </p:blipFill>
            <p:spPr>
              <a:xfrm>
                <a:off x="8540403" y="4389733"/>
                <a:ext cx="125830" cy="148198"/>
              </a:xfrm>
              <a:prstGeom prst="rect"/>
            </p:spPr>
          </p:pic>
        </mc:Fallback>
      </mc:AlternateContent>
      <mc:AlternateContent xmlns:mc="http://schemas.openxmlformats.org/markup-compatibility/2006" xmlns:p14="http://schemas.microsoft.com/office/powerpoint/2010/main">
        <mc:Choice Requires="p14">
          <p:contentPart r:id="rId4" p14:bwMode="auto">
            <p14:nvContentPartPr>
              <p14:cNvPr id="34" name="Ink 33"/>
              <p14:cNvContentPartPr/>
              <p14:nvPr/>
            </p14:nvContentPartPr>
            <p14:xfrm>
              <a:off x="8610025" y="4379512"/>
              <a:ext cx="153294" cy="85118"/>
            </p14:xfrm>
          </p:contentPart>
        </mc:Choice>
        <mc:Fallback xmlns="">
          <p:pic>
            <p:nvPicPr>
              <p:cNvPr id="34" name="Ink 33"/>
            </p:nvPicPr>
            <p:blipFill>
              <a:blip r:embed="rId5"/>
            </p:blipFill>
            <p:spPr>
              <a:xfrm>
                <a:off x="8610025" y="4379512"/>
                <a:ext cx="153294" cy="85118"/>
              </a:xfrm>
              <a:prstGeom prst="rect"/>
            </p:spPr>
          </p:pic>
        </mc:Fallback>
      </mc:AlternateContent>
      <mc:AlternateContent xmlns:mc="http://schemas.openxmlformats.org/markup-compatibility/2006" xmlns:p14="http://schemas.microsoft.com/office/powerpoint/2010/main">
        <mc:Choice Requires="p14">
          <p:contentPart r:id="rId6" p14:bwMode="auto">
            <p14:nvContentPartPr>
              <p14:cNvPr id="45" name="Ink 44"/>
              <p14:cNvContentPartPr/>
              <p14:nvPr/>
            </p14:nvContentPartPr>
            <p14:xfrm>
              <a:off x="8942162" y="4062675"/>
              <a:ext cx="20439" cy="165126"/>
            </p14:xfrm>
          </p:contentPart>
        </mc:Choice>
        <mc:Fallback xmlns="">
          <p:pic>
            <p:nvPicPr>
              <p:cNvPr id="45" name="Ink 44"/>
            </p:nvPicPr>
            <p:blipFill>
              <a:blip r:embed="rId7"/>
            </p:blipFill>
            <p:spPr>
              <a:xfrm>
                <a:off x="8942162" y="4062675"/>
                <a:ext cx="20439" cy="165126"/>
              </a:xfrm>
              <a:prstGeom prst="rect"/>
            </p:spPr>
          </p:pic>
        </mc:Fallback>
      </mc:AlternateContent>
      <mc:AlternateContent xmlns:mc="http://schemas.openxmlformats.org/markup-compatibility/2006" xmlns:p14="http://schemas.microsoft.com/office/powerpoint/2010/main">
        <mc:Choice Requires="p14">
          <p:contentPart r:id="rId8" p14:bwMode="auto">
            <p14:nvContentPartPr>
              <p14:cNvPr id="46" name="Ink 45"/>
              <p14:cNvContentPartPr/>
              <p14:nvPr/>
            </p14:nvContentPartPr>
            <p14:xfrm>
              <a:off x="8906394" y="4129108"/>
              <a:ext cx="63234" cy="20442"/>
            </p14:xfrm>
          </p:contentPart>
        </mc:Choice>
        <mc:Fallback xmlns="">
          <p:pic>
            <p:nvPicPr>
              <p:cNvPr id="46" name="Ink 45"/>
            </p:nvPicPr>
            <p:blipFill>
              <a:blip r:embed="rId9"/>
            </p:blipFill>
            <p:spPr>
              <a:xfrm>
                <a:off x="8906394" y="4129108"/>
                <a:ext cx="63234" cy="20442"/>
              </a:xfrm>
              <a:prstGeom prst="rect"/>
            </p:spPr>
          </p:pic>
        </mc:Fallback>
      </mc:AlternateContent>
      <mc:AlternateContent xmlns:mc="http://schemas.openxmlformats.org/markup-compatibility/2006" xmlns:p14="http://schemas.microsoft.com/office/powerpoint/2010/main">
        <mc:Choice Requires="p14">
          <p:contentPart r:id="rId10" p14:bwMode="auto">
            <p14:nvContentPartPr>
              <p14:cNvPr id="47" name="Ink 46"/>
              <p14:cNvContentPartPr/>
              <p14:nvPr/>
            </p14:nvContentPartPr>
            <p14:xfrm>
              <a:off x="8850185" y="4241534"/>
              <a:ext cx="30659" cy="83681"/>
            </p14:xfrm>
          </p:contentPart>
        </mc:Choice>
        <mc:Fallback xmlns="">
          <p:pic>
            <p:nvPicPr>
              <p:cNvPr id="47" name="Ink 46"/>
            </p:nvPicPr>
            <p:blipFill>
              <a:blip r:embed="rId11"/>
            </p:blipFill>
            <p:spPr>
              <a:xfrm>
                <a:off x="8850185" y="4241534"/>
                <a:ext cx="30659" cy="83681"/>
              </a:xfrm>
              <a:prstGeom prst="rect"/>
            </p:spPr>
          </p:pic>
        </mc:Fallback>
      </mc:AlternateContent>
      <mc:AlternateContent xmlns:mc="http://schemas.openxmlformats.org/markup-compatibility/2006" xmlns:p14="http://schemas.microsoft.com/office/powerpoint/2010/main">
        <mc:Choice Requires="p14">
          <p:contentPart r:id="rId12" p14:bwMode="auto">
            <p14:nvContentPartPr>
              <p14:cNvPr id="48" name="Ink 47"/>
              <p14:cNvContentPartPr/>
              <p14:nvPr/>
            </p14:nvContentPartPr>
            <p14:xfrm>
              <a:off x="8860405" y="4215983"/>
              <a:ext cx="165430" cy="166084"/>
            </p14:xfrm>
          </p:contentPart>
        </mc:Choice>
        <mc:Fallback xmlns="">
          <p:pic>
            <p:nvPicPr>
              <p:cNvPr id="48" name="Ink 47"/>
            </p:nvPicPr>
            <p:blipFill>
              <a:blip r:embed="rId13"/>
            </p:blipFill>
            <p:spPr>
              <a:xfrm>
                <a:off x="8860405" y="4215983"/>
                <a:ext cx="165430" cy="166084"/>
              </a:xfrm>
              <a:prstGeom prst="rect"/>
            </p:spPr>
          </p:pic>
        </mc:Fallback>
      </mc:AlternateContent>
      <mc:AlternateContent xmlns:mc="http://schemas.openxmlformats.org/markup-compatibility/2006" xmlns:p14="http://schemas.microsoft.com/office/powerpoint/2010/main">
        <mc:Choice Requires="p14">
          <p:contentPart r:id="rId14" p14:bwMode="auto">
            <p14:nvContentPartPr>
              <p14:cNvPr id="49" name="Ink 48"/>
              <p14:cNvContentPartPr/>
              <p14:nvPr/>
            </p14:nvContentPartPr>
            <p14:xfrm>
              <a:off x="8875734" y="4361626"/>
              <a:ext cx="125191" cy="12776"/>
            </p14:xfrm>
          </p:contentPart>
        </mc:Choice>
        <mc:Fallback xmlns="">
          <p:pic>
            <p:nvPicPr>
              <p:cNvPr id="49" name="Ink 48"/>
            </p:nvPicPr>
            <p:blipFill>
              <a:blip r:embed="rId15"/>
            </p:blipFill>
            <p:spPr>
              <a:xfrm>
                <a:off x="8875734" y="4361626"/>
                <a:ext cx="125191" cy="12776"/>
              </a:xfrm>
              <a:prstGeom prst="rect"/>
            </p:spPr>
          </p:pic>
        </mc:Fallback>
      </mc:AlternateContent>
      <mc:AlternateContent xmlns:mc="http://schemas.openxmlformats.org/markup-compatibility/2006" xmlns:p14="http://schemas.microsoft.com/office/powerpoint/2010/main">
        <mc:Choice Requires="p14">
          <p:contentPart r:id="rId16" p14:bwMode="auto">
            <p14:nvContentPartPr>
              <p14:cNvPr id="50" name="Ink 49"/>
              <p14:cNvContentPartPr/>
              <p14:nvPr/>
            </p14:nvContentPartPr>
            <p14:xfrm>
              <a:off x="8998370" y="4328409"/>
              <a:ext cx="28902" cy="38328"/>
            </p14:xfrm>
          </p:contentPart>
        </mc:Choice>
        <mc:Fallback xmlns="">
          <p:pic>
            <p:nvPicPr>
              <p:cNvPr id="50" name="Ink 49"/>
            </p:nvPicPr>
            <p:blipFill>
              <a:blip r:embed="rId17"/>
            </p:blipFill>
            <p:spPr>
              <a:xfrm>
                <a:off x="8998370" y="4328409"/>
                <a:ext cx="28902" cy="38328"/>
              </a:xfrm>
              <a:prstGeom prst="rect"/>
            </p:spPr>
          </p:pic>
        </mc:Fallback>
      </mc:AlternateContent>
      <mc:AlternateContent xmlns:mc="http://schemas.openxmlformats.org/markup-compatibility/2006" xmlns:p14="http://schemas.microsoft.com/office/powerpoint/2010/main">
        <mc:Choice Requires="p14">
          <p:contentPart r:id="rId18" p14:bwMode="auto">
            <p14:nvContentPartPr>
              <p14:cNvPr id="51" name="Ink 50"/>
              <p14:cNvContentPartPr/>
              <p14:nvPr/>
            </p14:nvContentPartPr>
            <p14:xfrm>
              <a:off x="8942162" y="4379512"/>
              <a:ext cx="30658" cy="109871"/>
            </p14:xfrm>
          </p:contentPart>
        </mc:Choice>
        <mc:Fallback xmlns="">
          <p:pic>
            <p:nvPicPr>
              <p:cNvPr id="51" name="Ink 50"/>
            </p:nvPicPr>
            <p:blipFill>
              <a:blip r:embed="rId19"/>
            </p:blipFill>
            <p:spPr>
              <a:xfrm>
                <a:off x="8942162" y="4379512"/>
                <a:ext cx="30658" cy="109871"/>
              </a:xfrm>
              <a:prstGeom prst="rect"/>
            </p:spPr>
          </p:pic>
        </mc:Fallback>
      </mc:AlternateContent>
      <mc:AlternateContent xmlns:mc="http://schemas.openxmlformats.org/markup-compatibility/2006" xmlns:p14="http://schemas.microsoft.com/office/powerpoint/2010/main">
        <mc:Choice Requires="p14">
          <p:contentPart r:id="rId20" p14:bwMode="auto">
            <p14:nvContentPartPr>
              <p14:cNvPr id="52" name="Ink 51"/>
              <p14:cNvContentPartPr/>
              <p14:nvPr/>
            </p14:nvContentPartPr>
            <p14:xfrm>
              <a:off x="8883400" y="4379512"/>
              <a:ext cx="33213" cy="53658"/>
            </p14:xfrm>
          </p:contentPart>
        </mc:Choice>
        <mc:Fallback xmlns="">
          <p:pic>
            <p:nvPicPr>
              <p:cNvPr id="52" name="Ink 51"/>
            </p:nvPicPr>
            <p:blipFill>
              <a:blip r:embed="rId21"/>
            </p:blipFill>
            <p:spPr>
              <a:xfrm>
                <a:off x="8883400" y="4379512"/>
                <a:ext cx="33213" cy="53658"/>
              </a:xfrm>
              <a:prstGeom prst="rect"/>
            </p:spPr>
          </p:pic>
        </mc:Fallback>
      </mc:AlternateContent>
      <mc:AlternateContent xmlns:mc="http://schemas.openxmlformats.org/markup-compatibility/2006" xmlns:p14="http://schemas.microsoft.com/office/powerpoint/2010/main">
        <mc:Choice Requires="p14">
          <p:contentPart r:id="rId22" p14:bwMode="auto">
            <p14:nvContentPartPr>
              <p14:cNvPr id="53" name="Ink 52"/>
              <p14:cNvContentPartPr/>
              <p14:nvPr/>
            </p14:nvContentPartPr>
            <p14:xfrm>
              <a:off x="8972821" y="4399953"/>
              <a:ext cx="66428" cy="39605"/>
            </p14:xfrm>
          </p:contentPart>
        </mc:Choice>
        <mc:Fallback xmlns="">
          <p:pic>
            <p:nvPicPr>
              <p:cNvPr id="53" name="Ink 52"/>
            </p:nvPicPr>
            <p:blipFill>
              <a:blip r:embed="rId23"/>
            </p:blipFill>
            <p:spPr>
              <a:xfrm>
                <a:off x="8972821" y="4399953"/>
                <a:ext cx="66428" cy="39605"/>
              </a:xfrm>
              <a:prstGeom prst="rect"/>
            </p:spPr>
          </p:pic>
        </mc:Fallback>
      </mc:AlternateContent>
      <mc:AlternateContent xmlns:mc="http://schemas.openxmlformats.org/markup-compatibility/2006" xmlns:p14="http://schemas.microsoft.com/office/powerpoint/2010/main">
        <mc:Choice Requires="p14">
          <p:contentPart r:id="rId24" p14:bwMode="auto">
            <p14:nvContentPartPr>
              <p14:cNvPr id="54" name="Ink 53"/>
              <p14:cNvContentPartPr/>
              <p14:nvPr/>
            </p14:nvContentPartPr>
            <p14:xfrm>
              <a:off x="9119089" y="4215983"/>
              <a:ext cx="178205" cy="301507"/>
            </p14:xfrm>
          </p:contentPart>
        </mc:Choice>
        <mc:Fallback xmlns="">
          <p:pic>
            <p:nvPicPr>
              <p:cNvPr id="54" name="Ink 53"/>
            </p:nvPicPr>
            <p:blipFill>
              <a:blip r:embed="rId25"/>
            </p:blipFill>
            <p:spPr>
              <a:xfrm>
                <a:off x="9119089" y="4215983"/>
                <a:ext cx="178205" cy="301507"/>
              </a:xfrm>
              <a:prstGeom prst="rect"/>
            </p:spPr>
          </p:pic>
        </mc:Fallback>
      </mc:AlternateContent>
      <mc:AlternateContent xmlns:mc="http://schemas.openxmlformats.org/markup-compatibility/2006" xmlns:p14="http://schemas.microsoft.com/office/powerpoint/2010/main">
        <mc:Choice Requires="p14">
          <p:contentPart r:id="rId26" p14:bwMode="auto">
            <p14:nvContentPartPr>
              <p14:cNvPr id="55" name="Ink 54"/>
              <p14:cNvContentPartPr/>
              <p14:nvPr/>
            </p14:nvContentPartPr>
            <p14:xfrm>
              <a:off x="9448033" y="4210873"/>
              <a:ext cx="20439" cy="205050"/>
            </p14:xfrm>
          </p:contentPart>
        </mc:Choice>
        <mc:Fallback xmlns="">
          <p:pic>
            <p:nvPicPr>
              <p:cNvPr id="55" name="Ink 54"/>
            </p:nvPicPr>
            <p:blipFill>
              <a:blip r:embed="rId27"/>
            </p:blipFill>
            <p:spPr>
              <a:xfrm>
                <a:off x="9448033" y="4210873"/>
                <a:ext cx="20439" cy="205050"/>
              </a:xfrm>
              <a:prstGeom prst="rect"/>
            </p:spPr>
          </p:pic>
        </mc:Fallback>
      </mc:AlternateContent>
      <mc:AlternateContent xmlns:mc="http://schemas.openxmlformats.org/markup-compatibility/2006" xmlns:p14="http://schemas.microsoft.com/office/powerpoint/2010/main">
        <mc:Choice Requires="p14">
          <p:contentPart r:id="rId28" p14:bwMode="auto">
            <p14:nvContentPartPr>
              <p14:cNvPr id="56" name="Ink 55"/>
              <p14:cNvContentPartPr/>
              <p14:nvPr/>
            </p14:nvContentPartPr>
            <p14:xfrm>
              <a:off x="9407154" y="4282417"/>
              <a:ext cx="99641" cy="117536"/>
            </p14:xfrm>
          </p:contentPart>
        </mc:Choice>
        <mc:Fallback xmlns="">
          <p:pic>
            <p:nvPicPr>
              <p:cNvPr id="56" name="Ink 55"/>
            </p:nvPicPr>
            <p:blipFill>
              <a:blip r:embed="rId29"/>
            </p:blipFill>
            <p:spPr>
              <a:xfrm>
                <a:off x="9407154" y="4282417"/>
                <a:ext cx="99641" cy="117536"/>
              </a:xfrm>
              <a:prstGeom prst="rect"/>
            </p:spPr>
          </p:pic>
        </mc:Fallback>
      </mc:AlternateContent>
      <mc:AlternateContent xmlns:mc="http://schemas.openxmlformats.org/markup-compatibility/2006" xmlns:p14="http://schemas.microsoft.com/office/powerpoint/2010/main">
        <mc:Choice Requires="p14">
          <p:contentPart r:id="rId30" p14:bwMode="auto">
            <p14:nvContentPartPr>
              <p14:cNvPr id="57" name="Ink 56"/>
              <p14:cNvContentPartPr/>
              <p14:nvPr/>
            </p14:nvContentPartPr>
            <p14:xfrm>
              <a:off x="9511906" y="4190432"/>
              <a:ext cx="116887" cy="132867"/>
            </p14:xfrm>
          </p:contentPart>
        </mc:Choice>
        <mc:Fallback xmlns="">
          <p:pic>
            <p:nvPicPr>
              <p:cNvPr id="57" name="Ink 56"/>
            </p:nvPicPr>
            <p:blipFill>
              <a:blip r:embed="rId31"/>
            </p:blipFill>
            <p:spPr>
              <a:xfrm>
                <a:off x="9511906" y="4190432"/>
                <a:ext cx="116887" cy="132867"/>
              </a:xfrm>
              <a:prstGeom prst="rect"/>
            </p:spPr>
          </p:pic>
        </mc:Fallback>
      </mc:AlternateContent>
      <mc:AlternateContent xmlns:mc="http://schemas.openxmlformats.org/markup-compatibility/2006" xmlns:p14="http://schemas.microsoft.com/office/powerpoint/2010/main">
        <mc:Choice Requires="p14">
          <p:contentPart r:id="rId32" p14:bwMode="auto">
            <p14:nvContentPartPr>
              <p14:cNvPr id="58" name="Ink 57"/>
              <p14:cNvContentPartPr/>
              <p14:nvPr/>
            </p14:nvContentPartPr>
            <p14:xfrm>
              <a:off x="9542564" y="4185321"/>
              <a:ext cx="48544" cy="200579"/>
            </p14:xfrm>
          </p:contentPart>
        </mc:Choice>
        <mc:Fallback xmlns="">
          <p:pic>
            <p:nvPicPr>
              <p:cNvPr id="58" name="Ink 57"/>
            </p:nvPicPr>
            <p:blipFill>
              <a:blip r:embed="rId33"/>
            </p:blipFill>
            <p:spPr>
              <a:xfrm>
                <a:off x="9542564" y="4185321"/>
                <a:ext cx="48544" cy="200579"/>
              </a:xfrm>
              <a:prstGeom prst="rect"/>
            </p:spPr>
          </p:pic>
        </mc:Fallback>
      </mc:AlternateContent>
      <mc:AlternateContent xmlns:mc="http://schemas.openxmlformats.org/markup-compatibility/2006" xmlns:p14="http://schemas.microsoft.com/office/powerpoint/2010/main">
        <mc:Choice Requires="p14">
          <p:contentPart r:id="rId34" p14:bwMode="auto">
            <p14:nvContentPartPr>
              <p14:cNvPr id="59" name="Ink 58"/>
              <p14:cNvContentPartPr/>
              <p14:nvPr/>
            </p14:nvContentPartPr>
            <p14:xfrm>
              <a:off x="9601327" y="4333519"/>
              <a:ext cx="33214" cy="51103"/>
            </p14:xfrm>
          </p:contentPart>
        </mc:Choice>
        <mc:Fallback xmlns="">
          <p:pic>
            <p:nvPicPr>
              <p:cNvPr id="59" name="Ink 58"/>
            </p:nvPicPr>
            <p:blipFill>
              <a:blip r:embed="rId35"/>
            </p:blipFill>
            <p:spPr>
              <a:xfrm>
                <a:off x="9601327" y="4333519"/>
                <a:ext cx="33214" cy="51103"/>
              </a:xfrm>
              <a:prstGeom prst="rect"/>
            </p:spPr>
          </p:pic>
        </mc:Fallback>
      </mc:AlternateContent>
      <mc:AlternateContent xmlns:mc="http://schemas.openxmlformats.org/markup-compatibility/2006" xmlns:p14="http://schemas.microsoft.com/office/powerpoint/2010/main">
        <mc:Choice Requires="p14">
          <p:contentPart r:id="rId36" p14:bwMode="auto">
            <p14:nvContentPartPr>
              <p14:cNvPr id="60" name="Ink 59"/>
              <p14:cNvContentPartPr/>
              <p14:nvPr/>
            </p14:nvContentPartPr>
            <p14:xfrm>
              <a:off x="5109807" y="1328673"/>
              <a:ext cx="81757" cy="318115"/>
            </p14:xfrm>
          </p:contentPart>
        </mc:Choice>
        <mc:Fallback xmlns="">
          <p:pic>
            <p:nvPicPr>
              <p:cNvPr id="60" name="Ink 59"/>
            </p:nvPicPr>
            <p:blipFill>
              <a:blip r:embed="rId37"/>
            </p:blipFill>
            <p:spPr>
              <a:xfrm>
                <a:off x="5109807" y="1328673"/>
                <a:ext cx="81757" cy="318115"/>
              </a:xfrm>
              <a:prstGeom prst="rect"/>
            </p:spPr>
          </p:pic>
        </mc:Fallback>
      </mc:AlternateContent>
      <mc:AlternateContent xmlns:mc="http://schemas.openxmlformats.org/markup-compatibility/2006" xmlns:p14="http://schemas.microsoft.com/office/powerpoint/2010/main">
        <mc:Choice Requires="p14">
          <p:contentPart r:id="rId38" p14:bwMode="auto">
            <p14:nvContentPartPr>
              <p14:cNvPr id="61" name="Ink 60"/>
              <p14:cNvContentPartPr/>
              <p14:nvPr/>
            </p14:nvContentPartPr>
            <p14:xfrm>
              <a:off x="5109807" y="1344004"/>
              <a:ext cx="196728" cy="25551"/>
            </p14:xfrm>
          </p:contentPart>
        </mc:Choice>
        <mc:Fallback xmlns="">
          <p:pic>
            <p:nvPicPr>
              <p:cNvPr id="61" name="Ink 60"/>
            </p:nvPicPr>
            <p:blipFill>
              <a:blip r:embed="rId39"/>
            </p:blipFill>
            <p:spPr>
              <a:xfrm>
                <a:off x="5109807" y="1344004"/>
                <a:ext cx="196728" cy="25551"/>
              </a:xfrm>
              <a:prstGeom prst="rect"/>
            </p:spPr>
          </p:pic>
        </mc:Fallback>
      </mc:AlternateContent>
      <mc:AlternateContent xmlns:mc="http://schemas.openxmlformats.org/markup-compatibility/2006" xmlns:p14="http://schemas.microsoft.com/office/powerpoint/2010/main">
        <mc:Choice Requires="p14">
          <p:contentPart r:id="rId40" p14:bwMode="auto">
            <p14:nvContentPartPr>
              <p14:cNvPr id="62" name="Ink 61"/>
              <p14:cNvContentPartPr/>
              <p14:nvPr/>
            </p14:nvContentPartPr>
            <p14:xfrm>
              <a:off x="5201783" y="1487092"/>
              <a:ext cx="122636" cy="40882"/>
            </p14:xfrm>
          </p:contentPart>
        </mc:Choice>
        <mc:Fallback xmlns="">
          <p:pic>
            <p:nvPicPr>
              <p:cNvPr id="62" name="Ink 61"/>
            </p:nvPicPr>
            <p:blipFill>
              <a:blip r:embed="rId41"/>
            </p:blipFill>
            <p:spPr>
              <a:xfrm>
                <a:off x="5201783" y="1487092"/>
                <a:ext cx="122636" cy="40882"/>
              </a:xfrm>
              <a:prstGeom prst="rect"/>
            </p:spPr>
          </p:pic>
        </mc:Fallback>
      </mc:AlternateContent>
      <mc:AlternateContent xmlns:mc="http://schemas.openxmlformats.org/markup-compatibility/2006" xmlns:p14="http://schemas.microsoft.com/office/powerpoint/2010/main">
        <mc:Choice Requires="p14">
          <p:contentPart r:id="rId42" p14:bwMode="auto">
            <p14:nvContentPartPr>
              <p14:cNvPr id="63" name="Ink 62"/>
              <p14:cNvContentPartPr/>
              <p14:nvPr/>
            </p14:nvContentPartPr>
            <p14:xfrm>
              <a:off x="5411285" y="1369555"/>
              <a:ext cx="212057" cy="255515"/>
            </p14:xfrm>
          </p:contentPart>
        </mc:Choice>
        <mc:Fallback xmlns="">
          <p:pic>
            <p:nvPicPr>
              <p:cNvPr id="63" name="Ink 62"/>
            </p:nvPicPr>
            <p:blipFill>
              <a:blip r:embed="rId43"/>
            </p:blipFill>
            <p:spPr>
              <a:xfrm>
                <a:off x="5411285" y="1369555"/>
                <a:ext cx="212057" cy="255515"/>
              </a:xfrm>
              <a:prstGeom prst="rect"/>
            </p:spPr>
          </p:pic>
        </mc:Fallback>
      </mc:AlternateContent>
      <mc:AlternateContent xmlns:mc="http://schemas.openxmlformats.org/markup-compatibility/2006" xmlns:p14="http://schemas.microsoft.com/office/powerpoint/2010/main">
        <mc:Choice Requires="p14">
          <p:contentPart r:id="rId44" p14:bwMode="auto">
            <p14:nvContentPartPr>
              <p14:cNvPr id="64" name="Ink 63"/>
              <p14:cNvContentPartPr/>
              <p14:nvPr/>
            </p14:nvContentPartPr>
            <p14:xfrm>
              <a:off x="5625897" y="1395107"/>
              <a:ext cx="15330" cy="245293"/>
            </p14:xfrm>
          </p:contentPart>
        </mc:Choice>
        <mc:Fallback xmlns="">
          <p:pic>
            <p:nvPicPr>
              <p:cNvPr id="64" name="Ink 63"/>
            </p:nvPicPr>
            <p:blipFill>
              <a:blip r:embed="rId45"/>
            </p:blipFill>
            <p:spPr>
              <a:xfrm>
                <a:off x="5625897" y="1395107"/>
                <a:ext cx="15330" cy="245293"/>
              </a:xfrm>
              <a:prstGeom prst="rect"/>
            </p:spPr>
          </p:pic>
        </mc:Fallback>
      </mc:AlternateContent>
      <mc:AlternateContent xmlns:mc="http://schemas.openxmlformats.org/markup-compatibility/2006" xmlns:p14="http://schemas.microsoft.com/office/powerpoint/2010/main">
        <mc:Choice Requires="p14">
          <p:contentPart r:id="rId46" p14:bwMode="auto">
            <p14:nvContentPartPr>
              <p14:cNvPr id="65" name="Ink 64"/>
              <p14:cNvContentPartPr/>
              <p14:nvPr/>
            </p14:nvContentPartPr>
            <p14:xfrm>
              <a:off x="5633562" y="1384886"/>
              <a:ext cx="148983" cy="291286"/>
            </p14:xfrm>
          </p:contentPart>
        </mc:Choice>
        <mc:Fallback xmlns="">
          <p:pic>
            <p:nvPicPr>
              <p:cNvPr id="65" name="Ink 64"/>
            </p:nvPicPr>
            <p:blipFill>
              <a:blip r:embed="rId47"/>
            </p:blipFill>
            <p:spPr>
              <a:xfrm>
                <a:off x="5633562" y="1384886"/>
                <a:ext cx="148983" cy="291286"/>
              </a:xfrm>
              <a:prstGeom prst="rect"/>
            </p:spPr>
          </p:pic>
        </mc:Fallback>
      </mc:AlternateContent>
      <mc:AlternateContent xmlns:mc="http://schemas.openxmlformats.org/markup-compatibility/2006" xmlns:p14="http://schemas.microsoft.com/office/powerpoint/2010/main">
        <mc:Choice Requires="p14">
          <p:contentPart r:id="rId48" p14:bwMode="auto">
            <p14:nvContentPartPr>
              <p14:cNvPr id="66" name="Ink 65"/>
              <p14:cNvContentPartPr/>
              <p14:nvPr/>
            </p14:nvContentPartPr>
            <p14:xfrm>
              <a:off x="9684362" y="3643631"/>
              <a:ext cx="950424" cy="51103"/>
            </p14:xfrm>
          </p:contentPart>
        </mc:Choice>
        <mc:Fallback xmlns="">
          <p:pic>
            <p:nvPicPr>
              <p:cNvPr id="66" name="Ink 65"/>
            </p:nvPicPr>
            <p:blipFill>
              <a:blip r:embed="rId49"/>
            </p:blipFill>
            <p:spPr>
              <a:xfrm>
                <a:off x="9684362" y="3643631"/>
                <a:ext cx="950424" cy="51103"/>
              </a:xfrm>
              <a:prstGeom prst="rect"/>
            </p:spPr>
          </p:pic>
        </mc:Fallback>
      </mc:AlternateContent>
      <mc:AlternateContent xmlns:mc="http://schemas.openxmlformats.org/markup-compatibility/2006" xmlns:p14="http://schemas.microsoft.com/office/powerpoint/2010/main">
        <mc:Choice Requires="p14">
          <p:contentPart r:id="rId50" p14:bwMode="auto">
            <p14:nvContentPartPr>
              <p14:cNvPr id="67" name="Ink 66"/>
              <p14:cNvContentPartPr/>
              <p14:nvPr/>
            </p14:nvContentPartPr>
            <p14:xfrm>
              <a:off x="9647316" y="3750947"/>
              <a:ext cx="870264" cy="35772"/>
            </p14:xfrm>
          </p:contentPart>
        </mc:Choice>
        <mc:Fallback xmlns="">
          <p:pic>
            <p:nvPicPr>
              <p:cNvPr id="67" name="Ink 66"/>
            </p:nvPicPr>
            <p:blipFill>
              <a:blip r:embed="rId51"/>
            </p:blipFill>
            <p:spPr>
              <a:xfrm>
                <a:off x="9647316" y="3750947"/>
                <a:ext cx="870264" cy="35772"/>
              </a:xfrm>
              <a:prstGeom prst="rect"/>
            </p:spPr>
          </p:pic>
        </mc:Fallback>
      </mc:AlternateContent>
      <mc:AlternateContent xmlns:mc="http://schemas.openxmlformats.org/markup-compatibility/2006" xmlns:p14="http://schemas.microsoft.com/office/powerpoint/2010/main">
        <mc:Choice Requires="p14">
          <p:contentPart r:id="rId52" p14:bwMode="auto">
            <p14:nvContentPartPr>
              <p14:cNvPr id="68" name="Ink 67"/>
              <p14:cNvContentPartPr/>
              <p14:nvPr/>
            </p14:nvContentPartPr>
            <p14:xfrm>
              <a:off x="9621766" y="3326794"/>
              <a:ext cx="51099" cy="297035"/>
            </p14:xfrm>
          </p:contentPart>
        </mc:Choice>
        <mc:Fallback xmlns="">
          <p:pic>
            <p:nvPicPr>
              <p:cNvPr id="68" name="Ink 67"/>
            </p:nvPicPr>
            <p:blipFill>
              <a:blip r:embed="rId53"/>
            </p:blipFill>
            <p:spPr>
              <a:xfrm>
                <a:off x="9621766" y="3326794"/>
                <a:ext cx="51099" cy="297035"/>
              </a:xfrm>
              <a:prstGeom prst="rect"/>
            </p:spPr>
          </p:pic>
        </mc:Fallback>
      </mc:AlternateContent>
      <mc:AlternateContent xmlns:mc="http://schemas.openxmlformats.org/markup-compatibility/2006" xmlns:p14="http://schemas.microsoft.com/office/powerpoint/2010/main">
        <mc:Choice Requires="p14">
          <p:contentPart r:id="rId54" p14:bwMode="auto">
            <p14:nvContentPartPr>
              <p14:cNvPr id="69" name="Ink 68"/>
              <p14:cNvContentPartPr/>
              <p14:nvPr/>
            </p14:nvContentPartPr>
            <p14:xfrm>
              <a:off x="9611547" y="3224588"/>
              <a:ext cx="1175256" cy="494420"/>
            </p14:xfrm>
          </p:contentPart>
        </mc:Choice>
        <mc:Fallback xmlns="">
          <p:pic>
            <p:nvPicPr>
              <p:cNvPr id="69" name="Ink 68"/>
            </p:nvPicPr>
            <p:blipFill>
              <a:blip r:embed="rId55"/>
            </p:blipFill>
            <p:spPr>
              <a:xfrm>
                <a:off x="9611547" y="3224588"/>
                <a:ext cx="1175256" cy="494420"/>
              </a:xfrm>
              <a:prstGeom prst="rect"/>
            </p:spPr>
          </p:pic>
        </mc:Fallback>
      </mc:AlternateContent>
      <mc:AlternateContent xmlns:mc="http://schemas.openxmlformats.org/markup-compatibility/2006" xmlns:p14="http://schemas.microsoft.com/office/powerpoint/2010/main">
        <mc:Choice Requires="p14">
          <p:contentPart r:id="rId56" p14:bwMode="auto">
            <p14:nvContentPartPr>
              <p14:cNvPr id="70" name="Ink 69"/>
              <p14:cNvContentPartPr/>
              <p14:nvPr/>
            </p14:nvContentPartPr>
            <p14:xfrm>
              <a:off x="10485324" y="4512380"/>
              <a:ext cx="143075" cy="45992"/>
            </p14:xfrm>
          </p:contentPart>
        </mc:Choice>
        <mc:Fallback xmlns="">
          <p:pic>
            <p:nvPicPr>
              <p:cNvPr id="70" name="Ink 69"/>
            </p:nvPicPr>
            <p:blipFill>
              <a:blip r:embed="rId57"/>
            </p:blipFill>
            <p:spPr>
              <a:xfrm>
                <a:off x="10485324" y="4512380"/>
                <a:ext cx="143075" cy="45992"/>
              </a:xfrm>
              <a:prstGeom prst="rect"/>
            </p:spPr>
          </p:pic>
        </mc:Fallback>
      </mc:AlternateContent>
      <mc:AlternateContent xmlns:mc="http://schemas.openxmlformats.org/markup-compatibility/2006" xmlns:p14="http://schemas.microsoft.com/office/powerpoint/2010/main">
        <mc:Choice Requires="p14">
          <p:contentPart r:id="rId58" p14:bwMode="auto">
            <p14:nvContentPartPr>
              <p14:cNvPr id="71" name="Ink 70"/>
              <p14:cNvContentPartPr/>
              <p14:nvPr/>
            </p14:nvContentPartPr>
            <p14:xfrm>
              <a:off x="10739536" y="4379512"/>
              <a:ext cx="131578" cy="311727"/>
            </p14:xfrm>
          </p:contentPart>
        </mc:Choice>
        <mc:Fallback xmlns="">
          <p:pic>
            <p:nvPicPr>
              <p:cNvPr id="71" name="Ink 70"/>
            </p:nvPicPr>
            <p:blipFill>
              <a:blip r:embed="rId59"/>
            </p:blipFill>
            <p:spPr>
              <a:xfrm>
                <a:off x="10739536" y="4379512"/>
                <a:ext cx="131578" cy="311727"/>
              </a:xfrm>
              <a:prstGeom prst="rect"/>
            </p:spPr>
          </p:pic>
        </mc:Fallback>
      </mc:AlternateContent>
      <mc:AlternateContent xmlns:mc="http://schemas.openxmlformats.org/markup-compatibility/2006" xmlns:p14="http://schemas.microsoft.com/office/powerpoint/2010/main">
        <mc:Choice Requires="p14">
          <p:contentPart r:id="rId60" p14:bwMode="auto">
            <p14:nvContentPartPr>
              <p14:cNvPr id="72" name="Ink 71"/>
              <p14:cNvContentPartPr/>
              <p14:nvPr/>
            </p14:nvContentPartPr>
            <p14:xfrm>
              <a:off x="10896664" y="4384622"/>
              <a:ext cx="123913" cy="206967"/>
            </p14:xfrm>
          </p:contentPart>
        </mc:Choice>
        <mc:Fallback xmlns="">
          <p:pic>
            <p:nvPicPr>
              <p:cNvPr id="72" name="Ink 71"/>
            </p:nvPicPr>
            <p:blipFill>
              <a:blip r:embed="rId61"/>
            </p:blipFill>
            <p:spPr>
              <a:xfrm>
                <a:off x="10896664" y="4384622"/>
                <a:ext cx="123913" cy="206967"/>
              </a:xfrm>
              <a:prstGeom prst="rect"/>
            </p:spPr>
          </p:pic>
        </mc:Fallback>
      </mc:AlternateContent>
      <mc:AlternateContent xmlns:mc="http://schemas.openxmlformats.org/markup-compatibility/2006" xmlns:p14="http://schemas.microsoft.com/office/powerpoint/2010/main">
        <mc:Choice Requires="p14">
          <p:contentPart r:id="rId62" p14:bwMode="auto">
            <p14:nvContentPartPr>
              <p14:cNvPr id="73" name="Ink 72"/>
              <p14:cNvContentPartPr/>
              <p14:nvPr/>
            </p14:nvContentPartPr>
            <p14:xfrm>
              <a:off x="10866004" y="4497049"/>
              <a:ext cx="33214" cy="119453"/>
            </p14:xfrm>
          </p:contentPart>
        </mc:Choice>
        <mc:Fallback xmlns="">
          <p:pic>
            <p:nvPicPr>
              <p:cNvPr id="73" name="Ink 72"/>
            </p:nvPicPr>
            <p:blipFill>
              <a:blip r:embed="rId63"/>
            </p:blipFill>
            <p:spPr>
              <a:xfrm>
                <a:off x="10866004" y="4497049"/>
                <a:ext cx="33214" cy="119453"/>
              </a:xfrm>
              <a:prstGeom prst="rect"/>
            </p:spPr>
          </p:pic>
        </mc:Fallback>
      </mc:AlternateContent>
      <mc:AlternateContent xmlns:mc="http://schemas.openxmlformats.org/markup-compatibility/2006" xmlns:p14="http://schemas.microsoft.com/office/powerpoint/2010/main">
        <mc:Choice Requires="p14">
          <p:contentPart r:id="rId64" p14:bwMode="auto">
            <p14:nvContentPartPr>
              <p14:cNvPr id="74" name="Ink 73"/>
              <p14:cNvContentPartPr/>
              <p14:nvPr/>
            </p14:nvContentPartPr>
            <p14:xfrm>
              <a:off x="10914548" y="4563483"/>
              <a:ext cx="102197" cy="94540"/>
            </p14:xfrm>
          </p:contentPart>
        </mc:Choice>
        <mc:Fallback xmlns="">
          <p:pic>
            <p:nvPicPr>
              <p:cNvPr id="74" name="Ink 73"/>
            </p:nvPicPr>
            <p:blipFill>
              <a:blip r:embed="rId65"/>
            </p:blipFill>
            <p:spPr>
              <a:xfrm>
                <a:off x="10914548" y="4563483"/>
                <a:ext cx="102197" cy="94540"/>
              </a:xfrm>
              <a:prstGeom prst="rect"/>
            </p:spPr>
          </p:pic>
        </mc:Fallback>
      </mc:AlternateContent>
      <mc:AlternateContent xmlns:mc="http://schemas.openxmlformats.org/markup-compatibility/2006" xmlns:p14="http://schemas.microsoft.com/office/powerpoint/2010/main">
        <mc:Choice Requires="p14">
          <p:contentPart r:id="rId66" p14:bwMode="auto">
            <p14:nvContentPartPr>
              <p14:cNvPr id="75" name="Ink 74"/>
              <p14:cNvContentPartPr/>
              <p14:nvPr/>
            </p14:nvContentPartPr>
            <p14:xfrm>
              <a:off x="10863449" y="5002967"/>
              <a:ext cx="140520" cy="122646"/>
            </p14:xfrm>
          </p:contentPart>
        </mc:Choice>
        <mc:Fallback xmlns="">
          <p:pic>
            <p:nvPicPr>
              <p:cNvPr id="75" name="Ink 74"/>
            </p:nvPicPr>
            <p:blipFill>
              <a:blip r:embed="rId67"/>
            </p:blipFill>
            <p:spPr>
              <a:xfrm>
                <a:off x="10863449" y="5002967"/>
                <a:ext cx="140520" cy="122646"/>
              </a:xfrm>
              <a:prstGeom prst="rect"/>
            </p:spPr>
          </p:pic>
        </mc:Fallback>
      </mc:AlternateContent>
      <mc:AlternateContent xmlns:mc="http://schemas.openxmlformats.org/markup-compatibility/2006" xmlns:p14="http://schemas.microsoft.com/office/powerpoint/2010/main">
        <mc:Choice Requires="p14">
          <p:contentPart r:id="rId68" p14:bwMode="auto">
            <p14:nvContentPartPr>
              <p14:cNvPr id="76" name="Ink 75"/>
              <p14:cNvContentPartPr/>
              <p14:nvPr/>
            </p14:nvContentPartPr>
            <p14:xfrm>
              <a:off x="11136026" y="4936533"/>
              <a:ext cx="67864" cy="212716"/>
            </p14:xfrm>
          </p:contentPart>
        </mc:Choice>
        <mc:Fallback xmlns="">
          <p:pic>
            <p:nvPicPr>
              <p:cNvPr id="76" name="Ink 75"/>
            </p:nvPicPr>
            <p:blipFill>
              <a:blip r:embed="rId69"/>
            </p:blipFill>
            <p:spPr>
              <a:xfrm>
                <a:off x="11136026" y="4936533"/>
                <a:ext cx="67864" cy="212716"/>
              </a:xfrm>
              <a:prstGeom prst="rect"/>
            </p:spPr>
          </p:pic>
        </mc:Fallback>
      </mc:AlternateContent>
      <mc:AlternateContent xmlns:mc="http://schemas.openxmlformats.org/markup-compatibility/2006" xmlns:p14="http://schemas.microsoft.com/office/powerpoint/2010/main">
        <mc:Choice Requires="p14">
          <p:contentPart r:id="rId70" p14:bwMode="auto">
            <p14:nvContentPartPr>
              <p14:cNvPr id="77" name="Ink 76"/>
              <p14:cNvContentPartPr/>
              <p14:nvPr/>
            </p14:nvContentPartPr>
            <p14:xfrm>
              <a:off x="11315667" y="4931423"/>
              <a:ext cx="53653" cy="192274"/>
            </p14:xfrm>
          </p:contentPart>
        </mc:Choice>
        <mc:Fallback xmlns="">
          <p:pic>
            <p:nvPicPr>
              <p:cNvPr id="77" name="Ink 76"/>
            </p:nvPicPr>
            <p:blipFill>
              <a:blip r:embed="rId71"/>
            </p:blipFill>
            <p:spPr>
              <a:xfrm>
                <a:off x="11315667" y="4931423"/>
                <a:ext cx="53653" cy="192274"/>
              </a:xfrm>
              <a:prstGeom prst="rect"/>
            </p:spPr>
          </p:pic>
        </mc:Fallback>
      </mc:AlternateContent>
      <mc:AlternateContent xmlns:mc="http://schemas.openxmlformats.org/markup-compatibility/2006" xmlns:p14="http://schemas.microsoft.com/office/powerpoint/2010/main">
        <mc:Choice Requires="p14">
          <p:contentPart r:id="rId72" p14:bwMode="auto">
            <p14:nvContentPartPr>
              <p14:cNvPr id="78" name="Ink 77"/>
              <p14:cNvContentPartPr/>
              <p14:nvPr/>
            </p14:nvContentPartPr>
            <p14:xfrm>
              <a:off x="11216027" y="5018298"/>
              <a:ext cx="61317" cy="109871"/>
            </p14:xfrm>
          </p:contentPart>
        </mc:Choice>
        <mc:Fallback xmlns="">
          <p:pic>
            <p:nvPicPr>
              <p:cNvPr id="78" name="Ink 77"/>
            </p:nvPicPr>
            <p:blipFill>
              <a:blip r:embed="rId73"/>
            </p:blipFill>
            <p:spPr>
              <a:xfrm>
                <a:off x="11216027" y="5018298"/>
                <a:ext cx="61317" cy="109871"/>
              </a:xfrm>
              <a:prstGeom prst="rect"/>
            </p:spPr>
          </p:pic>
        </mc:Fallback>
      </mc:AlternateContent>
      <mc:AlternateContent xmlns:mc="http://schemas.openxmlformats.org/markup-compatibility/2006" xmlns:p14="http://schemas.microsoft.com/office/powerpoint/2010/main">
        <mc:Choice Requires="p14">
          <p:contentPart r:id="rId74" p14:bwMode="auto">
            <p14:nvContentPartPr>
              <p14:cNvPr id="79" name="Ink 78"/>
              <p14:cNvContentPartPr/>
              <p14:nvPr/>
            </p14:nvContentPartPr>
            <p14:xfrm>
              <a:off x="11241576" y="5084731"/>
              <a:ext cx="158404" cy="64518"/>
            </p14:xfrm>
          </p:contentPart>
        </mc:Choice>
        <mc:Fallback xmlns="">
          <p:pic>
            <p:nvPicPr>
              <p:cNvPr id="79" name="Ink 78"/>
            </p:nvPicPr>
            <p:blipFill>
              <a:blip r:embed="rId75"/>
            </p:blipFill>
            <p:spPr>
              <a:xfrm>
                <a:off x="11241576" y="5084731"/>
                <a:ext cx="158404" cy="64518"/>
              </a:xfrm>
              <a:prstGeom prst="rect"/>
            </p:spPr>
          </p:pic>
        </mc:Fallback>
      </mc:AlternateContent>
      <mc:AlternateContent xmlns:mc="http://schemas.openxmlformats.org/markup-compatibility/2006" xmlns:p14="http://schemas.microsoft.com/office/powerpoint/2010/main">
        <mc:Choice Requires="p14">
          <p:contentPart r:id="rId76" p14:bwMode="auto">
            <p14:nvContentPartPr>
              <p14:cNvPr id="80" name="Ink 79"/>
              <p14:cNvContentPartPr/>
              <p14:nvPr/>
            </p14:nvContentPartPr>
            <p14:xfrm>
              <a:off x="11103611" y="5984141"/>
              <a:ext cx="168623" cy="219742"/>
            </p14:xfrm>
          </p:contentPart>
        </mc:Choice>
        <mc:Fallback xmlns="">
          <p:pic>
            <p:nvPicPr>
              <p:cNvPr id="80" name="Ink 79"/>
            </p:nvPicPr>
            <p:blipFill>
              <a:blip r:embed="rId77"/>
            </p:blipFill>
            <p:spPr>
              <a:xfrm>
                <a:off x="11103611" y="5984141"/>
                <a:ext cx="168623" cy="219742"/>
              </a:xfrm>
              <a:prstGeom prst="rect"/>
            </p:spPr>
          </p:pic>
        </mc:Fallback>
      </mc:AlternateContent>
      <mc:AlternateContent xmlns:mc="http://schemas.openxmlformats.org/markup-compatibility/2006" xmlns:p14="http://schemas.microsoft.com/office/powerpoint/2010/main">
        <mc:Choice Requires="p14">
          <p:contentPart r:id="rId78" p14:bwMode="auto">
            <p14:nvContentPartPr>
              <p14:cNvPr id="81" name="Ink 80"/>
              <p14:cNvContentPartPr/>
              <p14:nvPr/>
            </p14:nvContentPartPr>
            <p14:xfrm>
              <a:off x="11365489" y="5958590"/>
              <a:ext cx="77925" cy="212875"/>
            </p14:xfrm>
          </p:contentPart>
        </mc:Choice>
        <mc:Fallback xmlns="">
          <p:pic>
            <p:nvPicPr>
              <p:cNvPr id="81" name="Ink 80"/>
            </p:nvPicPr>
            <p:blipFill>
              <a:blip r:embed="rId79"/>
            </p:blipFill>
            <p:spPr>
              <a:xfrm>
                <a:off x="11365489" y="5958590"/>
                <a:ext cx="77925" cy="212875"/>
              </a:xfrm>
              <a:prstGeom prst="rect"/>
            </p:spPr>
          </p:pic>
        </mc:Fallback>
      </mc:AlternateContent>
      <mc:AlternateContent xmlns:mc="http://schemas.openxmlformats.org/markup-compatibility/2006" xmlns:p14="http://schemas.microsoft.com/office/powerpoint/2010/main">
        <mc:Choice Requires="p14">
          <p:contentPart r:id="rId80" p14:bwMode="auto">
            <p14:nvContentPartPr>
              <p14:cNvPr id="82" name="Ink 81"/>
              <p14:cNvContentPartPr/>
              <p14:nvPr/>
            </p14:nvContentPartPr>
            <p14:xfrm>
              <a:off x="11443253" y="5917707"/>
              <a:ext cx="87824" cy="238107"/>
            </p14:xfrm>
          </p:contentPart>
        </mc:Choice>
        <mc:Fallback xmlns="">
          <p:pic>
            <p:nvPicPr>
              <p:cNvPr id="82" name="Ink 81"/>
            </p:nvPicPr>
            <p:blipFill>
              <a:blip r:embed="rId81"/>
            </p:blipFill>
            <p:spPr>
              <a:xfrm>
                <a:off x="11443253" y="5917707"/>
                <a:ext cx="87824" cy="238107"/>
              </a:xfrm>
              <a:prstGeom prst="rect"/>
            </p:spPr>
          </p:pic>
        </mc:Fallback>
      </mc:AlternateContent>
      <mc:AlternateContent xmlns:mc="http://schemas.openxmlformats.org/markup-compatibility/2006" xmlns:p14="http://schemas.microsoft.com/office/powerpoint/2010/main">
        <mc:Choice Requires="p14">
          <p:contentPart r:id="rId82" p14:bwMode="auto">
            <p14:nvContentPartPr>
              <p14:cNvPr id="83" name="Ink 82"/>
              <p14:cNvContentPartPr/>
              <p14:nvPr/>
            </p14:nvContentPartPr>
            <p14:xfrm>
              <a:off x="11399980" y="6030134"/>
              <a:ext cx="222276" cy="115620"/>
            </p14:xfrm>
          </p:contentPart>
        </mc:Choice>
        <mc:Fallback xmlns="">
          <p:pic>
            <p:nvPicPr>
              <p:cNvPr id="83" name="Ink 82"/>
            </p:nvPicPr>
            <p:blipFill>
              <a:blip r:embed="rId83"/>
            </p:blipFill>
            <p:spPr>
              <a:xfrm>
                <a:off x="11399980" y="6030134"/>
                <a:ext cx="222276" cy="115620"/>
              </a:xfrm>
              <a:prstGeom prst="rect"/>
            </p:spPr>
          </p:pic>
        </mc:Fallback>
      </mc:AlternateContent>
      <mc:AlternateContent xmlns:mc="http://schemas.openxmlformats.org/markup-compatibility/2006" xmlns:p14="http://schemas.microsoft.com/office/powerpoint/2010/main">
        <mc:Choice Requires="p14">
          <p:contentPart r:id="rId84" p14:bwMode="auto">
            <p14:nvContentPartPr>
              <p14:cNvPr id="84" name="Ink 83"/>
              <p14:cNvContentPartPr/>
              <p14:nvPr/>
            </p14:nvContentPartPr>
            <p14:xfrm>
              <a:off x="10045881" y="2606244"/>
              <a:ext cx="132855" cy="172472"/>
            </p14:xfrm>
          </p:contentPart>
        </mc:Choice>
        <mc:Fallback xmlns="">
          <p:pic>
            <p:nvPicPr>
              <p:cNvPr id="84" name="Ink 83"/>
            </p:nvPicPr>
            <p:blipFill>
              <a:blip r:embed="rId85"/>
            </p:blipFill>
            <p:spPr>
              <a:xfrm>
                <a:off x="10045881" y="2606244"/>
                <a:ext cx="132855" cy="172472"/>
              </a:xfrm>
              <a:prstGeom prst="rect"/>
            </p:spPr>
          </p:pic>
        </mc:Fallback>
      </mc:AlternateContent>
      <mc:AlternateContent xmlns:mc="http://schemas.openxmlformats.org/markup-compatibility/2006" xmlns:p14="http://schemas.microsoft.com/office/powerpoint/2010/main">
        <mc:Choice Requires="p14">
          <p:contentPart r:id="rId86" p14:bwMode="auto">
            <p14:nvContentPartPr>
              <p14:cNvPr id="85" name="Ink 84"/>
              <p14:cNvContentPartPr/>
              <p14:nvPr/>
            </p14:nvContentPartPr>
            <p14:xfrm>
              <a:off x="10035661" y="2566639"/>
              <a:ext cx="109861" cy="24274"/>
            </p14:xfrm>
          </p:contentPart>
        </mc:Choice>
        <mc:Fallback xmlns="">
          <p:pic>
            <p:nvPicPr>
              <p:cNvPr id="85" name="Ink 84"/>
            </p:nvPicPr>
            <p:blipFill>
              <a:blip r:embed="rId87"/>
            </p:blipFill>
            <p:spPr>
              <a:xfrm>
                <a:off x="10035661" y="2566639"/>
                <a:ext cx="109861" cy="24274"/>
              </a:xfrm>
              <a:prstGeom prst="rect"/>
            </p:spPr>
          </p:pic>
        </mc:Fallback>
      </mc:AlternateContent>
      <mc:AlternateContent xmlns:mc="http://schemas.openxmlformats.org/markup-compatibility/2006" xmlns:p14="http://schemas.microsoft.com/office/powerpoint/2010/main">
        <mc:Choice Requires="p14">
          <p:contentPart r:id="rId88" p14:bwMode="auto">
            <p14:nvContentPartPr>
              <p14:cNvPr id="86" name="Ink 85"/>
              <p14:cNvContentPartPr/>
              <p14:nvPr/>
            </p14:nvContentPartPr>
            <p14:xfrm>
              <a:off x="10250273" y="2585803"/>
              <a:ext cx="14052" cy="145004"/>
            </p14:xfrm>
          </p:contentPart>
        </mc:Choice>
        <mc:Fallback xmlns="">
          <p:pic>
            <p:nvPicPr>
              <p:cNvPr id="86" name="Ink 85"/>
            </p:nvPicPr>
            <p:blipFill>
              <a:blip r:embed="rId89"/>
            </p:blipFill>
            <p:spPr>
              <a:xfrm>
                <a:off x="10250273" y="2585803"/>
                <a:ext cx="14052" cy="145004"/>
              </a:xfrm>
              <a:prstGeom prst="rect"/>
            </p:spPr>
          </p:pic>
        </mc:Fallback>
      </mc:AlternateContent>
      <mc:AlternateContent xmlns:mc="http://schemas.openxmlformats.org/markup-compatibility/2006" xmlns:p14="http://schemas.microsoft.com/office/powerpoint/2010/main">
        <mc:Choice Requires="p14">
          <p:contentPart r:id="rId90" p14:bwMode="auto">
            <p14:nvContentPartPr>
              <p14:cNvPr id="87" name="Ink 86"/>
              <p14:cNvContentPartPr/>
              <p14:nvPr/>
            </p14:nvContentPartPr>
            <p14:xfrm>
              <a:off x="10328198" y="2606244"/>
              <a:ext cx="118803" cy="108913"/>
            </p14:xfrm>
          </p:contentPart>
        </mc:Choice>
        <mc:Fallback xmlns="">
          <p:pic>
            <p:nvPicPr>
              <p:cNvPr id="87" name="Ink 86"/>
            </p:nvPicPr>
            <p:blipFill>
              <a:blip r:embed="rId91"/>
            </p:blipFill>
            <p:spPr>
              <a:xfrm>
                <a:off x="10328198" y="2606244"/>
                <a:ext cx="118803" cy="108913"/>
              </a:xfrm>
              <a:prstGeom prst="rect"/>
            </p:spPr>
          </p:pic>
        </mc:Fallback>
      </mc:AlternateContent>
      <mc:AlternateContent xmlns:mc="http://schemas.openxmlformats.org/markup-compatibility/2006" xmlns:p14="http://schemas.microsoft.com/office/powerpoint/2010/main">
        <mc:Choice Requires="p14">
          <p:contentPart r:id="rId92" p14:bwMode="auto">
            <p14:nvContentPartPr>
              <p14:cNvPr id="88" name="Ink 87"/>
              <p14:cNvContentPartPr/>
              <p14:nvPr/>
            </p14:nvContentPartPr>
            <p14:xfrm>
              <a:off x="10475105" y="2583248"/>
              <a:ext cx="91977" cy="217187"/>
            </p14:xfrm>
          </p:contentPart>
        </mc:Choice>
        <mc:Fallback xmlns="">
          <p:pic>
            <p:nvPicPr>
              <p:cNvPr id="88" name="Ink 87"/>
            </p:nvPicPr>
            <p:blipFill>
              <a:blip r:embed="rId93"/>
            </p:blipFill>
            <p:spPr>
              <a:xfrm>
                <a:off x="10475105" y="2583248"/>
                <a:ext cx="91977" cy="217187"/>
              </a:xfrm>
              <a:prstGeom prst="rect"/>
            </p:spPr>
          </p:pic>
        </mc:Fallback>
      </mc:AlternateContent>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endParaRPr lang="zh-CN" altLang="en-US" dirty="0"/>
          </a:p>
        </p:txBody>
      </p:sp>
      <p:sp>
        <p:nvSpPr>
          <p:cNvPr id="4" name="日期占位符 3"/>
          <p:cNvSpPr>
            <a:spLocks noGrp="1"/>
          </p:cNvSpPr>
          <p:nvPr>
            <p:ph type="dt" sz="half" idx="10"/>
          </p:nvPr>
        </p:nvSpPr>
        <p:spPr/>
        <p:txBody>
          <a:bodyPr/>
          <a:lstStyle/>
          <a:p>
            <a:fld id="{D342AF8A-6C9F-6440-B81F-0F8AB8C85483}" type="datetime1">
              <a:rPr kumimoji="1" lang="zh-CN" altLang="en-US" smtClean="0"/>
            </a:fld>
            <a:endParaRPr kumimoji="1" lang="zh-CN" altLang="en-US" dirty="0"/>
          </a:p>
        </p:txBody>
      </p:sp>
      <p:sp>
        <p:nvSpPr>
          <p:cNvPr id="5" name="灯片编号占位符 4"/>
          <p:cNvSpPr>
            <a:spLocks noGrp="1"/>
          </p:cNvSpPr>
          <p:nvPr>
            <p:ph type="sldNum" sz="quarter" idx="12"/>
          </p:nvPr>
        </p:nvSpPr>
        <p:spPr/>
        <p:txBody>
          <a:bodyPr/>
          <a:lstStyle/>
          <a:p>
            <a:r>
              <a:rPr kumimoji="1" lang="en-US" altLang="zh-CN" smtClean="0"/>
              <a:t>PAGE</a:t>
            </a:r>
            <a:r>
              <a:rPr kumimoji="1" lang="zh-CN" altLang="en-US" smtClean="0"/>
              <a:t> </a:t>
            </a:r>
            <a:fld id="{45C466B8-AFC2-AE4B-94BC-EF87A0F7179E}" type="slidenum">
              <a:rPr kumimoji="1" lang="zh-CN" altLang="en-US" smtClean="0"/>
            </a:fld>
            <a:endParaRPr kumimoji="1" lang="zh-CN" altLang="en-US" dirty="0"/>
          </a:p>
        </p:txBody>
      </p:sp>
      <p:sp>
        <p:nvSpPr>
          <p:cNvPr id="6" name="文本占位符 5"/>
          <p:cNvSpPr>
            <a:spLocks noGrp="1"/>
          </p:cNvSpPr>
          <p:nvPr>
            <p:ph type="body" sz="quarter" idx="14"/>
          </p:nvPr>
        </p:nvSpPr>
        <p:spPr/>
        <p:txBody>
          <a:bodyPr/>
          <a:lstStyle/>
          <a:p>
            <a:endParaRPr lang="zh-CN" altLang="en-US"/>
          </a:p>
        </p:txBody>
      </p:sp>
      <p:sp>
        <p:nvSpPr>
          <p:cNvPr id="7" name="内容占位符 2"/>
          <p:cNvSpPr>
            <a:spLocks noGrp="1"/>
          </p:cNvSpPr>
          <p:nvPr>
            <p:ph idx="1"/>
          </p:nvPr>
        </p:nvSpPr>
        <p:spPr/>
        <p:txBody>
          <a:bodyPr>
            <a:normAutofit/>
          </a:bodyPr>
          <a:lstStyle/>
          <a:p>
            <a:pPr marL="342900" lvl="1" indent="-342900" algn="l">
              <a:lnSpc>
                <a:spcPct val="110000"/>
              </a:lnSpc>
              <a:spcBef>
                <a:spcPts val="600"/>
              </a:spcBef>
              <a:buFont typeface="Wingdings" charset="2"/>
              <a:buChar char="l"/>
            </a:pPr>
            <a:r>
              <a:rPr lang="en-US" altLang="zh-CN" sz="2400" dirty="0" smtClean="0">
                <a:latin typeface="微软雅黑" pitchFamily="34" charset="-122"/>
                <a:ea typeface="微软雅黑" pitchFamily="34" charset="-122"/>
                <a:cs typeface="Times New Roman" pitchFamily="18" charset="0"/>
              </a:rPr>
              <a:t>There </a:t>
            </a:r>
            <a:r>
              <a:rPr lang="en-US" altLang="zh-CN" sz="2400" dirty="0">
                <a:latin typeface="微软雅黑" pitchFamily="34" charset="-122"/>
                <a:ea typeface="微软雅黑" pitchFamily="34" charset="-122"/>
                <a:cs typeface="Times New Roman" pitchFamily="18" charset="0"/>
              </a:rPr>
              <a:t>are 13 pointers in the file’s FCB. Each pointer (disk address) requires 2 bytes. </a:t>
            </a:r>
            <a:endParaRPr lang="en-US" altLang="zh-CN" sz="2400" dirty="0">
              <a:latin typeface="微软雅黑" pitchFamily="34" charset="-122"/>
              <a:ea typeface="微软雅黑" pitchFamily="34" charset="-122"/>
              <a:cs typeface="Times New Roman" pitchFamily="18" charset="0"/>
            </a:endParaRPr>
          </a:p>
          <a:p>
            <a:pPr marL="342900" lvl="1" indent="-342900" algn="l">
              <a:lnSpc>
                <a:spcPct val="110000"/>
              </a:lnSpc>
              <a:spcBef>
                <a:spcPts val="600"/>
              </a:spcBef>
              <a:buFont typeface="Wingdings" charset="2"/>
              <a:buChar char="l"/>
            </a:pPr>
            <a:r>
              <a:rPr lang="en-US" altLang="zh-CN" sz="2400" dirty="0">
                <a:latin typeface="微软雅黑" pitchFamily="34" charset="-122"/>
                <a:ea typeface="微软雅黑" pitchFamily="34" charset="-122"/>
                <a:cs typeface="Times New Roman" pitchFamily="18" charset="0"/>
              </a:rPr>
              <a:t>The first 10 of these pointers directly point to data blocks of files</a:t>
            </a:r>
            <a:endParaRPr lang="en-US" altLang="zh-CN" sz="2400" dirty="0">
              <a:latin typeface="微软雅黑" pitchFamily="34" charset="-122"/>
              <a:ea typeface="微软雅黑" pitchFamily="34" charset="-122"/>
              <a:cs typeface="Times New Roman" pitchFamily="18" charset="0"/>
            </a:endParaRPr>
          </a:p>
          <a:p>
            <a:pPr marL="342900" lvl="1" indent="-342900" algn="l">
              <a:lnSpc>
                <a:spcPct val="110000"/>
              </a:lnSpc>
              <a:spcBef>
                <a:spcPts val="600"/>
              </a:spcBef>
              <a:buFont typeface="Wingdings" charset="2"/>
              <a:buChar char="l"/>
            </a:pPr>
            <a:r>
              <a:rPr lang="en-US" altLang="zh-CN" sz="2400" dirty="0">
                <a:latin typeface="微软雅黑" pitchFamily="34" charset="-122"/>
                <a:ea typeface="微软雅黑" pitchFamily="34" charset="-122"/>
                <a:cs typeface="Times New Roman" pitchFamily="18" charset="0"/>
              </a:rPr>
              <a:t>The next three pointers point to indirect index blocks, and among these three pointers, </a:t>
            </a:r>
            <a:endParaRPr lang="en-US" altLang="zh-CN" sz="2400" dirty="0">
              <a:latin typeface="微软雅黑" pitchFamily="34" charset="-122"/>
              <a:ea typeface="微软雅黑" pitchFamily="34" charset="-122"/>
              <a:cs typeface="Times New Roman" pitchFamily="18" charset="0"/>
            </a:endParaRPr>
          </a:p>
          <a:p>
            <a:pPr marL="800100" lvl="1" indent="-342900">
              <a:lnSpc>
                <a:spcPct val="110000"/>
              </a:lnSpc>
              <a:spcBef>
                <a:spcPts val="600"/>
              </a:spcBef>
              <a:buClr>
                <a:srgbClr val="FF0000"/>
              </a:buClr>
              <a:buSzPct val="80000"/>
              <a:buFont typeface="Wingdings" charset="2"/>
              <a:buChar char="n"/>
            </a:pPr>
            <a:r>
              <a:rPr lang="en-US" altLang="zh-CN" sz="2400" dirty="0">
                <a:latin typeface="微软雅黑" pitchFamily="34" charset="-122"/>
                <a:ea typeface="微软雅黑" pitchFamily="34" charset="-122"/>
                <a:cs typeface="Times New Roman" pitchFamily="18" charset="0"/>
              </a:rPr>
              <a:t>the first points to a single indirect block, which is an index block containing the addresses of data blocks; </a:t>
            </a:r>
            <a:endParaRPr lang="en-US" altLang="zh-CN" sz="2400" dirty="0">
              <a:latin typeface="微软雅黑" pitchFamily="34" charset="-122"/>
              <a:ea typeface="微软雅黑" pitchFamily="34" charset="-122"/>
              <a:cs typeface="Times New Roman" pitchFamily="18" charset="0"/>
            </a:endParaRPr>
          </a:p>
          <a:p>
            <a:pPr marL="800100" lvl="1" indent="-342900">
              <a:lnSpc>
                <a:spcPct val="110000"/>
              </a:lnSpc>
              <a:spcBef>
                <a:spcPts val="600"/>
              </a:spcBef>
              <a:buClr>
                <a:srgbClr val="FF0000"/>
              </a:buClr>
              <a:buSzPct val="80000"/>
              <a:buFont typeface="Wingdings" charset="2"/>
              <a:buChar char="n"/>
            </a:pPr>
            <a:r>
              <a:rPr lang="en-US" altLang="zh-CN" sz="2400" dirty="0">
                <a:latin typeface="微软雅黑" pitchFamily="34" charset="-122"/>
                <a:ea typeface="微软雅黑" pitchFamily="34" charset="-122"/>
                <a:cs typeface="Times New Roman" pitchFamily="18" charset="0"/>
              </a:rPr>
              <a:t>the second points to a double indirect block, which contains the address of index blocks, and these index blocks contain the addresses of data blocks; </a:t>
            </a:r>
            <a:endParaRPr lang="en-US" altLang="zh-CN" sz="2400" dirty="0">
              <a:latin typeface="微软雅黑" pitchFamily="34" charset="-122"/>
              <a:ea typeface="微软雅黑" pitchFamily="34" charset="-122"/>
              <a:cs typeface="Times New Roman" pitchFamily="18" charset="0"/>
            </a:endParaRPr>
          </a:p>
          <a:p>
            <a:pPr marL="800100" lvl="1" indent="-342900">
              <a:lnSpc>
                <a:spcPct val="110000"/>
              </a:lnSpc>
              <a:spcBef>
                <a:spcPts val="600"/>
              </a:spcBef>
              <a:buClr>
                <a:srgbClr val="FF0000"/>
              </a:buClr>
              <a:buSzPct val="80000"/>
              <a:buFont typeface="Wingdings" charset="2"/>
              <a:buChar char="n"/>
            </a:pPr>
            <a:r>
              <a:rPr lang="en-US" altLang="zh-CN" sz="2400" dirty="0">
                <a:latin typeface="微软雅黑" pitchFamily="34" charset="-122"/>
                <a:ea typeface="微软雅黑" pitchFamily="34" charset="-122"/>
                <a:cs typeface="Times New Roman" pitchFamily="18" charset="0"/>
              </a:rPr>
              <a:t>the last pointer contains the address of a triple indirect block.</a:t>
            </a:r>
            <a:endParaRPr lang="zh-CN" altLang="zh-CN" sz="2400" dirty="0">
              <a:latin typeface="微软雅黑" pitchFamily="34" charset="-122"/>
              <a:ea typeface="微软雅黑" pitchFamily="34" charset="-122"/>
              <a:cs typeface="Times New Roman" pitchFamily="18" charset="0"/>
            </a:endParaRPr>
          </a:p>
          <a:p>
            <a:endParaRPr lang="zh-CN" altLang="en-US" sz="2400" dirty="0">
              <a:latin typeface="Times New Roman" pitchFamily="18" charset="0"/>
              <a:cs typeface="Times New Roman" pitchFamily="18" charset="0"/>
            </a:endParaRPr>
          </a:p>
        </p:txBody>
      </p:sp>
      <mc:AlternateContent xmlns:mc="http://schemas.openxmlformats.org/markup-compatibility/2006" xmlns:p14="http://schemas.microsoft.com/office/powerpoint/2010/main">
        <mc:Choice Requires="p14">
          <p:contentPart r:id="rId1" p14:bwMode="auto">
            <p14:nvContentPartPr>
              <p14:cNvPr id="2" name="Ink 1"/>
              <p14:cNvContentPartPr/>
              <p14:nvPr/>
            </p14:nvContentPartPr>
            <p14:xfrm>
              <a:off x="3639460" y="2514259"/>
              <a:ext cx="3033948" cy="572351"/>
            </p14:xfrm>
          </p:contentPart>
        </mc:Choice>
        <mc:Fallback xmlns="">
          <p:pic>
            <p:nvPicPr>
              <p:cNvPr id="2" name="Ink 1"/>
            </p:nvPicPr>
            <p:blipFill>
              <a:blip r:embed="rId2"/>
            </p:blipFill>
            <p:spPr>
              <a:xfrm>
                <a:off x="3639460" y="2514259"/>
                <a:ext cx="3033948" cy="572351"/>
              </a:xfrm>
              <a:prstGeom prst="rect"/>
            </p:spPr>
          </p:pic>
        </mc:Fallback>
      </mc:AlternateContent>
      <mc:AlternateContent xmlns:mc="http://schemas.openxmlformats.org/markup-compatibility/2006" xmlns:p14="http://schemas.microsoft.com/office/powerpoint/2010/main">
        <mc:Choice Requires="p14">
          <p:contentPart r:id="rId3" p14:bwMode="auto">
            <p14:nvContentPartPr>
              <p14:cNvPr id="8" name="Ink 7"/>
              <p14:cNvContentPartPr/>
              <p14:nvPr/>
            </p14:nvContentPartPr>
            <p14:xfrm>
              <a:off x="8277887" y="2943522"/>
              <a:ext cx="1561047" cy="81765"/>
            </p14:xfrm>
          </p:contentPart>
        </mc:Choice>
        <mc:Fallback xmlns="">
          <p:pic>
            <p:nvPicPr>
              <p:cNvPr id="8" name="Ink 7"/>
            </p:nvPicPr>
            <p:blipFill>
              <a:blip r:embed="rId4"/>
            </p:blipFill>
            <p:spPr>
              <a:xfrm>
                <a:off x="8277887" y="2943522"/>
                <a:ext cx="1561047" cy="81765"/>
              </a:xfrm>
              <a:prstGeom prst="rect"/>
            </p:spPr>
          </p:pic>
        </mc:Fallback>
      </mc:AlternateContent>
      <mc:AlternateContent xmlns:mc="http://schemas.openxmlformats.org/markup-compatibility/2006" xmlns:p14="http://schemas.microsoft.com/office/powerpoint/2010/main">
        <mc:Choice Requires="p14">
          <p:contentPart r:id="rId5" p14:bwMode="auto">
            <p14:nvContentPartPr>
              <p14:cNvPr id="9" name="Ink 8"/>
              <p14:cNvContentPartPr/>
              <p14:nvPr/>
            </p14:nvContentPartPr>
            <p14:xfrm>
              <a:off x="1478490" y="3362566"/>
              <a:ext cx="2502049" cy="163529"/>
            </p14:xfrm>
          </p:contentPart>
        </mc:Choice>
        <mc:Fallback xmlns="">
          <p:pic>
            <p:nvPicPr>
              <p:cNvPr id="9" name="Ink 8"/>
            </p:nvPicPr>
            <p:blipFill>
              <a:blip r:embed="rId6"/>
            </p:blipFill>
            <p:spPr>
              <a:xfrm>
                <a:off x="1478490" y="3362566"/>
                <a:ext cx="2502049" cy="163529"/>
              </a:xfrm>
              <a:prstGeom prst="rect"/>
            </p:spPr>
          </p:pic>
        </mc:Fallback>
      </mc:AlternateContent>
      <mc:AlternateContent xmlns:mc="http://schemas.openxmlformats.org/markup-compatibility/2006" xmlns:p14="http://schemas.microsoft.com/office/powerpoint/2010/main">
        <mc:Choice Requires="p14">
          <p:contentPart r:id="rId7" p14:bwMode="auto">
            <p14:nvContentPartPr>
              <p14:cNvPr id="10" name="Ink 9"/>
              <p14:cNvContentPartPr/>
              <p14:nvPr/>
            </p14:nvContentPartPr>
            <p14:xfrm>
              <a:off x="3822135" y="3449441"/>
              <a:ext cx="3157861" cy="500808"/>
            </p14:xfrm>
          </p:contentPart>
        </mc:Choice>
        <mc:Fallback xmlns="">
          <p:pic>
            <p:nvPicPr>
              <p:cNvPr id="10" name="Ink 9"/>
            </p:nvPicPr>
            <p:blipFill>
              <a:blip r:embed="rId8"/>
            </p:blipFill>
            <p:spPr>
              <a:xfrm>
                <a:off x="3822135" y="3449441"/>
                <a:ext cx="3157861" cy="500808"/>
              </a:xfrm>
              <a:prstGeom prst="rect"/>
            </p:spPr>
          </p:pic>
        </mc:Fallback>
      </mc:AlternateContent>
      <mc:AlternateContent xmlns:mc="http://schemas.openxmlformats.org/markup-compatibility/2006" xmlns:p14="http://schemas.microsoft.com/office/powerpoint/2010/main">
        <mc:Choice Requires="p14">
          <p:contentPart r:id="rId9" p14:bwMode="auto">
            <p14:nvContentPartPr>
              <p14:cNvPr id="11" name="Ink 10"/>
              <p14:cNvContentPartPr/>
              <p14:nvPr/>
            </p14:nvContentPartPr>
            <p14:xfrm>
              <a:off x="9708633" y="3853153"/>
              <a:ext cx="1905958" cy="76654"/>
            </p14:xfrm>
          </p:contentPart>
        </mc:Choice>
        <mc:Fallback xmlns="">
          <p:pic>
            <p:nvPicPr>
              <p:cNvPr id="11" name="Ink 10"/>
            </p:nvPicPr>
            <p:blipFill>
              <a:blip r:embed="rId10"/>
            </p:blipFill>
            <p:spPr>
              <a:xfrm>
                <a:off x="9708633" y="3853153"/>
                <a:ext cx="1905958" cy="76654"/>
              </a:xfrm>
              <a:prstGeom prst="rect"/>
            </p:spPr>
          </p:pic>
        </mc:Fallback>
      </mc:AlternateContent>
      <mc:AlternateContent xmlns:mc="http://schemas.openxmlformats.org/markup-compatibility/2006" xmlns:p14="http://schemas.microsoft.com/office/powerpoint/2010/main">
        <mc:Choice Requires="p14">
          <p:contentPart r:id="rId11" p14:bwMode="auto">
            <p14:nvContentPartPr>
              <p14:cNvPr id="12" name="Ink 11"/>
              <p14:cNvContentPartPr/>
              <p14:nvPr/>
            </p14:nvContentPartPr>
            <p14:xfrm>
              <a:off x="1292781" y="4251755"/>
              <a:ext cx="702598" cy="112426"/>
            </p14:xfrm>
          </p:contentPart>
        </mc:Choice>
        <mc:Fallback xmlns="">
          <p:pic>
            <p:nvPicPr>
              <p:cNvPr id="12" name="Ink 11"/>
            </p:nvPicPr>
            <p:blipFill>
              <a:blip r:embed="rId12"/>
            </p:blipFill>
            <p:spPr>
              <a:xfrm>
                <a:off x="1292781" y="4251755"/>
                <a:ext cx="702598" cy="112426"/>
              </a:xfrm>
              <a:prstGeom prst="rect"/>
            </p:spPr>
          </p:pic>
        </mc:Fallback>
      </mc:AlternateContent>
      <mc:AlternateContent xmlns:mc="http://schemas.openxmlformats.org/markup-compatibility/2006" xmlns:p14="http://schemas.microsoft.com/office/powerpoint/2010/main">
        <mc:Choice Requires="p14">
          <p:contentPart r:id="rId13" p14:bwMode="auto">
            <p14:nvContentPartPr>
              <p14:cNvPr id="13" name="Ink 12"/>
              <p14:cNvContentPartPr/>
              <p14:nvPr/>
            </p14:nvContentPartPr>
            <p14:xfrm>
              <a:off x="3479778" y="4287527"/>
              <a:ext cx="5528811" cy="204411"/>
            </p14:xfrm>
          </p:contentPart>
        </mc:Choice>
        <mc:Fallback xmlns="">
          <p:pic>
            <p:nvPicPr>
              <p:cNvPr id="13" name="Ink 12"/>
            </p:nvPicPr>
            <p:blipFill>
              <a:blip r:embed="rId14"/>
            </p:blipFill>
            <p:spPr>
              <a:xfrm>
                <a:off x="3479778" y="4287527"/>
                <a:ext cx="5528811" cy="204411"/>
              </a:xfrm>
              <a:prstGeom prst="rect"/>
            </p:spPr>
          </p:pic>
        </mc:Fallback>
      </mc:AlternateContent>
      <mc:AlternateContent xmlns:mc="http://schemas.openxmlformats.org/markup-compatibility/2006" xmlns:p14="http://schemas.microsoft.com/office/powerpoint/2010/main">
        <mc:Choice Requires="p14">
          <p:contentPart r:id="rId15" p14:bwMode="auto">
            <p14:nvContentPartPr>
              <p14:cNvPr id="14" name="Ink 13"/>
              <p14:cNvContentPartPr/>
              <p14:nvPr/>
            </p14:nvContentPartPr>
            <p14:xfrm>
              <a:off x="6070451" y="4721901"/>
              <a:ext cx="2489115" cy="97096"/>
            </p14:xfrm>
          </p:contentPart>
        </mc:Choice>
        <mc:Fallback xmlns="">
          <p:pic>
            <p:nvPicPr>
              <p:cNvPr id="14" name="Ink 13"/>
            </p:nvPicPr>
            <p:blipFill>
              <a:blip r:embed="rId16"/>
            </p:blipFill>
            <p:spPr>
              <a:xfrm>
                <a:off x="6070451" y="4721901"/>
                <a:ext cx="2489115" cy="97096"/>
              </a:xfrm>
              <a:prstGeom prst="rect"/>
            </p:spPr>
          </p:pic>
        </mc:Fallback>
      </mc:AlternateContent>
      <mc:AlternateContent xmlns:mc="http://schemas.openxmlformats.org/markup-compatibility/2006" xmlns:p14="http://schemas.microsoft.com/office/powerpoint/2010/main">
        <mc:Choice Requires="p14">
          <p:contentPart r:id="rId17" p14:bwMode="auto">
            <p14:nvContentPartPr>
              <p14:cNvPr id="15" name="Ink 14"/>
              <p14:cNvContentPartPr/>
              <p14:nvPr/>
            </p14:nvContentPartPr>
            <p14:xfrm>
              <a:off x="9994782" y="398602"/>
              <a:ext cx="158404" cy="235073"/>
            </p14:xfrm>
          </p:contentPart>
        </mc:Choice>
        <mc:Fallback xmlns="">
          <p:pic>
            <p:nvPicPr>
              <p:cNvPr id="15" name="Ink 14"/>
            </p:nvPicPr>
            <p:blipFill>
              <a:blip r:embed="rId18"/>
            </p:blipFill>
            <p:spPr>
              <a:xfrm>
                <a:off x="9994782" y="398602"/>
                <a:ext cx="158404" cy="235073"/>
              </a:xfrm>
              <a:prstGeom prst="rect"/>
            </p:spPr>
          </p:pic>
        </mc:Fallback>
      </mc:AlternateContent>
      <mc:AlternateContent xmlns:mc="http://schemas.openxmlformats.org/markup-compatibility/2006" xmlns:p14="http://schemas.microsoft.com/office/powerpoint/2010/main">
        <mc:Choice Requires="p14">
          <p:contentPart r:id="rId19" p14:bwMode="auto">
            <p14:nvContentPartPr>
              <p14:cNvPr id="16" name="Ink 15"/>
              <p14:cNvContentPartPr/>
              <p14:nvPr/>
            </p14:nvContentPartPr>
            <p14:xfrm>
              <a:off x="9996060" y="459925"/>
              <a:ext cx="167346" cy="5110"/>
            </p14:xfrm>
          </p:contentPart>
        </mc:Choice>
        <mc:Fallback xmlns="">
          <p:pic>
            <p:nvPicPr>
              <p:cNvPr id="16" name="Ink 15"/>
            </p:nvPicPr>
            <p:blipFill>
              <a:blip r:embed="rId20"/>
            </p:blipFill>
            <p:spPr>
              <a:xfrm>
                <a:off x="9996060" y="459925"/>
                <a:ext cx="167346" cy="5110"/>
              </a:xfrm>
              <a:prstGeom prst="rect"/>
            </p:spPr>
          </p:pic>
        </mc:Fallback>
      </mc:AlternateContent>
      <mc:AlternateContent xmlns:mc="http://schemas.openxmlformats.org/markup-compatibility/2006" xmlns:p14="http://schemas.microsoft.com/office/powerpoint/2010/main">
        <mc:Choice Requires="p14">
          <p:contentPart r:id="rId21" p14:bwMode="auto">
            <p14:nvContentPartPr>
              <p14:cNvPr id="17" name="Ink 16"/>
              <p14:cNvContentPartPr/>
              <p14:nvPr/>
            </p14:nvContentPartPr>
            <p14:xfrm>
              <a:off x="10224724" y="465035"/>
              <a:ext cx="17884" cy="166084"/>
            </p14:xfrm>
          </p:contentPart>
        </mc:Choice>
        <mc:Fallback xmlns="">
          <p:pic>
            <p:nvPicPr>
              <p:cNvPr id="17" name="Ink 16"/>
            </p:nvPicPr>
            <p:blipFill>
              <a:blip r:embed="rId22"/>
            </p:blipFill>
            <p:spPr>
              <a:xfrm>
                <a:off x="10224724" y="465035"/>
                <a:ext cx="17884" cy="166084"/>
              </a:xfrm>
              <a:prstGeom prst="rect"/>
            </p:spPr>
          </p:pic>
        </mc:Fallback>
      </mc:AlternateContent>
      <mc:AlternateContent xmlns:mc="http://schemas.openxmlformats.org/markup-compatibility/2006" xmlns:p14="http://schemas.microsoft.com/office/powerpoint/2010/main">
        <mc:Choice Requires="p14">
          <p:contentPart r:id="rId23" p14:bwMode="auto">
            <p14:nvContentPartPr>
              <p14:cNvPr id="18" name="Ink 17"/>
              <p14:cNvContentPartPr/>
              <p14:nvPr/>
            </p14:nvContentPartPr>
            <p14:xfrm>
              <a:off x="10265602" y="490587"/>
              <a:ext cx="127746" cy="120890"/>
            </p14:xfrm>
          </p:contentPart>
        </mc:Choice>
        <mc:Fallback xmlns="">
          <p:pic>
            <p:nvPicPr>
              <p:cNvPr id="18" name="Ink 17"/>
            </p:nvPicPr>
            <p:blipFill>
              <a:blip r:embed="rId24"/>
            </p:blipFill>
            <p:spPr>
              <a:xfrm>
                <a:off x="10265602" y="490587"/>
                <a:ext cx="127746" cy="120890"/>
              </a:xfrm>
              <a:prstGeom prst="rect"/>
            </p:spPr>
          </p:pic>
        </mc:Fallback>
      </mc:AlternateContent>
      <mc:AlternateContent xmlns:mc="http://schemas.openxmlformats.org/markup-compatibility/2006" xmlns:p14="http://schemas.microsoft.com/office/powerpoint/2010/main">
        <mc:Choice Requires="p14">
          <p:contentPart r:id="rId25" p14:bwMode="auto">
            <p14:nvContentPartPr>
              <p14:cNvPr id="19" name="Ink 18"/>
              <p14:cNvContentPartPr/>
              <p14:nvPr/>
            </p14:nvContentPartPr>
            <p14:xfrm>
              <a:off x="10469995" y="429263"/>
              <a:ext cx="25549" cy="175187"/>
            </p14:xfrm>
          </p:contentPart>
        </mc:Choice>
        <mc:Fallback xmlns="">
          <p:pic>
            <p:nvPicPr>
              <p:cNvPr id="19" name="Ink 18"/>
            </p:nvPicPr>
            <p:blipFill>
              <a:blip r:embed="rId26"/>
            </p:blipFill>
            <p:spPr>
              <a:xfrm>
                <a:off x="10469995" y="429263"/>
                <a:ext cx="25549" cy="175187"/>
              </a:xfrm>
              <a:prstGeom prst="rect"/>
            </p:spPr>
          </p:pic>
        </mc:Fallback>
      </mc:AlternateContent>
      <mc:AlternateContent xmlns:mc="http://schemas.openxmlformats.org/markup-compatibility/2006" xmlns:p14="http://schemas.microsoft.com/office/powerpoint/2010/main">
        <mc:Choice Requires="p14">
          <p:contentPart r:id="rId27" p14:bwMode="auto">
            <p14:nvContentPartPr>
              <p14:cNvPr id="20" name="Ink 19"/>
              <p14:cNvContentPartPr/>
              <p14:nvPr/>
            </p14:nvContentPartPr>
            <p14:xfrm>
              <a:off x="10495544" y="393491"/>
              <a:ext cx="90219" cy="260625"/>
            </p14:xfrm>
          </p:contentPart>
        </mc:Choice>
        <mc:Fallback xmlns="">
          <p:pic>
            <p:nvPicPr>
              <p:cNvPr id="20" name="Ink 19"/>
            </p:nvPicPr>
            <p:blipFill>
              <a:blip r:embed="rId28"/>
            </p:blipFill>
            <p:spPr>
              <a:xfrm>
                <a:off x="10495544" y="393491"/>
                <a:ext cx="90219" cy="260625"/>
              </a:xfrm>
              <a:prstGeom prst="rect"/>
            </p:spPr>
          </p:pic>
        </mc:Fallback>
      </mc:AlternateContent>
      <mc:AlternateContent xmlns:mc="http://schemas.openxmlformats.org/markup-compatibility/2006" xmlns:p14="http://schemas.microsoft.com/office/powerpoint/2010/main">
        <mc:Choice Requires="p14">
          <p:contentPart r:id="rId29" p14:bwMode="auto">
            <p14:nvContentPartPr>
              <p14:cNvPr id="21" name="Ink 20"/>
              <p14:cNvContentPartPr/>
              <p14:nvPr/>
            </p14:nvContentPartPr>
            <p14:xfrm>
              <a:off x="9974343" y="700108"/>
              <a:ext cx="641281" cy="71544"/>
            </p14:xfrm>
          </p:contentPart>
        </mc:Choice>
        <mc:Fallback xmlns="">
          <p:pic>
            <p:nvPicPr>
              <p:cNvPr id="21" name="Ink 20"/>
            </p:nvPicPr>
            <p:blipFill>
              <a:blip r:embed="rId30"/>
            </p:blipFill>
            <p:spPr>
              <a:xfrm>
                <a:off x="9974343" y="700108"/>
                <a:ext cx="641281" cy="71544"/>
              </a:xfrm>
              <a:prstGeom prst="rect"/>
            </p:spPr>
          </p:pic>
        </mc:Fallback>
      </mc:AlternateContent>
      <mc:AlternateContent xmlns:mc="http://schemas.openxmlformats.org/markup-compatibility/2006" xmlns:p14="http://schemas.microsoft.com/office/powerpoint/2010/main">
        <mc:Choice Requires="p14">
          <p:contentPart r:id="rId31" p14:bwMode="auto">
            <p14:nvContentPartPr>
              <p14:cNvPr id="22" name="Ink 21"/>
              <p14:cNvContentPartPr/>
              <p14:nvPr/>
            </p14:nvContentPartPr>
            <p14:xfrm>
              <a:off x="10291151" y="751211"/>
              <a:ext cx="327028" cy="215910"/>
            </p14:xfrm>
          </p:contentPart>
        </mc:Choice>
        <mc:Fallback xmlns="">
          <p:pic>
            <p:nvPicPr>
              <p:cNvPr id="22" name="Ink 21"/>
            </p:nvPicPr>
            <p:blipFill>
              <a:blip r:embed="rId32"/>
            </p:blipFill>
            <p:spPr>
              <a:xfrm>
                <a:off x="10291151" y="751211"/>
                <a:ext cx="327028" cy="215910"/>
              </a:xfrm>
              <a:prstGeom prst="rect"/>
            </p:spPr>
          </p:pic>
        </mc:Fallback>
      </mc:AlternateContent>
      <mc:AlternateContent xmlns:mc="http://schemas.openxmlformats.org/markup-compatibility/2006" xmlns:p14="http://schemas.microsoft.com/office/powerpoint/2010/main">
        <mc:Choice Requires="p14">
          <p:contentPart r:id="rId33" p14:bwMode="auto">
            <p14:nvContentPartPr>
              <p14:cNvPr id="23" name="Ink 22"/>
              <p14:cNvContentPartPr/>
              <p14:nvPr/>
            </p14:nvContentPartPr>
            <p14:xfrm>
              <a:off x="10843010" y="664336"/>
              <a:ext cx="61317" cy="61324"/>
            </p14:xfrm>
          </p:contentPart>
        </mc:Choice>
        <mc:Fallback xmlns="">
          <p:pic>
            <p:nvPicPr>
              <p:cNvPr id="23" name="Ink 22"/>
            </p:nvPicPr>
            <p:blipFill>
              <a:blip r:embed="rId34"/>
            </p:blipFill>
            <p:spPr>
              <a:xfrm>
                <a:off x="10843010" y="664336"/>
                <a:ext cx="61317" cy="61324"/>
              </a:xfrm>
              <a:prstGeom prst="rect"/>
            </p:spPr>
          </p:pic>
        </mc:Fallback>
      </mc:AlternateContent>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marL="342900" lvl="1" indent="-342900" algn="l">
              <a:lnSpc>
                <a:spcPct val="110000"/>
              </a:lnSpc>
              <a:spcBef>
                <a:spcPts val="600"/>
              </a:spcBef>
              <a:buFont typeface="Wingdings" charset="2"/>
              <a:buChar char="l"/>
            </a:pPr>
            <a:r>
              <a:rPr lang="en-US" altLang="zh-CN" sz="2400" dirty="0" smtClean="0">
                <a:latin typeface="微软雅黑" pitchFamily="34" charset="-122"/>
                <a:ea typeface="微软雅黑" pitchFamily="34" charset="-122"/>
                <a:cs typeface="Times New Roman" pitchFamily="18" charset="0"/>
              </a:rPr>
              <a:t>Questions</a:t>
            </a:r>
            <a:endParaRPr lang="en-US" altLang="zh-CN" sz="2400" dirty="0">
              <a:latin typeface="微软雅黑" pitchFamily="34" charset="-122"/>
              <a:ea typeface="微软雅黑" pitchFamily="34" charset="-122"/>
              <a:cs typeface="Times New Roman" pitchFamily="18" charset="0"/>
            </a:endParaRPr>
          </a:p>
          <a:p>
            <a:pPr marL="800100" lvl="1" indent="-342900">
              <a:lnSpc>
                <a:spcPct val="110000"/>
              </a:lnSpc>
              <a:spcBef>
                <a:spcPts val="600"/>
              </a:spcBef>
              <a:buClr>
                <a:srgbClr val="FF0000"/>
              </a:buClr>
              <a:buSzPct val="80000"/>
              <a:buFont typeface="Wingdings" charset="2"/>
              <a:buChar char="n"/>
            </a:pPr>
            <a:r>
              <a:rPr lang="en-US" altLang="zh-CN" sz="2400" dirty="0" smtClean="0">
                <a:latin typeface="微软雅黑" pitchFamily="34" charset="-122"/>
                <a:ea typeface="微软雅黑" pitchFamily="34" charset="-122"/>
                <a:cs typeface="Times New Roman" pitchFamily="18" charset="0"/>
              </a:rPr>
              <a:t>(1) Calculate </a:t>
            </a:r>
            <a:r>
              <a:rPr lang="en-US" altLang="zh-CN" sz="2400" dirty="0">
                <a:latin typeface="微软雅黑" pitchFamily="34" charset="-122"/>
                <a:ea typeface="微软雅黑" pitchFamily="34" charset="-122"/>
                <a:cs typeface="Times New Roman" pitchFamily="18" charset="0"/>
              </a:rPr>
              <a:t>the maximum size of the file that can be accessed only through the direct index in </a:t>
            </a:r>
            <a:r>
              <a:rPr lang="en-US" altLang="zh-CN" sz="2400" dirty="0" smtClean="0">
                <a:latin typeface="微软雅黑" pitchFamily="34" charset="-122"/>
                <a:ea typeface="微软雅黑" pitchFamily="34" charset="-122"/>
                <a:cs typeface="Times New Roman" pitchFamily="18" charset="0"/>
              </a:rPr>
              <a:t>FCB</a:t>
            </a:r>
            <a:endParaRPr lang="en-US" altLang="zh-CN" sz="2400" dirty="0">
              <a:latin typeface="微软雅黑" pitchFamily="34" charset="-122"/>
              <a:ea typeface="微软雅黑" pitchFamily="34" charset="-122"/>
              <a:cs typeface="Times New Roman" pitchFamily="18" charset="0"/>
            </a:endParaRPr>
          </a:p>
          <a:p>
            <a:pPr marL="800100" lvl="1" indent="-342900">
              <a:lnSpc>
                <a:spcPct val="110000"/>
              </a:lnSpc>
              <a:spcBef>
                <a:spcPts val="600"/>
              </a:spcBef>
              <a:buClr>
                <a:srgbClr val="FF0000"/>
              </a:buClr>
              <a:buSzPct val="80000"/>
              <a:buFont typeface="Wingdings" charset="2"/>
              <a:buChar char="n"/>
            </a:pPr>
            <a:r>
              <a:rPr lang="en-US" altLang="zh-CN" sz="2400" dirty="0" smtClean="0">
                <a:latin typeface="微软雅黑" pitchFamily="34" charset="-122"/>
                <a:ea typeface="微软雅黑" pitchFamily="34" charset="-122"/>
                <a:cs typeface="Times New Roman" pitchFamily="18" charset="0"/>
              </a:rPr>
              <a:t>(</a:t>
            </a:r>
            <a:r>
              <a:rPr lang="en-US" altLang="zh-CN" sz="2400" dirty="0">
                <a:latin typeface="微软雅黑" pitchFamily="34" charset="-122"/>
                <a:ea typeface="微软雅黑" pitchFamily="34" charset="-122"/>
                <a:cs typeface="Times New Roman" pitchFamily="18" charset="0"/>
              </a:rPr>
              <a:t>2) Calculate the maximum address space accessible through the </a:t>
            </a:r>
            <a:r>
              <a:rPr lang="en-US" altLang="zh-CN" sz="2400" dirty="0" smtClean="0">
                <a:latin typeface="微软雅黑" pitchFamily="34" charset="-122"/>
                <a:ea typeface="微软雅黑" pitchFamily="34" charset="-122"/>
                <a:cs typeface="Times New Roman" pitchFamily="18" charset="0"/>
              </a:rPr>
              <a:t>FCB</a:t>
            </a:r>
            <a:endParaRPr lang="en-US" altLang="zh-CN" sz="2400" dirty="0">
              <a:latin typeface="微软雅黑" pitchFamily="34" charset="-122"/>
              <a:ea typeface="微软雅黑" pitchFamily="34" charset="-122"/>
              <a:cs typeface="Times New Roman" pitchFamily="18" charset="0"/>
            </a:endParaRPr>
          </a:p>
          <a:p>
            <a:pPr marL="800100" lvl="1" indent="-342900">
              <a:lnSpc>
                <a:spcPct val="110000"/>
              </a:lnSpc>
              <a:spcBef>
                <a:spcPts val="600"/>
              </a:spcBef>
              <a:buClr>
                <a:srgbClr val="FF0000"/>
              </a:buClr>
              <a:buSzPct val="80000"/>
              <a:buFont typeface="Wingdings" charset="2"/>
              <a:buChar char="n"/>
            </a:pPr>
            <a:r>
              <a:rPr lang="en-US" altLang="zh-CN" sz="2400" dirty="0" smtClean="0">
                <a:latin typeface="微软雅黑" pitchFamily="34" charset="-122"/>
                <a:ea typeface="微软雅黑" pitchFamily="34" charset="-122"/>
                <a:cs typeface="Times New Roman" pitchFamily="18" charset="0"/>
              </a:rPr>
              <a:t>(</a:t>
            </a:r>
            <a:r>
              <a:rPr lang="en-US" altLang="zh-CN" sz="2400" dirty="0">
                <a:latin typeface="微软雅黑" pitchFamily="34" charset="-122"/>
                <a:ea typeface="微软雅黑" pitchFamily="34" charset="-122"/>
                <a:cs typeface="Times New Roman" pitchFamily="18" charset="0"/>
              </a:rPr>
              <a:t>3) Suppose the directory tree of the file system is shown in Figure </a:t>
            </a:r>
            <a:r>
              <a:rPr lang="en-US" altLang="zh-CN" sz="2400" dirty="0" smtClean="0">
                <a:latin typeface="微软雅黑" pitchFamily="34" charset="-122"/>
                <a:ea typeface="微软雅黑" pitchFamily="34" charset="-122"/>
                <a:cs typeface="Times New Roman" pitchFamily="18" charset="0"/>
              </a:rPr>
              <a:t>3</a:t>
            </a:r>
            <a:endParaRPr lang="en-US" altLang="zh-CN" sz="2400" dirty="0">
              <a:latin typeface="微软雅黑" pitchFamily="34" charset="-122"/>
              <a:ea typeface="微软雅黑" pitchFamily="34" charset="-122"/>
              <a:cs typeface="Times New Roman" pitchFamily="18" charset="0"/>
            </a:endParaRPr>
          </a:p>
          <a:p>
            <a:pPr lvl="1">
              <a:lnSpc>
                <a:spcPct val="110000"/>
              </a:lnSpc>
              <a:spcBef>
                <a:spcPts val="600"/>
              </a:spcBef>
              <a:buClr>
                <a:srgbClr val="FF0000"/>
              </a:buClr>
              <a:buSzPct val="80000"/>
            </a:pPr>
            <a:r>
              <a:rPr lang="en-US" altLang="zh-CN" sz="2400" dirty="0">
                <a:latin typeface="微软雅黑" pitchFamily="34" charset="-122"/>
                <a:ea typeface="微软雅黑" pitchFamily="34" charset="-122"/>
                <a:cs typeface="Times New Roman" pitchFamily="18" charset="0"/>
              </a:rPr>
              <a:t> </a:t>
            </a:r>
            <a:r>
              <a:rPr lang="en-US" altLang="zh-CN" sz="2400" dirty="0" smtClean="0">
                <a:latin typeface="微软雅黑" pitchFamily="34" charset="-122"/>
                <a:ea typeface="微软雅黑" pitchFamily="34" charset="-122"/>
                <a:cs typeface="Times New Roman" pitchFamily="18" charset="0"/>
              </a:rPr>
              <a:t>     Now</a:t>
            </a:r>
            <a:r>
              <a:rPr lang="en-US" altLang="zh-CN" sz="2400" dirty="0">
                <a:latin typeface="微软雅黑" pitchFamily="34" charset="-122"/>
                <a:ea typeface="微软雅黑" pitchFamily="34" charset="-122"/>
                <a:cs typeface="Times New Roman" pitchFamily="18" charset="0"/>
              </a:rPr>
              <a:t>, we want to read the content at the </a:t>
            </a:r>
            <a:r>
              <a:rPr lang="en-US" altLang="zh-CN" sz="2400" dirty="0">
                <a:solidFill>
                  <a:srgbClr val="FF0000"/>
                </a:solidFill>
                <a:latin typeface="微软雅黑" pitchFamily="34" charset="-122"/>
                <a:ea typeface="微软雅黑" pitchFamily="34" charset="-122"/>
                <a:cs typeface="Times New Roman" pitchFamily="18" charset="0"/>
              </a:rPr>
              <a:t>10240th byte in file M </a:t>
            </a:r>
            <a:r>
              <a:rPr lang="en-US" altLang="zh-CN" sz="2400" dirty="0">
                <a:latin typeface="微软雅黑" pitchFamily="34" charset="-122"/>
                <a:ea typeface="微软雅黑" pitchFamily="34" charset="-122"/>
                <a:cs typeface="Times New Roman" pitchFamily="18" charset="0"/>
              </a:rPr>
              <a:t>into memory, how many and which disk blocks must be read into memory?</a:t>
            </a:r>
            <a:endParaRPr lang="zh-CN" altLang="zh-CN" sz="2400" dirty="0">
              <a:latin typeface="微软雅黑" pitchFamily="34" charset="-122"/>
              <a:ea typeface="微软雅黑" pitchFamily="34" charset="-122"/>
              <a:cs typeface="Times New Roman" pitchFamily="18" charset="0"/>
            </a:endParaRPr>
          </a:p>
          <a:p>
            <a:endParaRPr lang="zh-CN" altLang="en-US" dirty="0"/>
          </a:p>
        </p:txBody>
      </p:sp>
      <p:sp>
        <p:nvSpPr>
          <p:cNvPr id="3" name="标题 2"/>
          <p:cNvSpPr>
            <a:spLocks noGrp="1"/>
          </p:cNvSpPr>
          <p:nvPr>
            <p:ph type="title"/>
          </p:nvPr>
        </p:nvSpPr>
        <p:spPr/>
        <p:txBody>
          <a:bodyPr/>
          <a:lstStyle/>
          <a:p>
            <a:endParaRPr lang="zh-CN" altLang="en-US"/>
          </a:p>
        </p:txBody>
      </p:sp>
      <p:sp>
        <p:nvSpPr>
          <p:cNvPr id="4" name="日期占位符 3"/>
          <p:cNvSpPr>
            <a:spLocks noGrp="1"/>
          </p:cNvSpPr>
          <p:nvPr>
            <p:ph type="dt" sz="half" idx="10"/>
          </p:nvPr>
        </p:nvSpPr>
        <p:spPr/>
        <p:txBody>
          <a:bodyPr/>
          <a:lstStyle/>
          <a:p>
            <a:fld id="{D342AF8A-6C9F-6440-B81F-0F8AB8C85483}" type="datetime1">
              <a:rPr kumimoji="1" lang="zh-CN" altLang="en-US" smtClean="0"/>
            </a:fld>
            <a:endParaRPr kumimoji="1" lang="zh-CN" altLang="en-US" dirty="0"/>
          </a:p>
        </p:txBody>
      </p:sp>
      <p:sp>
        <p:nvSpPr>
          <p:cNvPr id="5" name="灯片编号占位符 4"/>
          <p:cNvSpPr>
            <a:spLocks noGrp="1"/>
          </p:cNvSpPr>
          <p:nvPr>
            <p:ph type="sldNum" sz="quarter" idx="12"/>
          </p:nvPr>
        </p:nvSpPr>
        <p:spPr/>
        <p:txBody>
          <a:bodyPr/>
          <a:lstStyle/>
          <a:p>
            <a:r>
              <a:rPr kumimoji="1" lang="en-US" altLang="zh-CN" smtClean="0"/>
              <a:t>PAGE</a:t>
            </a:r>
            <a:r>
              <a:rPr kumimoji="1" lang="zh-CN" altLang="en-US" smtClean="0"/>
              <a:t> </a:t>
            </a:r>
            <a:fld id="{45C466B8-AFC2-AE4B-94BC-EF87A0F7179E}" type="slidenum">
              <a:rPr kumimoji="1" lang="zh-CN" altLang="en-US" smtClean="0"/>
            </a:fld>
            <a:endParaRPr kumimoji="1" lang="zh-CN" altLang="en-US" dirty="0"/>
          </a:p>
        </p:txBody>
      </p:sp>
      <p:sp>
        <p:nvSpPr>
          <p:cNvPr id="6" name="文本占位符 5"/>
          <p:cNvSpPr>
            <a:spLocks noGrp="1"/>
          </p:cNvSpPr>
          <p:nvPr>
            <p:ph type="body" sz="quarter" idx="14"/>
          </p:nvPr>
        </p:nvSpPr>
        <p:spPr/>
        <p:txBody>
          <a:bodyPr/>
          <a:lstStyle/>
          <a:p>
            <a:endParaRPr lang="zh-CN" altLang="en-US"/>
          </a:p>
        </p:txBody>
      </p:sp>
      <mc:AlternateContent xmlns:mc="http://schemas.openxmlformats.org/markup-compatibility/2006" xmlns:p14="http://schemas.microsoft.com/office/powerpoint/2010/main">
        <mc:Choice Requires="p14">
          <p:contentPart r:id="rId1" p14:bwMode="auto">
            <p14:nvContentPartPr>
              <p14:cNvPr id="7" name="Ink 6"/>
              <p14:cNvContentPartPr/>
              <p14:nvPr/>
            </p14:nvContentPartPr>
            <p14:xfrm>
              <a:off x="8926833" y="1573967"/>
              <a:ext cx="3040334" cy="557021"/>
            </p14:xfrm>
          </p:contentPart>
        </mc:Choice>
        <mc:Fallback xmlns="">
          <p:pic>
            <p:nvPicPr>
              <p:cNvPr id="7" name="Ink 6"/>
            </p:nvPicPr>
            <p:blipFill>
              <a:blip r:embed="rId2"/>
            </p:blipFill>
            <p:spPr>
              <a:xfrm>
                <a:off x="8926833" y="1573967"/>
                <a:ext cx="3040334" cy="557021"/>
              </a:xfrm>
              <a:prstGeom prst="rect"/>
            </p:spPr>
          </p:pic>
        </mc:Fallback>
      </mc:AlternateContent>
      <mc:AlternateContent xmlns:mc="http://schemas.openxmlformats.org/markup-compatibility/2006" xmlns:p14="http://schemas.microsoft.com/office/powerpoint/2010/main">
        <mc:Choice Requires="p14">
          <p:contentPart r:id="rId3" p14:bwMode="auto">
            <p14:nvContentPartPr>
              <p14:cNvPr id="8" name="Ink 7"/>
              <p14:cNvContentPartPr/>
              <p14:nvPr/>
            </p14:nvContentPartPr>
            <p14:xfrm>
              <a:off x="10270712" y="1594408"/>
              <a:ext cx="1407752" cy="10221"/>
            </p14:xfrm>
          </p:contentPart>
        </mc:Choice>
        <mc:Fallback xmlns="">
          <p:pic>
            <p:nvPicPr>
              <p:cNvPr id="8" name="Ink 7"/>
            </p:nvPicPr>
            <p:blipFill>
              <a:blip r:embed="rId4"/>
            </p:blipFill>
            <p:spPr>
              <a:xfrm>
                <a:off x="10270712" y="1594408"/>
                <a:ext cx="1407752" cy="10221"/>
              </a:xfrm>
              <a:prstGeom prst="rect"/>
            </p:spPr>
          </p:pic>
        </mc:Fallback>
      </mc:AlternateContent>
      <mc:AlternateContent xmlns:mc="http://schemas.openxmlformats.org/markup-compatibility/2006" xmlns:p14="http://schemas.microsoft.com/office/powerpoint/2010/main">
        <mc:Choice Requires="p14">
          <p:contentPart r:id="rId5" p14:bwMode="auto">
            <p14:nvContentPartPr>
              <p14:cNvPr id="9" name="Ink 8"/>
              <p14:cNvContentPartPr/>
              <p14:nvPr/>
            </p14:nvContentPartPr>
            <p14:xfrm>
              <a:off x="807349" y="2039002"/>
              <a:ext cx="2130790" cy="628565"/>
            </p14:xfrm>
          </p:contentPart>
        </mc:Choice>
        <mc:Fallback xmlns="">
          <p:pic>
            <p:nvPicPr>
              <p:cNvPr id="9" name="Ink 8"/>
            </p:nvPicPr>
            <p:blipFill>
              <a:blip r:embed="rId6"/>
            </p:blipFill>
            <p:spPr>
              <a:xfrm>
                <a:off x="807349" y="2039002"/>
                <a:ext cx="2130790" cy="628565"/>
              </a:xfrm>
              <a:prstGeom prst="rect"/>
            </p:spPr>
          </p:pic>
        </mc:Fallback>
      </mc:AlternateContent>
      <mc:AlternateContent xmlns:mc="http://schemas.openxmlformats.org/markup-compatibility/2006" xmlns:p14="http://schemas.microsoft.com/office/powerpoint/2010/main">
        <mc:Choice Requires="p14">
          <p:contentPart r:id="rId7" p14:bwMode="auto">
            <p14:nvContentPartPr>
              <p14:cNvPr id="10" name="Ink 9"/>
              <p14:cNvContentPartPr/>
              <p14:nvPr/>
            </p14:nvContentPartPr>
            <p14:xfrm>
              <a:off x="4749565" y="2039002"/>
              <a:ext cx="103474" cy="122647"/>
            </p14:xfrm>
          </p:contentPart>
        </mc:Choice>
        <mc:Fallback xmlns="">
          <p:pic>
            <p:nvPicPr>
              <p:cNvPr id="10" name="Ink 9"/>
            </p:nvPicPr>
            <p:blipFill>
              <a:blip r:embed="rId8"/>
            </p:blipFill>
            <p:spPr>
              <a:xfrm>
                <a:off x="4749565" y="2039002"/>
                <a:ext cx="103474" cy="122647"/>
              </a:xfrm>
              <a:prstGeom prst="rect"/>
            </p:spPr>
          </p:pic>
        </mc:Fallback>
      </mc:AlternateContent>
      <mc:AlternateContent xmlns:mc="http://schemas.openxmlformats.org/markup-compatibility/2006" xmlns:p14="http://schemas.microsoft.com/office/powerpoint/2010/main">
        <mc:Choice Requires="p14">
          <p:contentPart r:id="rId9" p14:bwMode="auto">
            <p14:nvContentPartPr>
              <p14:cNvPr id="11" name="Ink 10"/>
              <p14:cNvContentPartPr/>
              <p14:nvPr/>
            </p14:nvContentPartPr>
            <p14:xfrm>
              <a:off x="4782779" y="2023672"/>
              <a:ext cx="158404" cy="119453"/>
            </p14:xfrm>
          </p:contentPart>
        </mc:Choice>
        <mc:Fallback xmlns="">
          <p:pic>
            <p:nvPicPr>
              <p:cNvPr id="11" name="Ink 10"/>
            </p:nvPicPr>
            <p:blipFill>
              <a:blip r:embed="rId10"/>
            </p:blipFill>
            <p:spPr>
              <a:xfrm>
                <a:off x="4782779" y="2023672"/>
                <a:ext cx="158404" cy="119453"/>
              </a:xfrm>
              <a:prstGeom prst="rect"/>
            </p:spPr>
          </p:pic>
        </mc:Fallback>
      </mc:AlternateContent>
      <mc:AlternateContent xmlns:mc="http://schemas.openxmlformats.org/markup-compatibility/2006" xmlns:p14="http://schemas.microsoft.com/office/powerpoint/2010/main">
        <mc:Choice Requires="p14">
          <p:contentPart r:id="rId11" p14:bwMode="auto">
            <p14:nvContentPartPr>
              <p14:cNvPr id="12" name="Ink 11"/>
              <p14:cNvContentPartPr/>
              <p14:nvPr/>
            </p14:nvContentPartPr>
            <p14:xfrm>
              <a:off x="4884975" y="2100326"/>
              <a:ext cx="114971" cy="22996"/>
            </p14:xfrm>
          </p:contentPart>
        </mc:Choice>
        <mc:Fallback xmlns="">
          <p:pic>
            <p:nvPicPr>
              <p:cNvPr id="12" name="Ink 11"/>
            </p:nvPicPr>
            <p:blipFill>
              <a:blip r:embed="rId12"/>
            </p:blipFill>
            <p:spPr>
              <a:xfrm>
                <a:off x="4884975" y="2100326"/>
                <a:ext cx="114971" cy="22996"/>
              </a:xfrm>
              <a:prstGeom prst="rect"/>
            </p:spPr>
          </p:pic>
        </mc:Fallback>
      </mc:AlternateContent>
      <mc:AlternateContent xmlns:mc="http://schemas.openxmlformats.org/markup-compatibility/2006" xmlns:p14="http://schemas.microsoft.com/office/powerpoint/2010/main">
        <mc:Choice Requires="p14">
          <p:contentPart r:id="rId13" p14:bwMode="auto">
            <p14:nvContentPartPr>
              <p14:cNvPr id="13" name="Ink 12"/>
              <p14:cNvContentPartPr/>
              <p14:nvPr/>
            </p14:nvContentPartPr>
            <p14:xfrm>
              <a:off x="4792999" y="2064554"/>
              <a:ext cx="132855" cy="107316"/>
            </p14:xfrm>
          </p:contentPart>
        </mc:Choice>
        <mc:Fallback xmlns="">
          <p:pic>
            <p:nvPicPr>
              <p:cNvPr id="13" name="Ink 12"/>
            </p:nvPicPr>
            <p:blipFill>
              <a:blip r:embed="rId14"/>
            </p:blipFill>
            <p:spPr>
              <a:xfrm>
                <a:off x="4792999" y="2064554"/>
                <a:ext cx="132855" cy="107316"/>
              </a:xfrm>
              <a:prstGeom prst="rect"/>
            </p:spPr>
          </p:pic>
        </mc:Fallback>
      </mc:AlternateContent>
      <mc:AlternateContent xmlns:mc="http://schemas.openxmlformats.org/markup-compatibility/2006" xmlns:p14="http://schemas.microsoft.com/office/powerpoint/2010/main">
        <mc:Choice Requires="p14">
          <p:contentPart r:id="rId15" p14:bwMode="auto">
            <p14:nvContentPartPr>
              <p14:cNvPr id="14" name="Ink 13"/>
              <p14:cNvContentPartPr/>
              <p14:nvPr/>
            </p14:nvContentPartPr>
            <p14:xfrm>
              <a:off x="5206893" y="2028782"/>
              <a:ext cx="58763" cy="76654"/>
            </p14:xfrm>
          </p:contentPart>
        </mc:Choice>
        <mc:Fallback xmlns="">
          <p:pic>
            <p:nvPicPr>
              <p:cNvPr id="14" name="Ink 13"/>
            </p:nvPicPr>
            <p:blipFill>
              <a:blip r:embed="rId16"/>
            </p:blipFill>
            <p:spPr>
              <a:xfrm>
                <a:off x="5206893" y="2028782"/>
                <a:ext cx="58763" cy="76654"/>
              </a:xfrm>
              <a:prstGeom prst="rect"/>
            </p:spPr>
          </p:pic>
        </mc:Fallback>
      </mc:AlternateContent>
      <mc:AlternateContent xmlns:mc="http://schemas.openxmlformats.org/markup-compatibility/2006" xmlns:p14="http://schemas.microsoft.com/office/powerpoint/2010/main">
        <mc:Choice Requires="p14">
          <p:contentPart r:id="rId17" p14:bwMode="auto">
            <p14:nvContentPartPr>
              <p14:cNvPr id="15" name="Ink 14"/>
              <p14:cNvContentPartPr/>
              <p14:nvPr/>
            </p14:nvContentPartPr>
            <p14:xfrm>
              <a:off x="5049767" y="2035649"/>
              <a:ext cx="403994" cy="146441"/>
            </p14:xfrm>
          </p:contentPart>
        </mc:Choice>
        <mc:Fallback xmlns="">
          <p:pic>
            <p:nvPicPr>
              <p:cNvPr id="15" name="Ink 14"/>
            </p:nvPicPr>
            <p:blipFill>
              <a:blip r:embed="rId18"/>
            </p:blipFill>
            <p:spPr>
              <a:xfrm>
                <a:off x="5049767" y="2035649"/>
                <a:ext cx="403994" cy="146441"/>
              </a:xfrm>
              <a:prstGeom prst="rect"/>
            </p:spPr>
          </p:pic>
        </mc:Fallback>
      </mc:AlternateContent>
      <mc:AlternateContent xmlns:mc="http://schemas.openxmlformats.org/markup-compatibility/2006" xmlns:p14="http://schemas.microsoft.com/office/powerpoint/2010/main">
        <mc:Choice Requires="p14">
          <p:contentPart r:id="rId19" p14:bwMode="auto">
            <p14:nvContentPartPr>
              <p14:cNvPr id="16" name="Ink 15"/>
              <p14:cNvContentPartPr/>
              <p14:nvPr/>
            </p14:nvContentPartPr>
            <p14:xfrm>
              <a:off x="5152442" y="2193589"/>
              <a:ext cx="100439" cy="219103"/>
            </p14:xfrm>
          </p:contentPart>
        </mc:Choice>
        <mc:Fallback xmlns="">
          <p:pic>
            <p:nvPicPr>
              <p:cNvPr id="16" name="Ink 15"/>
            </p:nvPicPr>
            <p:blipFill>
              <a:blip r:embed="rId20"/>
            </p:blipFill>
            <p:spPr>
              <a:xfrm>
                <a:off x="5152442" y="2193589"/>
                <a:ext cx="100439" cy="219103"/>
              </a:xfrm>
              <a:prstGeom prst="rect"/>
            </p:spPr>
          </p:pic>
        </mc:Fallback>
      </mc:AlternateContent>
      <mc:AlternateContent xmlns:mc="http://schemas.openxmlformats.org/markup-compatibility/2006" xmlns:p14="http://schemas.microsoft.com/office/powerpoint/2010/main">
        <mc:Choice Requires="p14">
          <p:contentPart r:id="rId21" p14:bwMode="auto">
            <p14:nvContentPartPr>
              <p14:cNvPr id="17" name="Ink 16"/>
              <p14:cNvContentPartPr/>
              <p14:nvPr/>
            </p14:nvContentPartPr>
            <p14:xfrm>
              <a:off x="5177991" y="2229840"/>
              <a:ext cx="223075" cy="274837"/>
            </p14:xfrm>
          </p:contentPart>
        </mc:Choice>
        <mc:Fallback xmlns="">
          <p:pic>
            <p:nvPicPr>
              <p:cNvPr id="17" name="Ink 16"/>
            </p:nvPicPr>
            <p:blipFill>
              <a:blip r:embed="rId22"/>
            </p:blipFill>
            <p:spPr>
              <a:xfrm>
                <a:off x="5177991" y="2229840"/>
                <a:ext cx="223075" cy="274837"/>
              </a:xfrm>
              <a:prstGeom prst="rect"/>
            </p:spPr>
          </p:pic>
        </mc:Fallback>
      </mc:AlternateContent>
      <mc:AlternateContent xmlns:mc="http://schemas.openxmlformats.org/markup-compatibility/2006" xmlns:p14="http://schemas.microsoft.com/office/powerpoint/2010/main">
        <mc:Choice Requires="p14">
          <p:contentPart r:id="rId23" p14:bwMode="auto">
            <p14:nvContentPartPr>
              <p14:cNvPr id="18" name="Ink 17"/>
              <p14:cNvContentPartPr/>
              <p14:nvPr/>
            </p14:nvContentPartPr>
            <p14:xfrm>
              <a:off x="5646336" y="2156539"/>
              <a:ext cx="43434" cy="246571"/>
            </p14:xfrm>
          </p:contentPart>
        </mc:Choice>
        <mc:Fallback xmlns="">
          <p:pic>
            <p:nvPicPr>
              <p:cNvPr id="18" name="Ink 17"/>
            </p:nvPicPr>
            <p:blipFill>
              <a:blip r:embed="rId24"/>
            </p:blipFill>
            <p:spPr>
              <a:xfrm>
                <a:off x="5646336" y="2156539"/>
                <a:ext cx="43434" cy="246571"/>
              </a:xfrm>
              <a:prstGeom prst="rect"/>
            </p:spPr>
          </p:pic>
        </mc:Fallback>
      </mc:AlternateContent>
      <mc:AlternateContent xmlns:mc="http://schemas.openxmlformats.org/markup-compatibility/2006" xmlns:p14="http://schemas.microsoft.com/office/powerpoint/2010/main">
        <mc:Choice Requires="p14">
          <p:contentPart r:id="rId25" p14:bwMode="auto">
            <p14:nvContentPartPr>
              <p14:cNvPr id="19" name="Ink 18"/>
              <p14:cNvContentPartPr/>
              <p14:nvPr/>
            </p14:nvContentPartPr>
            <p14:xfrm>
              <a:off x="5735758" y="2228083"/>
              <a:ext cx="89421" cy="136221"/>
            </p14:xfrm>
          </p:contentPart>
        </mc:Choice>
        <mc:Fallback xmlns="">
          <p:pic>
            <p:nvPicPr>
              <p:cNvPr id="19" name="Ink 18"/>
            </p:nvPicPr>
            <p:blipFill>
              <a:blip r:embed="rId26"/>
            </p:blipFill>
            <p:spPr>
              <a:xfrm>
                <a:off x="5735758" y="2228083"/>
                <a:ext cx="89421" cy="136221"/>
              </a:xfrm>
              <a:prstGeom prst="rect"/>
            </p:spPr>
          </p:pic>
        </mc:Fallback>
      </mc:AlternateContent>
      <mc:AlternateContent xmlns:mc="http://schemas.openxmlformats.org/markup-compatibility/2006" xmlns:p14="http://schemas.microsoft.com/office/powerpoint/2010/main">
        <mc:Choice Requires="p14">
          <p:contentPart r:id="rId27" p14:bwMode="auto">
            <p14:nvContentPartPr>
              <p14:cNvPr id="20" name="Ink 19"/>
              <p14:cNvContentPartPr/>
              <p14:nvPr/>
            </p14:nvContentPartPr>
            <p14:xfrm>
              <a:off x="5914602" y="2095216"/>
              <a:ext cx="79202" cy="143087"/>
            </p14:xfrm>
          </p:contentPart>
        </mc:Choice>
        <mc:Fallback xmlns="">
          <p:pic>
            <p:nvPicPr>
              <p:cNvPr id="20" name="Ink 19"/>
            </p:nvPicPr>
            <p:blipFill>
              <a:blip r:embed="rId28"/>
            </p:blipFill>
            <p:spPr>
              <a:xfrm>
                <a:off x="5914602" y="2095216"/>
                <a:ext cx="79202" cy="143087"/>
              </a:xfrm>
              <a:prstGeom prst="rect"/>
            </p:spPr>
          </p:pic>
        </mc:Fallback>
      </mc:AlternateContent>
      <mc:AlternateContent xmlns:mc="http://schemas.openxmlformats.org/markup-compatibility/2006" xmlns:p14="http://schemas.microsoft.com/office/powerpoint/2010/main">
        <mc:Choice Requires="p14">
          <p:contentPart r:id="rId29" p14:bwMode="auto">
            <p14:nvContentPartPr>
              <p14:cNvPr id="21" name="Ink 20"/>
              <p14:cNvContentPartPr/>
              <p14:nvPr/>
            </p14:nvContentPartPr>
            <p14:xfrm>
              <a:off x="6014243" y="2161649"/>
              <a:ext cx="114971" cy="35772"/>
            </p14:xfrm>
          </p:contentPart>
        </mc:Choice>
        <mc:Fallback xmlns="">
          <p:pic>
            <p:nvPicPr>
              <p:cNvPr id="21" name="Ink 20"/>
            </p:nvPicPr>
            <p:blipFill>
              <a:blip r:embed="rId30"/>
            </p:blipFill>
            <p:spPr>
              <a:xfrm>
                <a:off x="6014243" y="2161649"/>
                <a:ext cx="114971" cy="35772"/>
              </a:xfrm>
              <a:prstGeom prst="rect"/>
            </p:spPr>
          </p:pic>
        </mc:Fallback>
      </mc:AlternateContent>
      <mc:AlternateContent xmlns:mc="http://schemas.openxmlformats.org/markup-compatibility/2006" xmlns:p14="http://schemas.microsoft.com/office/powerpoint/2010/main">
        <mc:Choice Requires="p14">
          <p:contentPart r:id="rId31" p14:bwMode="auto">
            <p14:nvContentPartPr>
              <p14:cNvPr id="22" name="Ink 21"/>
              <p14:cNvContentPartPr/>
              <p14:nvPr/>
            </p14:nvContentPartPr>
            <p14:xfrm>
              <a:off x="6039791" y="2202532"/>
              <a:ext cx="20440" cy="236350"/>
            </p14:xfrm>
          </p:contentPart>
        </mc:Choice>
        <mc:Fallback xmlns="">
          <p:pic>
            <p:nvPicPr>
              <p:cNvPr id="22" name="Ink 21"/>
            </p:nvPicPr>
            <p:blipFill>
              <a:blip r:embed="rId32"/>
            </p:blipFill>
            <p:spPr>
              <a:xfrm>
                <a:off x="6039791" y="2202532"/>
                <a:ext cx="20440" cy="236350"/>
              </a:xfrm>
              <a:prstGeom prst="rect"/>
            </p:spPr>
          </p:pic>
        </mc:Fallback>
      </mc:AlternateContent>
      <mc:AlternateContent xmlns:mc="http://schemas.openxmlformats.org/markup-compatibility/2006" xmlns:p14="http://schemas.microsoft.com/office/powerpoint/2010/main">
        <mc:Choice Requires="p14">
          <p:contentPart r:id="rId33" p14:bwMode="auto">
            <p14:nvContentPartPr>
              <p14:cNvPr id="23" name="Ink 22"/>
              <p14:cNvContentPartPr/>
              <p14:nvPr/>
            </p14:nvContentPartPr>
            <p14:xfrm>
              <a:off x="6269733" y="2136098"/>
              <a:ext cx="125190" cy="197544"/>
            </p14:xfrm>
          </p:contentPart>
        </mc:Choice>
        <mc:Fallback xmlns="">
          <p:pic>
            <p:nvPicPr>
              <p:cNvPr id="23" name="Ink 22"/>
            </p:nvPicPr>
            <p:blipFill>
              <a:blip r:embed="rId34"/>
            </p:blipFill>
            <p:spPr>
              <a:xfrm>
                <a:off x="6269733" y="2136098"/>
                <a:ext cx="125190" cy="197544"/>
              </a:xfrm>
              <a:prstGeom prst="rect"/>
            </p:spPr>
          </p:pic>
        </mc:Fallback>
      </mc:AlternateContent>
      <mc:AlternateContent xmlns:mc="http://schemas.openxmlformats.org/markup-compatibility/2006" xmlns:p14="http://schemas.microsoft.com/office/powerpoint/2010/main">
        <mc:Choice Requires="p14">
          <p:contentPart r:id="rId35" p14:bwMode="auto">
            <p14:nvContentPartPr>
              <p14:cNvPr id="24" name="Ink 23"/>
              <p14:cNvContentPartPr/>
              <p14:nvPr/>
            </p14:nvContentPartPr>
            <p14:xfrm>
              <a:off x="6387259" y="2173627"/>
              <a:ext cx="141318" cy="192434"/>
            </p14:xfrm>
          </p:contentPart>
        </mc:Choice>
        <mc:Fallback xmlns="">
          <p:pic>
            <p:nvPicPr>
              <p:cNvPr id="24" name="Ink 23"/>
            </p:nvPicPr>
            <p:blipFill>
              <a:blip r:embed="rId36"/>
            </p:blipFill>
            <p:spPr>
              <a:xfrm>
                <a:off x="6387259" y="2173627"/>
                <a:ext cx="141318" cy="192434"/>
              </a:xfrm>
              <a:prstGeom prst="rect"/>
            </p:spPr>
          </p:pic>
        </mc:Fallback>
      </mc:AlternateContent>
      <mc:AlternateContent xmlns:mc="http://schemas.openxmlformats.org/markup-compatibility/2006" xmlns:p14="http://schemas.microsoft.com/office/powerpoint/2010/main">
        <mc:Choice Requires="p14">
          <p:contentPart r:id="rId37" p14:bwMode="auto">
            <p14:nvContentPartPr>
              <p14:cNvPr id="25" name="Ink 24"/>
              <p14:cNvContentPartPr/>
              <p14:nvPr/>
            </p14:nvContentPartPr>
            <p14:xfrm>
              <a:off x="6474125" y="2268965"/>
              <a:ext cx="63873" cy="104761"/>
            </p14:xfrm>
          </p:contentPart>
        </mc:Choice>
        <mc:Fallback xmlns="">
          <p:pic>
            <p:nvPicPr>
              <p:cNvPr id="25" name="Ink 24"/>
            </p:nvPicPr>
            <p:blipFill>
              <a:blip r:embed="rId38"/>
            </p:blipFill>
            <p:spPr>
              <a:xfrm>
                <a:off x="6474125" y="2268965"/>
                <a:ext cx="63873" cy="104761"/>
              </a:xfrm>
              <a:prstGeom prst="rect"/>
            </p:spPr>
          </p:pic>
        </mc:Fallback>
      </mc:AlternateContent>
      <mc:AlternateContent xmlns:mc="http://schemas.openxmlformats.org/markup-compatibility/2006" xmlns:p14="http://schemas.microsoft.com/office/powerpoint/2010/main">
        <mc:Choice Requires="p14">
          <p:contentPart r:id="rId39" p14:bwMode="auto">
            <p14:nvContentPartPr>
              <p14:cNvPr id="26" name="Ink 25"/>
              <p14:cNvContentPartPr/>
              <p14:nvPr/>
            </p14:nvContentPartPr>
            <p14:xfrm>
              <a:off x="6665743" y="2146318"/>
              <a:ext cx="227386" cy="261902"/>
            </p14:xfrm>
          </p:contentPart>
        </mc:Choice>
        <mc:Fallback xmlns="">
          <p:pic>
            <p:nvPicPr>
              <p:cNvPr id="26" name="Ink 25"/>
            </p:nvPicPr>
            <p:blipFill>
              <a:blip r:embed="rId40"/>
            </p:blipFill>
            <p:spPr>
              <a:xfrm>
                <a:off x="6665743" y="2146318"/>
                <a:ext cx="227386" cy="261902"/>
              </a:xfrm>
              <a:prstGeom prst="rect"/>
            </p:spPr>
          </p:pic>
        </mc:Fallback>
      </mc:AlternateContent>
      <mc:AlternateContent xmlns:mc="http://schemas.openxmlformats.org/markup-compatibility/2006" xmlns:p14="http://schemas.microsoft.com/office/powerpoint/2010/main">
        <mc:Choice Requires="p14">
          <p:contentPart r:id="rId41" p14:bwMode="auto">
            <p14:nvContentPartPr>
              <p14:cNvPr id="27" name="Ink 26"/>
              <p14:cNvContentPartPr/>
              <p14:nvPr/>
            </p14:nvContentPartPr>
            <p14:xfrm>
              <a:off x="7012571" y="2251079"/>
              <a:ext cx="188743" cy="33217"/>
            </p14:xfrm>
          </p:contentPart>
        </mc:Choice>
        <mc:Fallback xmlns="">
          <p:pic>
            <p:nvPicPr>
              <p:cNvPr id="27" name="Ink 26"/>
            </p:nvPicPr>
            <p:blipFill>
              <a:blip r:embed="rId42"/>
            </p:blipFill>
            <p:spPr>
              <a:xfrm>
                <a:off x="7012571" y="2251079"/>
                <a:ext cx="188743" cy="33217"/>
              </a:xfrm>
              <a:prstGeom prst="rect"/>
            </p:spPr>
          </p:pic>
        </mc:Fallback>
      </mc:AlternateContent>
      <mc:AlternateContent xmlns:mc="http://schemas.openxmlformats.org/markup-compatibility/2006" xmlns:p14="http://schemas.microsoft.com/office/powerpoint/2010/main">
        <mc:Choice Requires="p14">
          <p:contentPart r:id="rId43" p14:bwMode="auto">
            <p14:nvContentPartPr>
              <p14:cNvPr id="28" name="Ink 27"/>
              <p14:cNvContentPartPr/>
              <p14:nvPr/>
            </p14:nvContentPartPr>
            <p14:xfrm>
              <a:off x="7054089" y="2197421"/>
              <a:ext cx="68982" cy="171195"/>
            </p14:xfrm>
          </p:contentPart>
        </mc:Choice>
        <mc:Fallback xmlns="">
          <p:pic>
            <p:nvPicPr>
              <p:cNvPr id="28" name="Ink 27"/>
            </p:nvPicPr>
            <p:blipFill>
              <a:blip r:embed="rId44"/>
            </p:blipFill>
            <p:spPr>
              <a:xfrm>
                <a:off x="7054089" y="2197421"/>
                <a:ext cx="68982" cy="171195"/>
              </a:xfrm>
              <a:prstGeom prst="rect"/>
            </p:spPr>
          </p:pic>
        </mc:Fallback>
      </mc:AlternateContent>
      <mc:AlternateContent xmlns:mc="http://schemas.openxmlformats.org/markup-compatibility/2006" xmlns:p14="http://schemas.microsoft.com/office/powerpoint/2010/main">
        <mc:Choice Requires="p14">
          <p:contentPart r:id="rId45" p14:bwMode="auto">
            <p14:nvContentPartPr>
              <p14:cNvPr id="29" name="Ink 28"/>
              <p14:cNvContentPartPr/>
              <p14:nvPr/>
            </p14:nvContentPartPr>
            <p14:xfrm>
              <a:off x="7138400" y="2294517"/>
              <a:ext cx="71538" cy="94540"/>
            </p14:xfrm>
          </p:contentPart>
        </mc:Choice>
        <mc:Fallback xmlns="">
          <p:pic>
            <p:nvPicPr>
              <p:cNvPr id="29" name="Ink 28"/>
            </p:nvPicPr>
            <p:blipFill>
              <a:blip r:embed="rId46"/>
            </p:blipFill>
            <p:spPr>
              <a:xfrm>
                <a:off x="7138400" y="2294517"/>
                <a:ext cx="71538" cy="94540"/>
              </a:xfrm>
              <a:prstGeom prst="rect"/>
            </p:spPr>
          </p:pic>
        </mc:Fallback>
      </mc:AlternateContent>
      <mc:AlternateContent xmlns:mc="http://schemas.openxmlformats.org/markup-compatibility/2006" xmlns:p14="http://schemas.microsoft.com/office/powerpoint/2010/main">
        <mc:Choice Requires="p14">
          <p:contentPart r:id="rId47" p14:bwMode="auto">
            <p14:nvContentPartPr>
              <p14:cNvPr id="30" name="Ink 29"/>
              <p14:cNvContentPartPr/>
              <p14:nvPr/>
            </p14:nvContentPartPr>
            <p14:xfrm>
              <a:off x="7290098" y="2176980"/>
              <a:ext cx="220041" cy="227408"/>
            </p14:xfrm>
          </p:contentPart>
        </mc:Choice>
        <mc:Fallback xmlns="">
          <p:pic>
            <p:nvPicPr>
              <p:cNvPr id="30" name="Ink 29"/>
            </p:nvPicPr>
            <p:blipFill>
              <a:blip r:embed="rId48"/>
            </p:blipFill>
            <p:spPr>
              <a:xfrm>
                <a:off x="7290098" y="2176980"/>
                <a:ext cx="220041" cy="227408"/>
              </a:xfrm>
              <a:prstGeom prst="rect"/>
            </p:spPr>
          </p:pic>
        </mc:Fallback>
      </mc:AlternateContent>
      <mc:AlternateContent xmlns:mc="http://schemas.openxmlformats.org/markup-compatibility/2006" xmlns:p14="http://schemas.microsoft.com/office/powerpoint/2010/main">
        <mc:Choice Requires="p14">
          <p:contentPart r:id="rId49" p14:bwMode="auto">
            <p14:nvContentPartPr>
              <p14:cNvPr id="31" name="Ink 30"/>
              <p14:cNvContentPartPr/>
              <p14:nvPr/>
            </p14:nvContentPartPr>
            <p14:xfrm>
              <a:off x="3372472" y="2887309"/>
              <a:ext cx="334693" cy="97096"/>
            </p14:xfrm>
          </p:contentPart>
        </mc:Choice>
        <mc:Fallback xmlns="">
          <p:pic>
            <p:nvPicPr>
              <p:cNvPr id="31" name="Ink 30"/>
            </p:nvPicPr>
            <p:blipFill>
              <a:blip r:embed="rId50"/>
            </p:blipFill>
            <p:spPr>
              <a:xfrm>
                <a:off x="3372472" y="2887309"/>
                <a:ext cx="334693" cy="97096"/>
              </a:xfrm>
              <a:prstGeom prst="rect"/>
            </p:spPr>
          </p:pic>
        </mc:Fallback>
      </mc:AlternateContent>
      <mc:AlternateContent xmlns:mc="http://schemas.openxmlformats.org/markup-compatibility/2006" xmlns:p14="http://schemas.microsoft.com/office/powerpoint/2010/main">
        <mc:Choice Requires="p14">
          <p:contentPart r:id="rId51" p14:bwMode="auto">
            <p14:nvContentPartPr>
              <p14:cNvPr id="32" name="Ink 31"/>
              <p14:cNvContentPartPr/>
              <p14:nvPr/>
            </p14:nvContentPartPr>
            <p14:xfrm>
              <a:off x="3725049" y="2846427"/>
              <a:ext cx="2580453" cy="122647"/>
            </p14:xfrm>
          </p:contentPart>
        </mc:Choice>
        <mc:Fallback xmlns="">
          <p:pic>
            <p:nvPicPr>
              <p:cNvPr id="32" name="Ink 31"/>
            </p:nvPicPr>
            <p:blipFill>
              <a:blip r:embed="rId52"/>
            </p:blipFill>
            <p:spPr>
              <a:xfrm>
                <a:off x="3725049" y="2846427"/>
                <a:ext cx="2580453" cy="122647"/>
              </a:xfrm>
              <a:prstGeom prst="rect"/>
            </p:spPr>
          </p:pic>
        </mc:Fallback>
      </mc:AlternateContent>
      <mc:AlternateContent xmlns:mc="http://schemas.openxmlformats.org/markup-compatibility/2006" xmlns:p14="http://schemas.microsoft.com/office/powerpoint/2010/main">
        <mc:Choice Requires="p14">
          <p:contentPart r:id="rId53" p14:bwMode="auto">
            <p14:nvContentPartPr>
              <p14:cNvPr id="33" name="Ink 32"/>
              <p14:cNvContentPartPr/>
              <p14:nvPr/>
            </p14:nvContentPartPr>
            <p14:xfrm>
              <a:off x="1650467" y="5093036"/>
              <a:ext cx="76647" cy="335362"/>
            </p14:xfrm>
          </p:contentPart>
        </mc:Choice>
        <mc:Fallback xmlns="">
          <p:pic>
            <p:nvPicPr>
              <p:cNvPr id="33" name="Ink 32"/>
            </p:nvPicPr>
            <p:blipFill>
              <a:blip r:embed="rId54"/>
            </p:blipFill>
            <p:spPr>
              <a:xfrm>
                <a:off x="1650467" y="5093036"/>
                <a:ext cx="76647" cy="335362"/>
              </a:xfrm>
              <a:prstGeom prst="rect"/>
            </p:spPr>
          </p:pic>
        </mc:Fallback>
      </mc:AlternateContent>
      <mc:AlternateContent xmlns:mc="http://schemas.openxmlformats.org/markup-compatibility/2006" xmlns:p14="http://schemas.microsoft.com/office/powerpoint/2010/main">
        <mc:Choice Requires="p14">
          <p:contentPart r:id="rId55" p14:bwMode="auto">
            <p14:nvContentPartPr>
              <p14:cNvPr id="34" name="Ink 33"/>
              <p14:cNvContentPartPr/>
              <p14:nvPr/>
            </p14:nvContentPartPr>
            <p14:xfrm>
              <a:off x="1785238" y="5171606"/>
              <a:ext cx="141159" cy="182054"/>
            </p14:xfrm>
          </p:contentPart>
        </mc:Choice>
        <mc:Fallback xmlns="">
          <p:pic>
            <p:nvPicPr>
              <p:cNvPr id="34" name="Ink 33"/>
            </p:nvPicPr>
            <p:blipFill>
              <a:blip r:embed="rId56"/>
            </p:blipFill>
            <p:spPr>
              <a:xfrm>
                <a:off x="1785238" y="5171606"/>
                <a:ext cx="141159" cy="182054"/>
              </a:xfrm>
              <a:prstGeom prst="rect"/>
            </p:spPr>
          </p:pic>
        </mc:Fallback>
      </mc:AlternateContent>
      <mc:AlternateContent xmlns:mc="http://schemas.openxmlformats.org/markup-compatibility/2006" xmlns:p14="http://schemas.microsoft.com/office/powerpoint/2010/main">
        <mc:Choice Requires="p14">
          <p:contentPart r:id="rId57" p14:bwMode="auto">
            <p14:nvContentPartPr>
              <p14:cNvPr id="35" name="Ink 34"/>
              <p14:cNvContentPartPr/>
              <p14:nvPr/>
            </p14:nvContentPartPr>
            <p14:xfrm>
              <a:off x="2110350" y="5199713"/>
              <a:ext cx="195450" cy="43437"/>
            </p14:xfrm>
          </p:contentPart>
        </mc:Choice>
        <mc:Fallback xmlns="">
          <p:pic>
            <p:nvPicPr>
              <p:cNvPr id="35" name="Ink 34"/>
            </p:nvPicPr>
            <p:blipFill>
              <a:blip r:embed="rId58"/>
            </p:blipFill>
            <p:spPr>
              <a:xfrm>
                <a:off x="2110350" y="5199713"/>
                <a:ext cx="195450" cy="43437"/>
              </a:xfrm>
              <a:prstGeom prst="rect"/>
            </p:spPr>
          </p:pic>
        </mc:Fallback>
      </mc:AlternateContent>
      <mc:AlternateContent xmlns:mc="http://schemas.openxmlformats.org/markup-compatibility/2006" xmlns:p14="http://schemas.microsoft.com/office/powerpoint/2010/main">
        <mc:Choice Requires="p14">
          <p:contentPart r:id="rId59" p14:bwMode="auto">
            <p14:nvContentPartPr>
              <p14:cNvPr id="36" name="Ink 35"/>
              <p14:cNvContentPartPr/>
              <p14:nvPr/>
            </p14:nvContentPartPr>
            <p14:xfrm>
              <a:off x="2232985" y="5125613"/>
              <a:ext cx="35769" cy="241461"/>
            </p14:xfrm>
          </p:contentPart>
        </mc:Choice>
        <mc:Fallback xmlns="">
          <p:pic>
            <p:nvPicPr>
              <p:cNvPr id="36" name="Ink 35"/>
            </p:nvPicPr>
            <p:blipFill>
              <a:blip r:embed="rId60"/>
            </p:blipFill>
            <p:spPr>
              <a:xfrm>
                <a:off x="2232985" y="5125613"/>
                <a:ext cx="35769" cy="241461"/>
              </a:xfrm>
              <a:prstGeom prst="rect"/>
            </p:spPr>
          </p:pic>
        </mc:Fallback>
      </mc:AlternateContent>
      <mc:AlternateContent xmlns:mc="http://schemas.openxmlformats.org/markup-compatibility/2006" xmlns:p14="http://schemas.microsoft.com/office/powerpoint/2010/main">
        <mc:Choice Requires="p14">
          <p:contentPart r:id="rId61" p14:bwMode="auto">
            <p14:nvContentPartPr>
              <p14:cNvPr id="37" name="Ink 36"/>
              <p14:cNvContentPartPr/>
              <p14:nvPr/>
            </p14:nvContentPartPr>
            <p14:xfrm>
              <a:off x="1379647" y="4967195"/>
              <a:ext cx="182676" cy="549994"/>
            </p14:xfrm>
          </p:contentPart>
        </mc:Choice>
        <mc:Fallback xmlns="">
          <p:pic>
            <p:nvPicPr>
              <p:cNvPr id="37" name="Ink 36"/>
            </p:nvPicPr>
            <p:blipFill>
              <a:blip r:embed="rId62"/>
            </p:blipFill>
            <p:spPr>
              <a:xfrm>
                <a:off x="1379647" y="4967195"/>
                <a:ext cx="182676" cy="549994"/>
              </a:xfrm>
              <a:prstGeom prst="rect"/>
            </p:spPr>
          </p:pic>
        </mc:Fallback>
      </mc:AlternateContent>
      <mc:AlternateContent xmlns:mc="http://schemas.openxmlformats.org/markup-compatibility/2006" xmlns:p14="http://schemas.microsoft.com/office/powerpoint/2010/main">
        <mc:Choice Requires="p14">
          <p:contentPart r:id="rId63" p14:bwMode="auto">
            <p14:nvContentPartPr>
              <p14:cNvPr id="38" name="Ink 37"/>
              <p14:cNvContentPartPr/>
              <p14:nvPr/>
            </p14:nvContentPartPr>
            <p14:xfrm>
              <a:off x="2786601" y="5105172"/>
              <a:ext cx="194971" cy="229963"/>
            </p14:xfrm>
          </p:contentPart>
        </mc:Choice>
        <mc:Fallback xmlns="">
          <p:pic>
            <p:nvPicPr>
              <p:cNvPr id="38" name="Ink 37"/>
            </p:nvPicPr>
            <p:blipFill>
              <a:blip r:embed="rId64"/>
            </p:blipFill>
            <p:spPr>
              <a:xfrm>
                <a:off x="2786601" y="5105172"/>
                <a:ext cx="194971" cy="229963"/>
              </a:xfrm>
              <a:prstGeom prst="rect"/>
            </p:spPr>
          </p:pic>
        </mc:Fallback>
      </mc:AlternateContent>
      <mc:AlternateContent xmlns:mc="http://schemas.openxmlformats.org/markup-compatibility/2006" xmlns:p14="http://schemas.microsoft.com/office/powerpoint/2010/main">
        <mc:Choice Requires="p14">
          <p:contentPart r:id="rId65" p14:bwMode="auto">
            <p14:nvContentPartPr>
              <p14:cNvPr id="39" name="Ink 38"/>
              <p14:cNvContentPartPr/>
              <p14:nvPr/>
            </p14:nvContentPartPr>
            <p14:xfrm>
              <a:off x="3040335" y="4877765"/>
              <a:ext cx="86866" cy="258069"/>
            </p14:xfrm>
          </p:contentPart>
        </mc:Choice>
        <mc:Fallback xmlns="">
          <p:pic>
            <p:nvPicPr>
              <p:cNvPr id="39" name="Ink 38"/>
            </p:nvPicPr>
            <p:blipFill>
              <a:blip r:embed="rId66"/>
            </p:blipFill>
            <p:spPr>
              <a:xfrm>
                <a:off x="3040335" y="4877765"/>
                <a:ext cx="86866" cy="258069"/>
              </a:xfrm>
              <a:prstGeom prst="rect"/>
            </p:spPr>
          </p:pic>
        </mc:Fallback>
      </mc:AlternateContent>
      <mc:AlternateContent xmlns:mc="http://schemas.openxmlformats.org/markup-compatibility/2006" xmlns:p14="http://schemas.microsoft.com/office/powerpoint/2010/main">
        <mc:Choice Requires="p14">
          <p:contentPart r:id="rId67" p14:bwMode="auto">
            <p14:nvContentPartPr>
              <p14:cNvPr id="40" name="Ink 39"/>
              <p14:cNvContentPartPr/>
              <p14:nvPr/>
            </p14:nvContentPartPr>
            <p14:xfrm>
              <a:off x="3362253" y="5100062"/>
              <a:ext cx="51098" cy="114982"/>
            </p14:xfrm>
          </p:contentPart>
        </mc:Choice>
        <mc:Fallback xmlns="">
          <p:pic>
            <p:nvPicPr>
              <p:cNvPr id="40" name="Ink 39"/>
            </p:nvPicPr>
            <p:blipFill>
              <a:blip r:embed="rId68"/>
            </p:blipFill>
            <p:spPr>
              <a:xfrm>
                <a:off x="3362253" y="5100062"/>
                <a:ext cx="51098" cy="114982"/>
              </a:xfrm>
              <a:prstGeom prst="rect"/>
            </p:spPr>
          </p:pic>
        </mc:Fallback>
      </mc:AlternateContent>
      <mc:AlternateContent xmlns:mc="http://schemas.openxmlformats.org/markup-compatibility/2006" xmlns:p14="http://schemas.microsoft.com/office/powerpoint/2010/main">
        <mc:Choice Requires="p14">
          <p:contentPart r:id="rId69" p14:bwMode="auto">
            <p14:nvContentPartPr>
              <p14:cNvPr id="41" name="Ink 40"/>
              <p14:cNvContentPartPr/>
              <p14:nvPr/>
            </p14:nvContentPartPr>
            <p14:xfrm>
              <a:off x="3322652" y="5151165"/>
              <a:ext cx="152016" cy="20441"/>
            </p14:xfrm>
          </p:contentPart>
        </mc:Choice>
        <mc:Fallback xmlns="">
          <p:pic>
            <p:nvPicPr>
              <p:cNvPr id="41" name="Ink 40"/>
            </p:nvPicPr>
            <p:blipFill>
              <a:blip r:embed="rId70"/>
            </p:blipFill>
            <p:spPr>
              <a:xfrm>
                <a:off x="3322652" y="5151165"/>
                <a:ext cx="152016" cy="20441"/>
              </a:xfrm>
              <a:prstGeom prst="rect"/>
            </p:spPr>
          </p:pic>
        </mc:Fallback>
      </mc:AlternateContent>
      <mc:AlternateContent xmlns:mc="http://schemas.openxmlformats.org/markup-compatibility/2006" xmlns:p14="http://schemas.microsoft.com/office/powerpoint/2010/main">
        <mc:Choice Requires="p14">
          <p:contentPart r:id="rId71" p14:bwMode="auto">
            <p14:nvContentPartPr>
              <p14:cNvPr id="42" name="Ink 41"/>
              <p14:cNvContentPartPr/>
              <p14:nvPr/>
            </p14:nvContentPartPr>
            <p14:xfrm>
              <a:off x="3413351" y="5094952"/>
              <a:ext cx="10219" cy="227407"/>
            </p14:xfrm>
          </p:contentPart>
        </mc:Choice>
        <mc:Fallback xmlns="">
          <p:pic>
            <p:nvPicPr>
              <p:cNvPr id="42" name="Ink 41"/>
            </p:nvPicPr>
            <p:blipFill>
              <a:blip r:embed="rId72"/>
            </p:blipFill>
            <p:spPr>
              <a:xfrm>
                <a:off x="3413351" y="5094952"/>
                <a:ext cx="10219" cy="227407"/>
              </a:xfrm>
              <a:prstGeom prst="rect"/>
            </p:spPr>
          </p:pic>
        </mc:Fallback>
      </mc:AlternateContent>
      <mc:AlternateContent xmlns:mc="http://schemas.openxmlformats.org/markup-compatibility/2006" xmlns:p14="http://schemas.microsoft.com/office/powerpoint/2010/main">
        <mc:Choice Requires="p14">
          <p:contentPart r:id="rId73" p14:bwMode="auto">
            <p14:nvContentPartPr>
              <p14:cNvPr id="43" name="Ink 42"/>
              <p14:cNvContentPartPr/>
              <p14:nvPr/>
            </p14:nvContentPartPr>
            <p14:xfrm>
              <a:off x="3859820" y="5084731"/>
              <a:ext cx="156488" cy="199301"/>
            </p14:xfrm>
          </p:contentPart>
        </mc:Choice>
        <mc:Fallback xmlns="">
          <p:pic>
            <p:nvPicPr>
              <p:cNvPr id="43" name="Ink 42"/>
            </p:nvPicPr>
            <p:blipFill>
              <a:blip r:embed="rId74"/>
            </p:blipFill>
            <p:spPr>
              <a:xfrm>
                <a:off x="3859820" y="5084731"/>
                <a:ext cx="156488" cy="199301"/>
              </a:xfrm>
              <a:prstGeom prst="rect"/>
            </p:spPr>
          </p:pic>
        </mc:Fallback>
      </mc:AlternateContent>
      <mc:AlternateContent xmlns:mc="http://schemas.openxmlformats.org/markup-compatibility/2006" xmlns:p14="http://schemas.microsoft.com/office/powerpoint/2010/main">
        <mc:Choice Requires="p14">
          <p:contentPart r:id="rId75" p14:bwMode="auto">
            <p14:nvContentPartPr>
              <p14:cNvPr id="44" name="Ink 43"/>
              <p14:cNvContentPartPr/>
              <p14:nvPr/>
            </p14:nvContentPartPr>
            <p14:xfrm>
              <a:off x="4048723" y="4818997"/>
              <a:ext cx="85110" cy="197384"/>
            </p14:xfrm>
          </p:contentPart>
        </mc:Choice>
        <mc:Fallback xmlns="">
          <p:pic>
            <p:nvPicPr>
              <p:cNvPr id="44" name="Ink 43"/>
            </p:nvPicPr>
            <p:blipFill>
              <a:blip r:embed="rId76"/>
            </p:blipFill>
            <p:spPr>
              <a:xfrm>
                <a:off x="4048723" y="4818997"/>
                <a:ext cx="85110" cy="197384"/>
              </a:xfrm>
              <a:prstGeom prst="rect"/>
            </p:spPr>
          </p:pic>
        </mc:Fallback>
      </mc:AlternateContent>
      <mc:AlternateContent xmlns:mc="http://schemas.openxmlformats.org/markup-compatibility/2006" xmlns:p14="http://schemas.microsoft.com/office/powerpoint/2010/main">
        <mc:Choice Requires="p14">
          <p:contentPart r:id="rId77" p14:bwMode="auto">
            <p14:nvContentPartPr>
              <p14:cNvPr id="45" name="Ink 44"/>
              <p14:cNvContentPartPr/>
              <p14:nvPr/>
            </p14:nvContentPartPr>
            <p14:xfrm>
              <a:off x="4338226" y="5079621"/>
              <a:ext cx="76647" cy="151392"/>
            </p14:xfrm>
          </p:contentPart>
        </mc:Choice>
        <mc:Fallback xmlns="">
          <p:pic>
            <p:nvPicPr>
              <p:cNvPr id="45" name="Ink 44"/>
            </p:nvPicPr>
            <p:blipFill>
              <a:blip r:embed="rId78"/>
            </p:blipFill>
            <p:spPr>
              <a:xfrm>
                <a:off x="4338226" y="5079621"/>
                <a:ext cx="76647" cy="151392"/>
              </a:xfrm>
              <a:prstGeom prst="rect"/>
            </p:spPr>
          </p:pic>
        </mc:Fallback>
      </mc:AlternateContent>
      <mc:AlternateContent xmlns:mc="http://schemas.openxmlformats.org/markup-compatibility/2006" xmlns:p14="http://schemas.microsoft.com/office/powerpoint/2010/main">
        <mc:Choice Requires="p14">
          <p:contentPart r:id="rId79" p14:bwMode="auto">
            <p14:nvContentPartPr>
              <p14:cNvPr id="46" name="Ink 45"/>
              <p14:cNvContentPartPr/>
              <p14:nvPr/>
            </p14:nvContentPartPr>
            <p14:xfrm>
              <a:off x="4338226" y="5074511"/>
              <a:ext cx="109861" cy="107315"/>
            </p14:xfrm>
          </p:contentPart>
        </mc:Choice>
        <mc:Fallback xmlns="">
          <p:pic>
            <p:nvPicPr>
              <p:cNvPr id="46" name="Ink 45"/>
            </p:nvPicPr>
            <p:blipFill>
              <a:blip r:embed="rId80"/>
            </p:blipFill>
            <p:spPr>
              <a:xfrm>
                <a:off x="4338226" y="5074511"/>
                <a:ext cx="109861" cy="107315"/>
              </a:xfrm>
              <a:prstGeom prst="rect"/>
            </p:spPr>
          </p:pic>
        </mc:Fallback>
      </mc:AlternateContent>
      <mc:AlternateContent xmlns:mc="http://schemas.openxmlformats.org/markup-compatibility/2006" xmlns:p14="http://schemas.microsoft.com/office/powerpoint/2010/main">
        <mc:Choice Requires="p14">
          <p:contentPart r:id="rId81" p14:bwMode="auto">
            <p14:nvContentPartPr>
              <p14:cNvPr id="47" name="Ink 46"/>
              <p14:cNvContentPartPr/>
              <p14:nvPr/>
            </p14:nvContentPartPr>
            <p14:xfrm>
              <a:off x="4702938" y="5074511"/>
              <a:ext cx="72176" cy="143088"/>
            </p14:xfrm>
          </p:contentPart>
        </mc:Choice>
        <mc:Fallback xmlns="">
          <p:pic>
            <p:nvPicPr>
              <p:cNvPr id="47" name="Ink 46"/>
            </p:nvPicPr>
            <p:blipFill>
              <a:blip r:embed="rId82"/>
            </p:blipFill>
            <p:spPr>
              <a:xfrm>
                <a:off x="4702938" y="5074511"/>
                <a:ext cx="72176" cy="143088"/>
              </a:xfrm>
              <a:prstGeom prst="rect"/>
            </p:spPr>
          </p:pic>
        </mc:Fallback>
      </mc:AlternateContent>
      <mc:AlternateContent xmlns:mc="http://schemas.openxmlformats.org/markup-compatibility/2006" xmlns:p14="http://schemas.microsoft.com/office/powerpoint/2010/main">
        <mc:Choice Requires="p14">
          <p:contentPart r:id="rId83" p14:bwMode="auto">
            <p14:nvContentPartPr>
              <p14:cNvPr id="48" name="Ink 47"/>
              <p14:cNvContentPartPr/>
              <p14:nvPr/>
            </p14:nvContentPartPr>
            <p14:xfrm>
              <a:off x="4833877" y="4788335"/>
              <a:ext cx="97087" cy="289369"/>
            </p14:xfrm>
          </p:contentPart>
        </mc:Choice>
        <mc:Fallback xmlns="">
          <p:pic>
            <p:nvPicPr>
              <p:cNvPr id="48" name="Ink 47"/>
            </p:nvPicPr>
            <p:blipFill>
              <a:blip r:embed="rId84"/>
            </p:blipFill>
            <p:spPr>
              <a:xfrm>
                <a:off x="4833877" y="4788335"/>
                <a:ext cx="97087" cy="289369"/>
              </a:xfrm>
              <a:prstGeom prst="rect"/>
            </p:spPr>
          </p:pic>
        </mc:Fallback>
      </mc:AlternateContent>
      <mc:AlternateContent xmlns:mc="http://schemas.openxmlformats.org/markup-compatibility/2006" xmlns:p14="http://schemas.microsoft.com/office/powerpoint/2010/main">
        <mc:Choice Requires="p14">
          <p:contentPart r:id="rId85" p14:bwMode="auto">
            <p14:nvContentPartPr>
              <p14:cNvPr id="49" name="Ink 48"/>
              <p14:cNvContentPartPr/>
              <p14:nvPr/>
            </p14:nvContentPartPr>
            <p14:xfrm>
              <a:off x="5201783" y="5041294"/>
              <a:ext cx="178844" cy="68989"/>
            </p14:xfrm>
          </p:contentPart>
        </mc:Choice>
        <mc:Fallback xmlns="">
          <p:pic>
            <p:nvPicPr>
              <p:cNvPr id="49" name="Ink 48"/>
            </p:nvPicPr>
            <p:blipFill>
              <a:blip r:embed="rId86"/>
            </p:blipFill>
            <p:spPr>
              <a:xfrm>
                <a:off x="5201783" y="5041294"/>
                <a:ext cx="178844" cy="68989"/>
              </a:xfrm>
              <a:prstGeom prst="rect"/>
            </p:spPr>
          </p:pic>
        </mc:Fallback>
      </mc:AlternateContent>
      <mc:AlternateContent xmlns:mc="http://schemas.openxmlformats.org/markup-compatibility/2006" xmlns:p14="http://schemas.microsoft.com/office/powerpoint/2010/main">
        <mc:Choice Requires="p14">
          <p:contentPart r:id="rId87" p14:bwMode="auto">
            <p14:nvContentPartPr>
              <p14:cNvPr id="50" name="Ink 49"/>
              <p14:cNvContentPartPr/>
              <p14:nvPr/>
            </p14:nvContentPartPr>
            <p14:xfrm>
              <a:off x="5309089" y="4997856"/>
              <a:ext cx="33214" cy="217826"/>
            </p14:xfrm>
          </p:contentPart>
        </mc:Choice>
        <mc:Fallback xmlns="">
          <p:pic>
            <p:nvPicPr>
              <p:cNvPr id="50" name="Ink 49"/>
            </p:nvPicPr>
            <p:blipFill>
              <a:blip r:embed="rId88"/>
            </p:blipFill>
            <p:spPr>
              <a:xfrm>
                <a:off x="5309089" y="4997856"/>
                <a:ext cx="33214" cy="217826"/>
              </a:xfrm>
              <a:prstGeom prst="rect"/>
            </p:spPr>
          </p:pic>
        </mc:Fallback>
      </mc:AlternateContent>
      <mc:AlternateContent xmlns:mc="http://schemas.openxmlformats.org/markup-compatibility/2006" xmlns:p14="http://schemas.microsoft.com/office/powerpoint/2010/main">
        <mc:Choice Requires="p14">
          <p:contentPart r:id="rId89" p14:bwMode="auto">
            <p14:nvContentPartPr>
              <p14:cNvPr id="51" name="Ink 50"/>
              <p14:cNvContentPartPr/>
              <p14:nvPr/>
            </p14:nvContentPartPr>
            <p14:xfrm>
              <a:off x="5760030" y="4972305"/>
              <a:ext cx="187785" cy="245294"/>
            </p14:xfrm>
          </p:contentPart>
        </mc:Choice>
        <mc:Fallback xmlns="">
          <p:pic>
            <p:nvPicPr>
              <p:cNvPr id="51" name="Ink 50"/>
            </p:nvPicPr>
            <p:blipFill>
              <a:blip r:embed="rId90"/>
            </p:blipFill>
            <p:spPr>
              <a:xfrm>
                <a:off x="5760030" y="4972305"/>
                <a:ext cx="187785" cy="245294"/>
              </a:xfrm>
              <a:prstGeom prst="rect"/>
            </p:spPr>
          </p:pic>
        </mc:Fallback>
      </mc:AlternateContent>
      <mc:AlternateContent xmlns:mc="http://schemas.openxmlformats.org/markup-compatibility/2006" xmlns:p14="http://schemas.microsoft.com/office/powerpoint/2010/main">
        <mc:Choice Requires="p14">
          <p:contentPart r:id="rId91" p14:bwMode="auto">
            <p14:nvContentPartPr>
              <p14:cNvPr id="52" name="Ink 51"/>
              <p14:cNvContentPartPr/>
              <p14:nvPr/>
            </p14:nvContentPartPr>
            <p14:xfrm>
              <a:off x="6024462" y="4711681"/>
              <a:ext cx="132855" cy="224852"/>
            </p14:xfrm>
          </p:contentPart>
        </mc:Choice>
        <mc:Fallback xmlns="">
          <p:pic>
            <p:nvPicPr>
              <p:cNvPr id="52" name="Ink 51"/>
            </p:nvPicPr>
            <p:blipFill>
              <a:blip r:embed="rId92"/>
            </p:blipFill>
            <p:spPr>
              <a:xfrm>
                <a:off x="6024462" y="4711681"/>
                <a:ext cx="132855" cy="224852"/>
              </a:xfrm>
              <a:prstGeom prst="rect"/>
            </p:spPr>
          </p:pic>
        </mc:Fallback>
      </mc:AlternateContent>
      <mc:AlternateContent xmlns:mc="http://schemas.openxmlformats.org/markup-compatibility/2006" xmlns:p14="http://schemas.microsoft.com/office/powerpoint/2010/main">
        <mc:Choice Requires="p14">
          <p:contentPart r:id="rId93" p14:bwMode="auto">
            <p14:nvContentPartPr>
              <p14:cNvPr id="53" name="Ink 52"/>
              <p14:cNvContentPartPr/>
              <p14:nvPr/>
            </p14:nvContentPartPr>
            <p14:xfrm>
              <a:off x="6292727" y="5023408"/>
              <a:ext cx="104751" cy="144365"/>
            </p14:xfrm>
          </p:contentPart>
        </mc:Choice>
        <mc:Fallback xmlns="">
          <p:pic>
            <p:nvPicPr>
              <p:cNvPr id="53" name="Ink 52"/>
            </p:nvPicPr>
            <p:blipFill>
              <a:blip r:embed="rId94"/>
            </p:blipFill>
            <p:spPr>
              <a:xfrm>
                <a:off x="6292727" y="5023408"/>
                <a:ext cx="104751" cy="144365"/>
              </a:xfrm>
              <a:prstGeom prst="rect"/>
            </p:spPr>
          </p:pic>
        </mc:Fallback>
      </mc:AlternateContent>
      <mc:AlternateContent xmlns:mc="http://schemas.openxmlformats.org/markup-compatibility/2006" xmlns:p14="http://schemas.microsoft.com/office/powerpoint/2010/main">
        <mc:Choice Requires="p14">
          <p:contentPart r:id="rId95" p14:bwMode="auto">
            <p14:nvContentPartPr>
              <p14:cNvPr id="54" name="Ink 53"/>
              <p14:cNvContentPartPr/>
              <p14:nvPr/>
            </p14:nvContentPartPr>
            <p14:xfrm>
              <a:off x="6274843" y="5019575"/>
              <a:ext cx="112415" cy="124723"/>
            </p14:xfrm>
          </p:contentPart>
        </mc:Choice>
        <mc:Fallback xmlns="">
          <p:pic>
            <p:nvPicPr>
              <p:cNvPr id="54" name="Ink 53"/>
            </p:nvPicPr>
            <p:blipFill>
              <a:blip r:embed="rId96"/>
            </p:blipFill>
            <p:spPr>
              <a:xfrm>
                <a:off x="6274843" y="5019575"/>
                <a:ext cx="112415" cy="124723"/>
              </a:xfrm>
              <a:prstGeom prst="rect"/>
            </p:spPr>
          </p:pic>
        </mc:Fallback>
      </mc:AlternateContent>
      <mc:AlternateContent xmlns:mc="http://schemas.openxmlformats.org/markup-compatibility/2006" xmlns:p14="http://schemas.microsoft.com/office/powerpoint/2010/main">
        <mc:Choice Requires="p14">
          <p:contentPart r:id="rId97" p14:bwMode="auto">
            <p14:nvContentPartPr>
              <p14:cNvPr id="55" name="Ink 54"/>
              <p14:cNvContentPartPr/>
              <p14:nvPr/>
            </p14:nvContentPartPr>
            <p14:xfrm>
              <a:off x="6627419" y="4972305"/>
              <a:ext cx="89422" cy="235711"/>
            </p14:xfrm>
          </p:contentPart>
        </mc:Choice>
        <mc:Fallback xmlns="">
          <p:pic>
            <p:nvPicPr>
              <p:cNvPr id="55" name="Ink 54"/>
            </p:nvPicPr>
            <p:blipFill>
              <a:blip r:embed="rId98"/>
            </p:blipFill>
            <p:spPr>
              <a:xfrm>
                <a:off x="6627419" y="4972305"/>
                <a:ext cx="89422" cy="235711"/>
              </a:xfrm>
              <a:prstGeom prst="rect"/>
            </p:spPr>
          </p:pic>
        </mc:Fallback>
      </mc:AlternateContent>
      <mc:AlternateContent xmlns:mc="http://schemas.openxmlformats.org/markup-compatibility/2006" xmlns:p14="http://schemas.microsoft.com/office/powerpoint/2010/main">
        <mc:Choice Requires="p14">
          <p:contentPart r:id="rId99" p14:bwMode="auto">
            <p14:nvContentPartPr>
              <p14:cNvPr id="56" name="Ink 55"/>
              <p14:cNvContentPartPr/>
              <p14:nvPr/>
            </p14:nvContentPartPr>
            <p14:xfrm>
              <a:off x="6872690" y="4697627"/>
              <a:ext cx="107306" cy="264457"/>
            </p14:xfrm>
          </p:contentPart>
        </mc:Choice>
        <mc:Fallback xmlns="">
          <p:pic>
            <p:nvPicPr>
              <p:cNvPr id="56" name="Ink 55"/>
            </p:nvPicPr>
            <p:blipFill>
              <a:blip r:embed="rId100"/>
            </p:blipFill>
            <p:spPr>
              <a:xfrm>
                <a:off x="6872690" y="4697627"/>
                <a:ext cx="107306" cy="264457"/>
              </a:xfrm>
              <a:prstGeom prst="rect"/>
            </p:spPr>
          </p:pic>
        </mc:Fallback>
      </mc:AlternateContent>
      <mc:AlternateContent xmlns:mc="http://schemas.openxmlformats.org/markup-compatibility/2006" xmlns:p14="http://schemas.microsoft.com/office/powerpoint/2010/main">
        <mc:Choice Requires="p14">
          <p:contentPart r:id="rId101" p14:bwMode="auto">
            <p14:nvContentPartPr>
              <p14:cNvPr id="57" name="Ink 56"/>
              <p14:cNvContentPartPr/>
              <p14:nvPr/>
            </p14:nvContentPartPr>
            <p14:xfrm>
              <a:off x="4782779" y="3377897"/>
              <a:ext cx="4675474" cy="603013"/>
            </p14:xfrm>
          </p:contentPart>
        </mc:Choice>
        <mc:Fallback xmlns="">
          <p:pic>
            <p:nvPicPr>
              <p:cNvPr id="57" name="Ink 56"/>
            </p:nvPicPr>
            <p:blipFill>
              <a:blip r:embed="rId102"/>
            </p:blipFill>
            <p:spPr>
              <a:xfrm>
                <a:off x="4782779" y="3377897"/>
                <a:ext cx="4675474" cy="603013"/>
              </a:xfrm>
              <a:prstGeom prst="rect"/>
            </p:spPr>
          </p:pic>
        </mc:Fallback>
      </mc:AlternateContent>
      <mc:AlternateContent xmlns:mc="http://schemas.openxmlformats.org/markup-compatibility/2006" xmlns:p14="http://schemas.microsoft.com/office/powerpoint/2010/main">
        <mc:Choice Requires="p14">
          <p:contentPart r:id="rId103" p14:bwMode="auto">
            <p14:nvContentPartPr>
              <p14:cNvPr id="58" name="Ink 57"/>
              <p14:cNvContentPartPr/>
              <p14:nvPr/>
            </p14:nvContentPartPr>
            <p14:xfrm>
              <a:off x="8369864" y="4635026"/>
              <a:ext cx="383235" cy="179499"/>
            </p14:xfrm>
          </p:contentPart>
        </mc:Choice>
        <mc:Fallback xmlns="">
          <p:pic>
            <p:nvPicPr>
              <p:cNvPr id="58" name="Ink 57"/>
            </p:nvPicPr>
            <p:blipFill>
              <a:blip r:embed="rId104"/>
            </p:blipFill>
            <p:spPr>
              <a:xfrm>
                <a:off x="8369864" y="4635026"/>
                <a:ext cx="383235" cy="179499"/>
              </a:xfrm>
              <a:prstGeom prst="rect"/>
            </p:spPr>
          </p:pic>
        </mc:Fallback>
      </mc:AlternateContent>
      <mc:AlternateContent xmlns:mc="http://schemas.openxmlformats.org/markup-compatibility/2006" xmlns:p14="http://schemas.microsoft.com/office/powerpoint/2010/main">
        <mc:Choice Requires="p14">
          <p:contentPart r:id="rId105" p14:bwMode="auto">
            <p14:nvContentPartPr>
              <p14:cNvPr id="59" name="Ink 58"/>
              <p14:cNvContentPartPr/>
              <p14:nvPr/>
            </p14:nvContentPartPr>
            <p14:xfrm>
              <a:off x="8768429" y="4573703"/>
              <a:ext cx="265709" cy="40882"/>
            </p14:xfrm>
          </p:contentPart>
        </mc:Choice>
        <mc:Fallback xmlns="">
          <p:pic>
            <p:nvPicPr>
              <p:cNvPr id="59" name="Ink 58"/>
            </p:nvPicPr>
            <p:blipFill>
              <a:blip r:embed="rId106"/>
            </p:blipFill>
            <p:spPr>
              <a:xfrm>
                <a:off x="8768429" y="4573703"/>
                <a:ext cx="265709" cy="40882"/>
              </a:xfrm>
              <a:prstGeom prst="rect"/>
            </p:spPr>
          </p:pic>
        </mc:Fallback>
      </mc:AlternateContent>
      <mc:AlternateContent xmlns:mc="http://schemas.openxmlformats.org/markup-compatibility/2006" xmlns:p14="http://schemas.microsoft.com/office/powerpoint/2010/main">
        <mc:Choice Requires="p14">
          <p:contentPart r:id="rId107" p14:bwMode="auto">
            <p14:nvContentPartPr>
              <p14:cNvPr id="60" name="Ink 59"/>
              <p14:cNvContentPartPr/>
              <p14:nvPr/>
            </p14:nvContentPartPr>
            <p14:xfrm>
              <a:off x="8921723" y="4578813"/>
              <a:ext cx="58763" cy="207606"/>
            </p14:xfrm>
          </p:contentPart>
        </mc:Choice>
        <mc:Fallback xmlns="">
          <p:pic>
            <p:nvPicPr>
              <p:cNvPr id="60" name="Ink 59"/>
            </p:nvPicPr>
            <p:blipFill>
              <a:blip r:embed="rId108"/>
            </p:blipFill>
            <p:spPr>
              <a:xfrm>
                <a:off x="8921723" y="4578813"/>
                <a:ext cx="58763" cy="207606"/>
              </a:xfrm>
              <a:prstGeom prst="rect"/>
            </p:spPr>
          </p:pic>
        </mc:Fallback>
      </mc:AlternateContent>
      <mc:AlternateContent xmlns:mc="http://schemas.openxmlformats.org/markup-compatibility/2006" xmlns:p14="http://schemas.microsoft.com/office/powerpoint/2010/main">
        <mc:Choice Requires="p14">
          <p:contentPart r:id="rId109" p14:bwMode="auto">
            <p14:nvContentPartPr>
              <p14:cNvPr id="61" name="Ink 60"/>
              <p14:cNvContentPartPr/>
              <p14:nvPr/>
            </p14:nvContentPartPr>
            <p14:xfrm>
              <a:off x="9158690" y="4440835"/>
              <a:ext cx="151378" cy="451622"/>
            </p14:xfrm>
          </p:contentPart>
        </mc:Choice>
        <mc:Fallback xmlns="">
          <p:pic>
            <p:nvPicPr>
              <p:cNvPr id="61" name="Ink 60"/>
            </p:nvPicPr>
            <p:blipFill>
              <a:blip r:embed="rId110"/>
            </p:blipFill>
            <p:spPr>
              <a:xfrm>
                <a:off x="9158690" y="4440835"/>
                <a:ext cx="151378" cy="451622"/>
              </a:xfrm>
              <a:prstGeom prst="rect"/>
            </p:spPr>
          </p:pic>
        </mc:Fallback>
      </mc:AlternateContent>
      <mc:AlternateContent xmlns:mc="http://schemas.openxmlformats.org/markup-compatibility/2006" xmlns:p14="http://schemas.microsoft.com/office/powerpoint/2010/main">
        <mc:Choice Requires="p14">
          <p:contentPart r:id="rId111" p14:bwMode="auto">
            <p14:nvContentPartPr>
              <p14:cNvPr id="62" name="Ink 61"/>
              <p14:cNvContentPartPr/>
              <p14:nvPr/>
            </p14:nvContentPartPr>
            <p14:xfrm>
              <a:off x="9463362" y="4580730"/>
              <a:ext cx="137965" cy="176943"/>
            </p14:xfrm>
          </p:contentPart>
        </mc:Choice>
        <mc:Fallback xmlns="">
          <p:pic>
            <p:nvPicPr>
              <p:cNvPr id="62" name="Ink 61"/>
            </p:nvPicPr>
            <p:blipFill>
              <a:blip r:embed="rId112"/>
            </p:blipFill>
            <p:spPr>
              <a:xfrm>
                <a:off x="9463362" y="4580730"/>
                <a:ext cx="137965" cy="176943"/>
              </a:xfrm>
              <a:prstGeom prst="rect"/>
            </p:spPr>
          </p:pic>
        </mc:Fallback>
      </mc:AlternateContent>
      <mc:AlternateContent xmlns:mc="http://schemas.openxmlformats.org/markup-compatibility/2006" xmlns:p14="http://schemas.microsoft.com/office/powerpoint/2010/main">
        <mc:Choice Requires="p14">
          <p:contentPart r:id="rId113" p14:bwMode="auto">
            <p14:nvContentPartPr>
              <p14:cNvPr id="63" name="Ink 62"/>
              <p14:cNvContentPartPr/>
              <p14:nvPr/>
            </p14:nvContentPartPr>
            <p14:xfrm>
              <a:off x="9703523" y="4451056"/>
              <a:ext cx="199283" cy="558299"/>
            </p14:xfrm>
          </p:contentPart>
        </mc:Choice>
        <mc:Fallback xmlns="">
          <p:pic>
            <p:nvPicPr>
              <p:cNvPr id="63" name="Ink 62"/>
            </p:nvPicPr>
            <p:blipFill>
              <a:blip r:embed="rId114"/>
            </p:blipFill>
            <p:spPr>
              <a:xfrm>
                <a:off x="9703523" y="4451056"/>
                <a:ext cx="199283" cy="558299"/>
              </a:xfrm>
              <a:prstGeom prst="rect"/>
            </p:spPr>
          </p:pic>
        </mc:Fallback>
      </mc:AlternateContent>
      <mc:AlternateContent xmlns:mc="http://schemas.openxmlformats.org/markup-compatibility/2006" xmlns:p14="http://schemas.microsoft.com/office/powerpoint/2010/main">
        <mc:Choice Requires="p14">
          <p:contentPart r:id="rId115" p14:bwMode="auto">
            <p14:nvContentPartPr>
              <p14:cNvPr id="64" name="Ink 63"/>
              <p14:cNvContentPartPr/>
              <p14:nvPr/>
            </p14:nvContentPartPr>
            <p14:xfrm>
              <a:off x="9969233" y="4568593"/>
              <a:ext cx="30659" cy="270685"/>
            </p14:xfrm>
          </p:contentPart>
        </mc:Choice>
        <mc:Fallback xmlns="">
          <p:pic>
            <p:nvPicPr>
              <p:cNvPr id="64" name="Ink 63"/>
            </p:nvPicPr>
            <p:blipFill>
              <a:blip r:embed="rId116"/>
            </p:blipFill>
            <p:spPr>
              <a:xfrm>
                <a:off x="9969233" y="4568593"/>
                <a:ext cx="30659" cy="270685"/>
              </a:xfrm>
              <a:prstGeom prst="rect"/>
            </p:spPr>
          </p:pic>
        </mc:Fallback>
      </mc:AlternateContent>
      <mc:AlternateContent xmlns:mc="http://schemas.openxmlformats.org/markup-compatibility/2006" xmlns:p14="http://schemas.microsoft.com/office/powerpoint/2010/main">
        <mc:Choice Requires="p14">
          <p:contentPart r:id="rId117" p14:bwMode="auto">
            <p14:nvContentPartPr>
              <p14:cNvPr id="65" name="Ink 64"/>
              <p14:cNvContentPartPr/>
              <p14:nvPr/>
            </p14:nvContentPartPr>
            <p14:xfrm>
              <a:off x="9978814" y="4537931"/>
              <a:ext cx="177726" cy="357720"/>
            </p14:xfrm>
          </p:contentPart>
        </mc:Choice>
        <mc:Fallback xmlns="">
          <p:pic>
            <p:nvPicPr>
              <p:cNvPr id="65" name="Ink 64"/>
            </p:nvPicPr>
            <p:blipFill>
              <a:blip r:embed="rId118"/>
            </p:blipFill>
            <p:spPr>
              <a:xfrm>
                <a:off x="9978814" y="4537931"/>
                <a:ext cx="177726" cy="357720"/>
              </a:xfrm>
              <a:prstGeom prst="rect"/>
            </p:spPr>
          </p:pic>
        </mc:Fallback>
      </mc:AlternateContent>
      <mc:AlternateContent xmlns:mc="http://schemas.openxmlformats.org/markup-compatibility/2006" xmlns:p14="http://schemas.microsoft.com/office/powerpoint/2010/main">
        <mc:Choice Requires="p14">
          <p:contentPart r:id="rId119" p14:bwMode="auto">
            <p14:nvContentPartPr>
              <p14:cNvPr id="66" name="Ink 65"/>
              <p14:cNvContentPartPr/>
              <p14:nvPr/>
            </p14:nvContentPartPr>
            <p14:xfrm>
              <a:off x="8395413" y="4614585"/>
              <a:ext cx="661720" cy="30662"/>
            </p14:xfrm>
          </p:contentPart>
        </mc:Choice>
        <mc:Fallback xmlns="">
          <p:pic>
            <p:nvPicPr>
              <p:cNvPr id="66" name="Ink 65"/>
            </p:nvPicPr>
            <p:blipFill>
              <a:blip r:embed="rId120"/>
            </p:blipFill>
            <p:spPr>
              <a:xfrm>
                <a:off x="8395413" y="4614585"/>
                <a:ext cx="661720" cy="30662"/>
              </a:xfrm>
              <a:prstGeom prst="rect"/>
            </p:spPr>
          </p:pic>
        </mc:Fallback>
      </mc:AlternateContent>
      <mc:AlternateContent xmlns:mc="http://schemas.openxmlformats.org/markup-compatibility/2006" xmlns:p14="http://schemas.microsoft.com/office/powerpoint/2010/main">
        <mc:Choice Requires="p14">
          <p:contentPart r:id="rId121" p14:bwMode="auto">
            <p14:nvContentPartPr>
              <p14:cNvPr id="67" name="Ink 66"/>
              <p14:cNvContentPartPr/>
              <p14:nvPr/>
            </p14:nvContentPartPr>
            <p14:xfrm>
              <a:off x="8391580" y="4711681"/>
              <a:ext cx="834974" cy="56213"/>
            </p14:xfrm>
          </p:contentPart>
        </mc:Choice>
        <mc:Fallback xmlns="">
          <p:pic>
            <p:nvPicPr>
              <p:cNvPr id="67" name="Ink 66"/>
            </p:nvPicPr>
            <p:blipFill>
              <a:blip r:embed="rId122"/>
            </p:blipFill>
            <p:spPr>
              <a:xfrm>
                <a:off x="8391580" y="4711681"/>
                <a:ext cx="834974" cy="56213"/>
              </a:xfrm>
              <a:prstGeom prst="rect"/>
            </p:spPr>
          </p:pic>
        </mc:Fallback>
      </mc:AlternateContent>
      <mc:AlternateContent xmlns:mc="http://schemas.openxmlformats.org/markup-compatibility/2006" xmlns:p14="http://schemas.microsoft.com/office/powerpoint/2010/main">
        <mc:Choice Requires="p14">
          <p:contentPart r:id="rId123" p14:bwMode="auto">
            <p14:nvContentPartPr>
              <p14:cNvPr id="68" name="Ink 67"/>
              <p14:cNvContentPartPr/>
              <p14:nvPr/>
            </p14:nvContentPartPr>
            <p14:xfrm>
              <a:off x="8744157" y="4727011"/>
              <a:ext cx="458605" cy="20442"/>
            </p14:xfrm>
          </p:contentPart>
        </mc:Choice>
        <mc:Fallback xmlns="">
          <p:pic>
            <p:nvPicPr>
              <p:cNvPr id="68" name="Ink 67"/>
            </p:nvPicPr>
            <p:blipFill>
              <a:blip r:embed="rId124"/>
            </p:blipFill>
            <p:spPr>
              <a:xfrm>
                <a:off x="8744157" y="4727011"/>
                <a:ext cx="458605" cy="20442"/>
              </a:xfrm>
              <a:prstGeom prst="rect"/>
            </p:spPr>
          </p:pic>
        </mc:Fallback>
      </mc:AlternateContent>
      <mc:AlternateContent xmlns:mc="http://schemas.openxmlformats.org/markup-compatibility/2006" xmlns:p14="http://schemas.microsoft.com/office/powerpoint/2010/main">
        <mc:Choice Requires="p14">
          <p:contentPart r:id="rId125" p14:bwMode="auto">
            <p14:nvContentPartPr>
              <p14:cNvPr id="69" name="Ink 68"/>
              <p14:cNvContentPartPr/>
              <p14:nvPr/>
            </p14:nvContentPartPr>
            <p14:xfrm>
              <a:off x="10352469" y="4425505"/>
              <a:ext cx="199282" cy="477172"/>
            </p14:xfrm>
          </p:contentPart>
        </mc:Choice>
        <mc:Fallback xmlns="">
          <p:pic>
            <p:nvPicPr>
              <p:cNvPr id="69" name="Ink 68"/>
            </p:nvPicPr>
            <p:blipFill>
              <a:blip r:embed="rId126"/>
            </p:blipFill>
            <p:spPr>
              <a:xfrm>
                <a:off x="10352469" y="4425505"/>
                <a:ext cx="199282" cy="477172"/>
              </a:xfrm>
              <a:prstGeom prst="rect"/>
            </p:spPr>
          </p:pic>
        </mc:Fallback>
      </mc:AlternateContent>
      <mc:AlternateContent xmlns:mc="http://schemas.openxmlformats.org/markup-compatibility/2006" xmlns:p14="http://schemas.microsoft.com/office/powerpoint/2010/main">
        <mc:Choice Requires="p14">
          <p:contentPart r:id="rId127" p14:bwMode="auto">
            <p14:nvContentPartPr>
              <p14:cNvPr id="70" name="Ink 69"/>
              <p14:cNvContentPartPr/>
              <p14:nvPr/>
            </p14:nvContentPartPr>
            <p14:xfrm>
              <a:off x="10720375" y="4507269"/>
              <a:ext cx="40878" cy="359637"/>
            </p14:xfrm>
          </p:contentPart>
        </mc:Choice>
        <mc:Fallback xmlns="">
          <p:pic>
            <p:nvPicPr>
              <p:cNvPr id="70" name="Ink 69"/>
            </p:nvPicPr>
            <p:blipFill>
              <a:blip r:embed="rId128"/>
            </p:blipFill>
            <p:spPr>
              <a:xfrm>
                <a:off x="10720375" y="4507269"/>
                <a:ext cx="40878" cy="359637"/>
              </a:xfrm>
              <a:prstGeom prst="rect"/>
            </p:spPr>
          </p:pic>
        </mc:Fallback>
      </mc:AlternateContent>
      <mc:AlternateContent xmlns:mc="http://schemas.openxmlformats.org/markup-compatibility/2006" xmlns:p14="http://schemas.microsoft.com/office/powerpoint/2010/main">
        <mc:Choice Requires="p14">
          <p:contentPart r:id="rId129" p14:bwMode="auto">
            <p14:nvContentPartPr>
              <p14:cNvPr id="71" name="Ink 70"/>
              <p14:cNvContentPartPr/>
              <p14:nvPr/>
            </p14:nvContentPartPr>
            <p14:xfrm>
              <a:off x="10740814" y="4497049"/>
              <a:ext cx="177087" cy="51103"/>
            </p14:xfrm>
          </p:contentPart>
        </mc:Choice>
        <mc:Fallback xmlns="">
          <p:pic>
            <p:nvPicPr>
              <p:cNvPr id="71" name="Ink 70"/>
            </p:nvPicPr>
            <p:blipFill>
              <a:blip r:embed="rId130"/>
            </p:blipFill>
            <p:spPr>
              <a:xfrm>
                <a:off x="10740814" y="4497049"/>
                <a:ext cx="177087" cy="51103"/>
              </a:xfrm>
              <a:prstGeom prst="rect"/>
            </p:spPr>
          </p:pic>
        </mc:Fallback>
      </mc:AlternateContent>
      <mc:AlternateContent xmlns:mc="http://schemas.openxmlformats.org/markup-compatibility/2006" xmlns:p14="http://schemas.microsoft.com/office/powerpoint/2010/main">
        <mc:Choice Requires="p14">
          <p:contentPart r:id="rId131" p14:bwMode="auto">
            <p14:nvContentPartPr>
              <p14:cNvPr id="72" name="Ink 71"/>
              <p14:cNvContentPartPr/>
              <p14:nvPr/>
            </p14:nvContentPartPr>
            <p14:xfrm>
              <a:off x="10791913" y="4635026"/>
              <a:ext cx="89422" cy="40883"/>
            </p14:xfrm>
          </p:contentPart>
        </mc:Choice>
        <mc:Fallback xmlns="">
          <p:pic>
            <p:nvPicPr>
              <p:cNvPr id="72" name="Ink 71"/>
            </p:nvPicPr>
            <p:blipFill>
              <a:blip r:embed="rId132"/>
            </p:blipFill>
            <p:spPr>
              <a:xfrm>
                <a:off x="10791913" y="4635026"/>
                <a:ext cx="89422" cy="40883"/>
              </a:xfrm>
              <a:prstGeom prst="rect"/>
            </p:spPr>
          </p:pic>
        </mc:Fallback>
      </mc:AlternateContent>
      <mc:AlternateContent xmlns:mc="http://schemas.openxmlformats.org/markup-compatibility/2006" xmlns:p14="http://schemas.microsoft.com/office/powerpoint/2010/main">
        <mc:Choice Requires="p14">
          <p:contentPart r:id="rId133" p14:bwMode="auto">
            <p14:nvContentPartPr>
              <p14:cNvPr id="73" name="Ink 72"/>
              <p14:cNvContentPartPr/>
              <p14:nvPr/>
            </p14:nvContentPartPr>
            <p14:xfrm>
              <a:off x="10996304" y="4595422"/>
              <a:ext cx="176289" cy="233635"/>
            </p14:xfrm>
          </p:contentPart>
        </mc:Choice>
        <mc:Fallback xmlns="">
          <p:pic>
            <p:nvPicPr>
              <p:cNvPr id="73" name="Ink 72"/>
            </p:nvPicPr>
            <p:blipFill>
              <a:blip r:embed="rId134"/>
            </p:blipFill>
            <p:spPr>
              <a:xfrm>
                <a:off x="10996304" y="4595422"/>
                <a:ext cx="176289" cy="233635"/>
              </a:xfrm>
              <a:prstGeom prst="rect"/>
            </p:spPr>
          </p:pic>
        </mc:Fallback>
      </mc:AlternateContent>
      <mc:AlternateContent xmlns:mc="http://schemas.openxmlformats.org/markup-compatibility/2006" xmlns:p14="http://schemas.microsoft.com/office/powerpoint/2010/main">
        <mc:Choice Requires="p14">
          <p:contentPart r:id="rId135" p14:bwMode="auto">
            <p14:nvContentPartPr>
              <p14:cNvPr id="74" name="Ink 73"/>
              <p14:cNvContentPartPr/>
              <p14:nvPr/>
            </p14:nvContentPartPr>
            <p14:xfrm>
              <a:off x="11141295" y="4532821"/>
              <a:ext cx="165430" cy="369537"/>
            </p14:xfrm>
          </p:contentPart>
        </mc:Choice>
        <mc:Fallback xmlns="">
          <p:pic>
            <p:nvPicPr>
              <p:cNvPr id="74" name="Ink 73"/>
            </p:nvPicPr>
            <p:blipFill>
              <a:blip r:embed="rId136"/>
            </p:blipFill>
            <p:spPr>
              <a:xfrm>
                <a:off x="11141295" y="4532821"/>
                <a:ext cx="165430" cy="369537"/>
              </a:xfrm>
              <a:prstGeom prst="rect"/>
            </p:spPr>
          </p:pic>
        </mc:Fallback>
      </mc:AlternateContent>
      <mc:AlternateContent xmlns:mc="http://schemas.openxmlformats.org/markup-compatibility/2006" xmlns:p14="http://schemas.microsoft.com/office/powerpoint/2010/main">
        <mc:Choice Requires="p14">
          <p:contentPart r:id="rId137" p14:bwMode="auto">
            <p14:nvContentPartPr>
              <p14:cNvPr id="75" name="Ink 74"/>
              <p14:cNvContentPartPr/>
              <p14:nvPr/>
            </p14:nvContentPartPr>
            <p14:xfrm>
              <a:off x="7768663" y="5498664"/>
              <a:ext cx="363594" cy="20441"/>
            </p14:xfrm>
          </p:contentPart>
        </mc:Choice>
        <mc:Fallback xmlns="">
          <p:pic>
            <p:nvPicPr>
              <p:cNvPr id="75" name="Ink 74"/>
            </p:nvPicPr>
            <p:blipFill>
              <a:blip r:embed="rId138"/>
            </p:blipFill>
            <p:spPr>
              <a:xfrm>
                <a:off x="7768663" y="5498664"/>
                <a:ext cx="363594" cy="20441"/>
              </a:xfrm>
              <a:prstGeom prst="rect"/>
            </p:spPr>
          </p:pic>
        </mc:Fallback>
      </mc:AlternateContent>
      <mc:AlternateContent xmlns:mc="http://schemas.openxmlformats.org/markup-compatibility/2006" xmlns:p14="http://schemas.microsoft.com/office/powerpoint/2010/main">
        <mc:Choice Requires="p14">
          <p:contentPart r:id="rId139" p14:bwMode="auto">
            <p14:nvContentPartPr>
              <p14:cNvPr id="76" name="Ink 75"/>
              <p14:cNvContentPartPr/>
              <p14:nvPr/>
            </p14:nvContentPartPr>
            <p14:xfrm>
              <a:off x="7981519" y="5376017"/>
              <a:ext cx="61317" cy="353888"/>
            </p14:xfrm>
          </p:contentPart>
        </mc:Choice>
        <mc:Fallback xmlns="">
          <p:pic>
            <p:nvPicPr>
              <p:cNvPr id="76" name="Ink 75"/>
            </p:nvPicPr>
            <p:blipFill>
              <a:blip r:embed="rId140"/>
            </p:blipFill>
            <p:spPr>
              <a:xfrm>
                <a:off x="7981519" y="5376017"/>
                <a:ext cx="61317" cy="353888"/>
              </a:xfrm>
              <a:prstGeom prst="rect"/>
            </p:spPr>
          </p:pic>
        </mc:Fallback>
      </mc:AlternateContent>
      <mc:AlternateContent xmlns:mc="http://schemas.openxmlformats.org/markup-compatibility/2006" xmlns:p14="http://schemas.microsoft.com/office/powerpoint/2010/main">
        <mc:Choice Requires="p14">
          <p:contentPart r:id="rId141" p14:bwMode="auto">
            <p14:nvContentPartPr>
              <p14:cNvPr id="77" name="Ink 76"/>
              <p14:cNvContentPartPr/>
              <p14:nvPr/>
            </p14:nvContentPartPr>
            <p14:xfrm>
              <a:off x="2999456" y="5657083"/>
              <a:ext cx="702599" cy="390298"/>
            </p14:xfrm>
          </p:contentPart>
        </mc:Choice>
        <mc:Fallback xmlns="">
          <p:pic>
            <p:nvPicPr>
              <p:cNvPr id="77" name="Ink 76"/>
            </p:nvPicPr>
            <p:blipFill>
              <a:blip r:embed="rId142"/>
            </p:blipFill>
            <p:spPr>
              <a:xfrm>
                <a:off x="2999456" y="5657083"/>
                <a:ext cx="702599" cy="390298"/>
              </a:xfrm>
              <a:prstGeom prst="rect"/>
            </p:spPr>
          </p:pic>
        </mc:Fallback>
      </mc:AlternateContent>
      <mc:AlternateContent xmlns:mc="http://schemas.openxmlformats.org/markup-compatibility/2006" xmlns:p14="http://schemas.microsoft.com/office/powerpoint/2010/main">
        <mc:Choice Requires="p14">
          <p:contentPart r:id="rId143" p14:bwMode="auto">
            <p14:nvContentPartPr>
              <p14:cNvPr id="78" name="Ink 77"/>
              <p14:cNvContentPartPr/>
              <p14:nvPr/>
            </p14:nvContentPartPr>
            <p14:xfrm>
              <a:off x="3719939" y="5825722"/>
              <a:ext cx="86867" cy="177582"/>
            </p14:xfrm>
          </p:contentPart>
        </mc:Choice>
        <mc:Fallback xmlns="">
          <p:pic>
            <p:nvPicPr>
              <p:cNvPr id="78" name="Ink 77"/>
            </p:nvPicPr>
            <p:blipFill>
              <a:blip r:embed="rId144"/>
            </p:blipFill>
            <p:spPr>
              <a:xfrm>
                <a:off x="3719939" y="5825722"/>
                <a:ext cx="86867" cy="177582"/>
              </a:xfrm>
              <a:prstGeom prst="rect"/>
            </p:spPr>
          </p:pic>
        </mc:Fallback>
      </mc:AlternateContent>
      <mc:AlternateContent xmlns:mc="http://schemas.openxmlformats.org/markup-compatibility/2006" xmlns:p14="http://schemas.microsoft.com/office/powerpoint/2010/main">
        <mc:Choice Requires="p14">
          <p:contentPart r:id="rId145" p14:bwMode="auto">
            <p14:nvContentPartPr>
              <p14:cNvPr id="79" name="Ink 78"/>
              <p14:cNvContentPartPr/>
              <p14:nvPr/>
            </p14:nvContentPartPr>
            <p14:xfrm>
              <a:off x="4057186" y="5621311"/>
              <a:ext cx="89422" cy="132868"/>
            </p14:xfrm>
          </p:contentPart>
        </mc:Choice>
        <mc:Fallback xmlns="">
          <p:pic>
            <p:nvPicPr>
              <p:cNvPr id="79" name="Ink 78"/>
            </p:nvPicPr>
            <p:blipFill>
              <a:blip r:embed="rId146"/>
            </p:blipFill>
            <p:spPr>
              <a:xfrm>
                <a:off x="4057186" y="5621311"/>
                <a:ext cx="89422" cy="132868"/>
              </a:xfrm>
              <a:prstGeom prst="rect"/>
            </p:spPr>
          </p:pic>
        </mc:Fallback>
      </mc:AlternateContent>
      <mc:AlternateContent xmlns:mc="http://schemas.openxmlformats.org/markup-compatibility/2006" xmlns:p14="http://schemas.microsoft.com/office/powerpoint/2010/main">
        <mc:Choice Requires="p14">
          <p:contentPart r:id="rId147" p14:bwMode="auto">
            <p14:nvContentPartPr>
              <p14:cNvPr id="80" name="Ink 79"/>
              <p14:cNvContentPartPr/>
              <p14:nvPr/>
            </p14:nvContentPartPr>
            <p14:xfrm>
              <a:off x="3982456" y="5825722"/>
              <a:ext cx="290620" cy="30662"/>
            </p14:xfrm>
          </p:contentPart>
        </mc:Choice>
        <mc:Fallback xmlns="">
          <p:pic>
            <p:nvPicPr>
              <p:cNvPr id="80" name="Ink 79"/>
            </p:nvPicPr>
            <p:blipFill>
              <a:blip r:embed="rId148"/>
            </p:blipFill>
            <p:spPr>
              <a:xfrm>
                <a:off x="3982456" y="5825722"/>
                <a:ext cx="290620" cy="30662"/>
              </a:xfrm>
              <a:prstGeom prst="rect"/>
            </p:spPr>
          </p:pic>
        </mc:Fallback>
      </mc:AlternateContent>
      <mc:AlternateContent xmlns:mc="http://schemas.openxmlformats.org/markup-compatibility/2006" xmlns:p14="http://schemas.microsoft.com/office/powerpoint/2010/main">
        <mc:Choice Requires="p14">
          <p:contentPart r:id="rId149" p14:bwMode="auto">
            <p14:nvContentPartPr>
              <p14:cNvPr id="81" name="Ink 80"/>
              <p14:cNvContentPartPr/>
              <p14:nvPr/>
            </p14:nvContentPartPr>
            <p14:xfrm>
              <a:off x="4169602" y="5922818"/>
              <a:ext cx="22994" cy="91985"/>
            </p14:xfrm>
          </p:contentPart>
        </mc:Choice>
        <mc:Fallback xmlns="">
          <p:pic>
            <p:nvPicPr>
              <p:cNvPr id="81" name="Ink 80"/>
            </p:nvPicPr>
            <p:blipFill>
              <a:blip r:embed="rId150"/>
            </p:blipFill>
            <p:spPr>
              <a:xfrm>
                <a:off x="4169602" y="5922818"/>
                <a:ext cx="22994" cy="91985"/>
              </a:xfrm>
              <a:prstGeom prst="rect"/>
            </p:spPr>
          </p:pic>
        </mc:Fallback>
      </mc:AlternateContent>
      <mc:AlternateContent xmlns:mc="http://schemas.openxmlformats.org/markup-compatibility/2006" xmlns:p14="http://schemas.microsoft.com/office/powerpoint/2010/main">
        <mc:Choice Requires="p14">
          <p:contentPart r:id="rId151" p14:bwMode="auto">
            <p14:nvContentPartPr>
              <p14:cNvPr id="82" name="Ink 81"/>
              <p14:cNvContentPartPr/>
              <p14:nvPr/>
            </p14:nvContentPartPr>
            <p14:xfrm>
              <a:off x="4619265" y="5667304"/>
              <a:ext cx="187786" cy="367940"/>
            </p14:xfrm>
          </p:contentPart>
        </mc:Choice>
        <mc:Fallback xmlns="">
          <p:pic>
            <p:nvPicPr>
              <p:cNvPr id="82" name="Ink 81"/>
            </p:nvPicPr>
            <p:blipFill>
              <a:blip r:embed="rId152"/>
            </p:blipFill>
            <p:spPr>
              <a:xfrm>
                <a:off x="4619265" y="5667304"/>
                <a:ext cx="187786" cy="367940"/>
              </a:xfrm>
              <a:prstGeom prst="rect"/>
            </p:spPr>
          </p:pic>
        </mc:Fallback>
      </mc:AlternateContent>
      <mc:AlternateContent xmlns:mc="http://schemas.openxmlformats.org/markup-compatibility/2006" xmlns:p14="http://schemas.microsoft.com/office/powerpoint/2010/main">
        <mc:Choice Requires="p14">
          <p:contentPart r:id="rId153" p14:bwMode="auto">
            <p14:nvContentPartPr>
              <p14:cNvPr id="83" name="Ink 82"/>
              <p14:cNvContentPartPr/>
              <p14:nvPr/>
            </p14:nvContentPartPr>
            <p14:xfrm>
              <a:off x="4614155" y="5672414"/>
              <a:ext cx="201838" cy="45992"/>
            </p14:xfrm>
          </p:contentPart>
        </mc:Choice>
        <mc:Fallback xmlns="">
          <p:pic>
            <p:nvPicPr>
              <p:cNvPr id="83" name="Ink 82"/>
            </p:nvPicPr>
            <p:blipFill>
              <a:blip r:embed="rId154"/>
            </p:blipFill>
            <p:spPr>
              <a:xfrm>
                <a:off x="4614155" y="5672414"/>
                <a:ext cx="201838" cy="45992"/>
              </a:xfrm>
              <a:prstGeom prst="rect"/>
            </p:spPr>
          </p:pic>
        </mc:Fallback>
      </mc:AlternateContent>
      <mc:AlternateContent xmlns:mc="http://schemas.openxmlformats.org/markup-compatibility/2006" xmlns:p14="http://schemas.microsoft.com/office/powerpoint/2010/main">
        <mc:Choice Requires="p14">
          <p:contentPart r:id="rId155" p14:bwMode="auto">
            <p14:nvContentPartPr>
              <p14:cNvPr id="84" name="Ink 83"/>
              <p14:cNvContentPartPr/>
              <p14:nvPr/>
            </p14:nvContentPartPr>
            <p14:xfrm>
              <a:off x="4856392" y="5677524"/>
              <a:ext cx="33693" cy="306458"/>
            </p14:xfrm>
          </p:contentPart>
        </mc:Choice>
        <mc:Fallback xmlns="">
          <p:pic>
            <p:nvPicPr>
              <p:cNvPr id="84" name="Ink 83"/>
            </p:nvPicPr>
            <p:blipFill>
              <a:blip r:embed="rId156"/>
            </p:blipFill>
            <p:spPr>
              <a:xfrm>
                <a:off x="4856392" y="5677524"/>
                <a:ext cx="33693" cy="306458"/>
              </a:xfrm>
              <a:prstGeom prst="rect"/>
            </p:spPr>
          </p:pic>
        </mc:Fallback>
      </mc:AlternateContent>
      <mc:AlternateContent xmlns:mc="http://schemas.openxmlformats.org/markup-compatibility/2006" xmlns:p14="http://schemas.microsoft.com/office/powerpoint/2010/main">
        <mc:Choice Requires="p14">
          <p:contentPart r:id="rId157" p14:bwMode="auto">
            <p14:nvContentPartPr>
              <p14:cNvPr id="85" name="Ink 84"/>
              <p14:cNvContentPartPr/>
              <p14:nvPr/>
            </p14:nvContentPartPr>
            <p14:xfrm>
              <a:off x="5019746" y="5708186"/>
              <a:ext cx="187147" cy="219742"/>
            </p14:xfrm>
          </p:contentPart>
        </mc:Choice>
        <mc:Fallback xmlns="">
          <p:pic>
            <p:nvPicPr>
              <p:cNvPr id="85" name="Ink 84"/>
            </p:nvPicPr>
            <p:blipFill>
              <a:blip r:embed="rId158"/>
            </p:blipFill>
            <p:spPr>
              <a:xfrm>
                <a:off x="5019746" y="5708186"/>
                <a:ext cx="187147" cy="219742"/>
              </a:xfrm>
              <a:prstGeom prst="rect"/>
            </p:spPr>
          </p:pic>
        </mc:Fallback>
      </mc:AlternateContent>
      <mc:AlternateContent xmlns:mc="http://schemas.openxmlformats.org/markup-compatibility/2006" xmlns:p14="http://schemas.microsoft.com/office/powerpoint/2010/main">
        <mc:Choice Requires="p14">
          <p:contentPart r:id="rId159" p14:bwMode="auto">
            <p14:nvContentPartPr>
              <p14:cNvPr id="86" name="Ink 85"/>
              <p14:cNvContentPartPr/>
              <p14:nvPr/>
            </p14:nvContentPartPr>
            <p14:xfrm>
              <a:off x="5390846" y="5687745"/>
              <a:ext cx="20439" cy="266373"/>
            </p14:xfrm>
          </p:contentPart>
        </mc:Choice>
        <mc:Fallback xmlns="">
          <p:pic>
            <p:nvPicPr>
              <p:cNvPr id="86" name="Ink 85"/>
            </p:nvPicPr>
            <p:blipFill>
              <a:blip r:embed="rId160"/>
            </p:blipFill>
            <p:spPr>
              <a:xfrm>
                <a:off x="5390846" y="5687745"/>
                <a:ext cx="20439" cy="266373"/>
              </a:xfrm>
              <a:prstGeom prst="rect"/>
            </p:spPr>
          </p:pic>
        </mc:Fallback>
      </mc:AlternateContent>
      <mc:AlternateContent xmlns:mc="http://schemas.openxmlformats.org/markup-compatibility/2006" xmlns:p14="http://schemas.microsoft.com/office/powerpoint/2010/main">
        <mc:Choice Requires="p14">
          <p:contentPart r:id="rId161" p14:bwMode="auto">
            <p14:nvContentPartPr>
              <p14:cNvPr id="87" name="Ink 86"/>
              <p14:cNvContentPartPr/>
              <p14:nvPr/>
            </p14:nvContentPartPr>
            <p14:xfrm>
              <a:off x="5392602" y="5662193"/>
              <a:ext cx="161758" cy="311728"/>
            </p14:xfrm>
          </p:contentPart>
        </mc:Choice>
        <mc:Fallback xmlns="">
          <p:pic>
            <p:nvPicPr>
              <p:cNvPr id="87" name="Ink 86"/>
            </p:nvPicPr>
            <p:blipFill>
              <a:blip r:embed="rId162"/>
            </p:blipFill>
            <p:spPr>
              <a:xfrm>
                <a:off x="5392602" y="5662193"/>
                <a:ext cx="161758" cy="311728"/>
              </a:xfrm>
              <a:prstGeom prst="rect"/>
            </p:spPr>
          </p:pic>
        </mc:Fallback>
      </mc:AlternateContent>
      <mc:AlternateContent xmlns:mc="http://schemas.openxmlformats.org/markup-compatibility/2006" xmlns:p14="http://schemas.microsoft.com/office/powerpoint/2010/main">
        <mc:Choice Requires="p14">
          <p:contentPart r:id="rId163" p14:bwMode="auto">
            <p14:nvContentPartPr>
              <p14:cNvPr id="88" name="Ink 87"/>
              <p14:cNvContentPartPr/>
              <p14:nvPr/>
            </p14:nvContentPartPr>
            <p14:xfrm>
              <a:off x="3960100" y="5953479"/>
              <a:ext cx="35769" cy="236351"/>
            </p14:xfrm>
          </p:contentPart>
        </mc:Choice>
        <mc:Fallback xmlns="">
          <p:pic>
            <p:nvPicPr>
              <p:cNvPr id="88" name="Ink 87"/>
            </p:nvPicPr>
            <p:blipFill>
              <a:blip r:embed="rId164"/>
            </p:blipFill>
            <p:spPr>
              <a:xfrm>
                <a:off x="3960100" y="5953479"/>
                <a:ext cx="35769" cy="236351"/>
              </a:xfrm>
              <a:prstGeom prst="rect"/>
            </p:spPr>
          </p:pic>
        </mc:Fallback>
      </mc:AlternateContent>
      <mc:AlternateContent xmlns:mc="http://schemas.openxmlformats.org/markup-compatibility/2006" xmlns:p14="http://schemas.microsoft.com/office/powerpoint/2010/main">
        <mc:Choice Requires="p14">
          <p:contentPart r:id="rId165" p14:bwMode="auto">
            <p14:nvContentPartPr>
              <p14:cNvPr id="89" name="Ink 88"/>
              <p14:cNvContentPartPr/>
              <p14:nvPr/>
            </p14:nvContentPartPr>
            <p14:xfrm>
              <a:off x="3954990" y="5984141"/>
              <a:ext cx="136209" cy="214632"/>
            </p14:xfrm>
          </p:contentPart>
        </mc:Choice>
        <mc:Fallback xmlns="">
          <p:pic>
            <p:nvPicPr>
              <p:cNvPr id="89" name="Ink 88"/>
            </p:nvPicPr>
            <p:blipFill>
              <a:blip r:embed="rId166"/>
            </p:blipFill>
            <p:spPr>
              <a:xfrm>
                <a:off x="3954990" y="5984141"/>
                <a:ext cx="136209" cy="214632"/>
              </a:xfrm>
              <a:prstGeom prst="rect"/>
            </p:spPr>
          </p:pic>
        </mc:Fallback>
      </mc:AlternateContent>
      <mc:AlternateContent xmlns:mc="http://schemas.openxmlformats.org/markup-compatibility/2006" xmlns:p14="http://schemas.microsoft.com/office/powerpoint/2010/main">
        <mc:Choice Requires="p14">
          <p:contentPart r:id="rId167" p14:bwMode="auto">
            <p14:nvContentPartPr>
              <p14:cNvPr id="90" name="Ink 89"/>
              <p14:cNvContentPartPr/>
              <p14:nvPr/>
            </p14:nvContentPartPr>
            <p14:xfrm>
              <a:off x="4018224" y="6150225"/>
              <a:ext cx="123274" cy="93263"/>
            </p14:xfrm>
          </p:contentPart>
        </mc:Choice>
        <mc:Fallback xmlns="">
          <p:pic>
            <p:nvPicPr>
              <p:cNvPr id="90" name="Ink 89"/>
            </p:nvPicPr>
            <p:blipFill>
              <a:blip r:embed="rId168"/>
            </p:blipFill>
            <p:spPr>
              <a:xfrm>
                <a:off x="4018224" y="6150225"/>
                <a:ext cx="123274" cy="93263"/>
              </a:xfrm>
              <a:prstGeom prst="rect"/>
            </p:spPr>
          </p:pic>
        </mc:Fallback>
      </mc:AlternateContent>
      <mc:AlternateContent xmlns:mc="http://schemas.openxmlformats.org/markup-compatibility/2006" xmlns:p14="http://schemas.microsoft.com/office/powerpoint/2010/main">
        <mc:Choice Requires="p14">
          <p:contentPart r:id="rId169" p14:bwMode="auto">
            <p14:nvContentPartPr>
              <p14:cNvPr id="91" name="Ink 90"/>
              <p14:cNvContentPartPr/>
              <p14:nvPr/>
            </p14:nvContentPartPr>
            <p14:xfrm>
              <a:off x="6565463" y="5897266"/>
              <a:ext cx="256129" cy="299750"/>
            </p14:xfrm>
          </p:contentPart>
        </mc:Choice>
        <mc:Fallback xmlns="">
          <p:pic>
            <p:nvPicPr>
              <p:cNvPr id="91" name="Ink 90"/>
            </p:nvPicPr>
            <p:blipFill>
              <a:blip r:embed="rId170"/>
            </p:blipFill>
            <p:spPr>
              <a:xfrm>
                <a:off x="6565463" y="5897266"/>
                <a:ext cx="256129" cy="299750"/>
              </a:xfrm>
              <a:prstGeom prst="rect"/>
            </p:spPr>
          </p:pic>
        </mc:Fallback>
      </mc:AlternateContent>
      <mc:AlternateContent xmlns:mc="http://schemas.openxmlformats.org/markup-compatibility/2006" xmlns:p14="http://schemas.microsoft.com/office/powerpoint/2010/main">
        <mc:Choice Requires="p14">
          <p:contentPart r:id="rId171" p14:bwMode="auto">
            <p14:nvContentPartPr>
              <p14:cNvPr id="92" name="Ink 91"/>
              <p14:cNvContentPartPr/>
              <p14:nvPr/>
            </p14:nvContentPartPr>
            <p14:xfrm>
              <a:off x="6831812" y="5627699"/>
              <a:ext cx="35768" cy="198662"/>
            </p14:xfrm>
          </p:contentPart>
        </mc:Choice>
        <mc:Fallback xmlns="">
          <p:pic>
            <p:nvPicPr>
              <p:cNvPr id="92" name="Ink 91"/>
            </p:nvPicPr>
            <p:blipFill>
              <a:blip r:embed="rId172"/>
            </p:blipFill>
            <p:spPr>
              <a:xfrm>
                <a:off x="6831812" y="5627699"/>
                <a:ext cx="35768" cy="198662"/>
              </a:xfrm>
              <a:prstGeom prst="rect"/>
            </p:spPr>
          </p:pic>
        </mc:Fallback>
      </mc:AlternateContent>
      <mc:AlternateContent xmlns:mc="http://schemas.openxmlformats.org/markup-compatibility/2006" xmlns:p14="http://schemas.microsoft.com/office/powerpoint/2010/main">
        <mc:Choice Requires="p14">
          <p:contentPart r:id="rId173" p14:bwMode="auto">
            <p14:nvContentPartPr>
              <p14:cNvPr id="93" name="Ink 92"/>
              <p14:cNvContentPartPr/>
              <p14:nvPr/>
            </p14:nvContentPartPr>
            <p14:xfrm>
              <a:off x="6937840" y="5677524"/>
              <a:ext cx="98364" cy="162252"/>
            </p14:xfrm>
          </p:contentPart>
        </mc:Choice>
        <mc:Fallback xmlns="">
          <p:pic>
            <p:nvPicPr>
              <p:cNvPr id="93" name="Ink 92"/>
            </p:nvPicPr>
            <p:blipFill>
              <a:blip r:embed="rId174"/>
            </p:blipFill>
            <p:spPr>
              <a:xfrm>
                <a:off x="6937840" y="5677524"/>
                <a:ext cx="98364" cy="162252"/>
              </a:xfrm>
              <a:prstGeom prst="rect"/>
            </p:spPr>
          </p:pic>
        </mc:Fallback>
      </mc:AlternateContent>
      <mc:AlternateContent xmlns:mc="http://schemas.openxmlformats.org/markup-compatibility/2006" xmlns:p14="http://schemas.microsoft.com/office/powerpoint/2010/main">
        <mc:Choice Requires="p14">
          <p:contentPart r:id="rId175" p14:bwMode="auto">
            <p14:nvContentPartPr>
              <p14:cNvPr id="94" name="Ink 93"/>
              <p14:cNvContentPartPr/>
              <p14:nvPr/>
            </p14:nvContentPartPr>
            <p14:xfrm>
              <a:off x="7216804" y="5943259"/>
              <a:ext cx="131098" cy="180457"/>
            </p14:xfrm>
          </p:contentPart>
        </mc:Choice>
        <mc:Fallback xmlns="">
          <p:pic>
            <p:nvPicPr>
              <p:cNvPr id="94" name="Ink 93"/>
            </p:nvPicPr>
            <p:blipFill>
              <a:blip r:embed="rId176"/>
            </p:blipFill>
            <p:spPr>
              <a:xfrm>
                <a:off x="7216804" y="5943259"/>
                <a:ext cx="131098" cy="180457"/>
              </a:xfrm>
              <a:prstGeom prst="rect"/>
            </p:spPr>
          </p:pic>
        </mc:Fallback>
      </mc:AlternateContent>
      <mc:AlternateContent xmlns:mc="http://schemas.openxmlformats.org/markup-compatibility/2006" xmlns:p14="http://schemas.microsoft.com/office/powerpoint/2010/main">
        <mc:Choice Requires="p14">
          <p:contentPart r:id="rId177" p14:bwMode="auto">
            <p14:nvContentPartPr>
              <p14:cNvPr id="95" name="Ink 94"/>
              <p14:cNvContentPartPr/>
              <p14:nvPr/>
            </p14:nvContentPartPr>
            <p14:xfrm>
              <a:off x="7209938" y="5938149"/>
              <a:ext cx="125829" cy="100289"/>
            </p14:xfrm>
          </p:contentPart>
        </mc:Choice>
        <mc:Fallback xmlns="">
          <p:pic>
            <p:nvPicPr>
              <p:cNvPr id="95" name="Ink 94"/>
            </p:nvPicPr>
            <p:blipFill>
              <a:blip r:embed="rId178"/>
            </p:blipFill>
            <p:spPr>
              <a:xfrm>
                <a:off x="7209938" y="5938149"/>
                <a:ext cx="125829" cy="100289"/>
              </a:xfrm>
              <a:prstGeom prst="rect"/>
            </p:spPr>
          </p:pic>
        </mc:Fallback>
      </mc:AlternateContent>
      <mc:AlternateContent xmlns:mc="http://schemas.openxmlformats.org/markup-compatibility/2006" xmlns:p14="http://schemas.microsoft.com/office/powerpoint/2010/main">
        <mc:Choice Requires="p14">
          <p:contentPart r:id="rId179" p14:bwMode="auto">
            <p14:nvContentPartPr>
              <p14:cNvPr id="96" name="Ink 95"/>
              <p14:cNvContentPartPr/>
              <p14:nvPr/>
            </p14:nvContentPartPr>
            <p14:xfrm>
              <a:off x="7577843" y="5841053"/>
              <a:ext cx="30659" cy="245932"/>
            </p14:xfrm>
          </p:contentPart>
        </mc:Choice>
        <mc:Fallback xmlns="">
          <p:pic>
            <p:nvPicPr>
              <p:cNvPr id="96" name="Ink 95"/>
            </p:nvPicPr>
            <p:blipFill>
              <a:blip r:embed="rId180"/>
            </p:blipFill>
            <p:spPr>
              <a:xfrm>
                <a:off x="7577843" y="5841053"/>
                <a:ext cx="30659" cy="245932"/>
              </a:xfrm>
              <a:prstGeom prst="rect"/>
            </p:spPr>
          </p:pic>
        </mc:Fallback>
      </mc:AlternateContent>
      <mc:AlternateContent xmlns:mc="http://schemas.openxmlformats.org/markup-compatibility/2006" xmlns:p14="http://schemas.microsoft.com/office/powerpoint/2010/main">
        <mc:Choice Requires="p14">
          <p:contentPart r:id="rId181" p14:bwMode="auto">
            <p14:nvContentPartPr>
              <p14:cNvPr id="97" name="Ink 96"/>
              <p14:cNvContentPartPr/>
              <p14:nvPr/>
            </p14:nvContentPartPr>
            <p14:xfrm>
              <a:off x="7685150" y="5902377"/>
              <a:ext cx="86866" cy="183970"/>
            </p14:xfrm>
          </p:contentPart>
        </mc:Choice>
        <mc:Fallback xmlns="">
          <p:pic>
            <p:nvPicPr>
              <p:cNvPr id="97" name="Ink 96"/>
            </p:nvPicPr>
            <p:blipFill>
              <a:blip r:embed="rId182"/>
            </p:blipFill>
            <p:spPr>
              <a:xfrm>
                <a:off x="7685150" y="5902377"/>
                <a:ext cx="86866" cy="183970"/>
              </a:xfrm>
              <a:prstGeom prst="rect"/>
            </p:spPr>
          </p:pic>
        </mc:Fallback>
      </mc:AlternateContent>
      <mc:AlternateContent xmlns:mc="http://schemas.openxmlformats.org/markup-compatibility/2006" xmlns:p14="http://schemas.microsoft.com/office/powerpoint/2010/main">
        <mc:Choice Requires="p14">
          <p:contentPart r:id="rId183" p14:bwMode="auto">
            <p14:nvContentPartPr>
              <p14:cNvPr id="98" name="Ink 97"/>
              <p14:cNvContentPartPr/>
              <p14:nvPr/>
            </p14:nvContentPartPr>
            <p14:xfrm>
              <a:off x="8134813" y="5825722"/>
              <a:ext cx="58763" cy="61323"/>
            </p14:xfrm>
          </p:contentPart>
        </mc:Choice>
        <mc:Fallback xmlns="">
          <p:pic>
            <p:nvPicPr>
              <p:cNvPr id="98" name="Ink 97"/>
            </p:nvPicPr>
            <p:blipFill>
              <a:blip r:embed="rId184"/>
            </p:blipFill>
            <p:spPr>
              <a:xfrm>
                <a:off x="8134813" y="5825722"/>
                <a:ext cx="58763" cy="61323"/>
              </a:xfrm>
              <a:prstGeom prst="rect"/>
            </p:spPr>
          </p:pic>
        </mc:Fallback>
      </mc:AlternateContent>
      <mc:AlternateContent xmlns:mc="http://schemas.openxmlformats.org/markup-compatibility/2006" xmlns:p14="http://schemas.microsoft.com/office/powerpoint/2010/main">
        <mc:Choice Requires="p14">
          <p:contentPart r:id="rId185" p14:bwMode="auto">
            <p14:nvContentPartPr>
              <p14:cNvPr id="99" name="Ink 98"/>
              <p14:cNvContentPartPr/>
              <p14:nvPr/>
            </p14:nvContentPartPr>
            <p14:xfrm>
              <a:off x="8034373" y="5958590"/>
              <a:ext cx="240321" cy="53658"/>
            </p14:xfrm>
          </p:contentPart>
        </mc:Choice>
        <mc:Fallback xmlns="">
          <p:pic>
            <p:nvPicPr>
              <p:cNvPr id="99" name="Ink 98"/>
            </p:nvPicPr>
            <p:blipFill>
              <a:blip r:embed="rId186"/>
            </p:blipFill>
            <p:spPr>
              <a:xfrm>
                <a:off x="8034373" y="5958590"/>
                <a:ext cx="240321" cy="53658"/>
              </a:xfrm>
              <a:prstGeom prst="rect"/>
            </p:spPr>
          </p:pic>
        </mc:Fallback>
      </mc:AlternateContent>
      <mc:AlternateContent xmlns:mc="http://schemas.openxmlformats.org/markup-compatibility/2006" xmlns:p14="http://schemas.microsoft.com/office/powerpoint/2010/main">
        <mc:Choice Requires="p14">
          <p:contentPart r:id="rId187" p14:bwMode="auto">
            <p14:nvContentPartPr>
              <p14:cNvPr id="100" name="Ink 99"/>
              <p14:cNvContentPartPr/>
              <p14:nvPr/>
            </p14:nvContentPartPr>
            <p14:xfrm>
              <a:off x="8160362" y="6035244"/>
              <a:ext cx="40878" cy="102206"/>
            </p14:xfrm>
          </p:contentPart>
        </mc:Choice>
        <mc:Fallback xmlns="">
          <p:pic>
            <p:nvPicPr>
              <p:cNvPr id="100" name="Ink 99"/>
            </p:nvPicPr>
            <p:blipFill>
              <a:blip r:embed="rId188"/>
            </p:blipFill>
            <p:spPr>
              <a:xfrm>
                <a:off x="8160362" y="6035244"/>
                <a:ext cx="40878" cy="102206"/>
              </a:xfrm>
              <a:prstGeom prst="rect"/>
            </p:spPr>
          </p:pic>
        </mc:Fallback>
      </mc:AlternateContent>
      <mc:AlternateContent xmlns:mc="http://schemas.openxmlformats.org/markup-compatibility/2006" xmlns:p14="http://schemas.microsoft.com/office/powerpoint/2010/main">
        <mc:Choice Requires="p14">
          <p:contentPart r:id="rId189" p14:bwMode="auto">
            <p14:nvContentPartPr>
              <p14:cNvPr id="101" name="Ink 100"/>
              <p14:cNvContentPartPr/>
              <p14:nvPr/>
            </p14:nvContentPartPr>
            <p14:xfrm>
              <a:off x="8512300" y="5830832"/>
              <a:ext cx="177565" cy="255515"/>
            </p14:xfrm>
          </p:contentPart>
        </mc:Choice>
        <mc:Fallback xmlns="">
          <p:pic>
            <p:nvPicPr>
              <p:cNvPr id="101" name="Ink 100"/>
            </p:nvPicPr>
            <p:blipFill>
              <a:blip r:embed="rId190"/>
            </p:blipFill>
            <p:spPr>
              <a:xfrm>
                <a:off x="8512300" y="5830832"/>
                <a:ext cx="177565" cy="255515"/>
              </a:xfrm>
              <a:prstGeom prst="rect"/>
            </p:spPr>
          </p:pic>
        </mc:Fallback>
      </mc:AlternateContent>
      <mc:AlternateContent xmlns:mc="http://schemas.openxmlformats.org/markup-compatibility/2006" xmlns:p14="http://schemas.microsoft.com/office/powerpoint/2010/main">
        <mc:Choice Requires="p14">
          <p:contentPart r:id="rId191" p14:bwMode="auto">
            <p14:nvContentPartPr>
              <p14:cNvPr id="102" name="Ink 101"/>
              <p14:cNvContentPartPr/>
              <p14:nvPr/>
            </p14:nvContentPartPr>
            <p14:xfrm>
              <a:off x="8768429" y="5590649"/>
              <a:ext cx="112415" cy="337279"/>
            </p14:xfrm>
          </p:contentPart>
        </mc:Choice>
        <mc:Fallback xmlns="">
          <p:pic>
            <p:nvPicPr>
              <p:cNvPr id="102" name="Ink 101"/>
            </p:nvPicPr>
            <p:blipFill>
              <a:blip r:embed="rId192"/>
            </p:blipFill>
            <p:spPr>
              <a:xfrm>
                <a:off x="8768429" y="5590649"/>
                <a:ext cx="112415" cy="337279"/>
              </a:xfrm>
              <a:prstGeom prst="rect"/>
            </p:spPr>
          </p:pic>
        </mc:Fallback>
      </mc:AlternateContent>
      <mc:AlternateContent xmlns:mc="http://schemas.openxmlformats.org/markup-compatibility/2006" xmlns:p14="http://schemas.microsoft.com/office/powerpoint/2010/main">
        <mc:Choice Requires="p14">
          <p:contentPart r:id="rId193" p14:bwMode="auto">
            <p14:nvContentPartPr>
              <p14:cNvPr id="103" name="Ink 102"/>
              <p14:cNvContentPartPr/>
              <p14:nvPr/>
            </p14:nvContentPartPr>
            <p14:xfrm>
              <a:off x="9265836" y="5872992"/>
              <a:ext cx="139562" cy="111149"/>
            </p14:xfrm>
          </p:contentPart>
        </mc:Choice>
        <mc:Fallback xmlns="">
          <p:pic>
            <p:nvPicPr>
              <p:cNvPr id="103" name="Ink 102"/>
            </p:nvPicPr>
            <p:blipFill>
              <a:blip r:embed="rId194"/>
            </p:blipFill>
            <p:spPr>
              <a:xfrm>
                <a:off x="9265836" y="5872992"/>
                <a:ext cx="139562" cy="111149"/>
              </a:xfrm>
              <a:prstGeom prst="rect"/>
            </p:spPr>
          </p:pic>
        </mc:Fallback>
      </mc:AlternateContent>
      <mc:AlternateContent xmlns:mc="http://schemas.openxmlformats.org/markup-compatibility/2006" xmlns:p14="http://schemas.microsoft.com/office/powerpoint/2010/main">
        <mc:Choice Requires="p14">
          <p:contentPart r:id="rId195" p14:bwMode="auto">
            <p14:nvContentPartPr>
              <p14:cNvPr id="104" name="Ink 103"/>
              <p14:cNvContentPartPr/>
              <p14:nvPr/>
            </p14:nvContentPartPr>
            <p14:xfrm>
              <a:off x="9712465" y="5830832"/>
              <a:ext cx="382597" cy="255515"/>
            </p14:xfrm>
          </p:contentPart>
        </mc:Choice>
        <mc:Fallback xmlns="">
          <p:pic>
            <p:nvPicPr>
              <p:cNvPr id="104" name="Ink 103"/>
            </p:nvPicPr>
            <p:blipFill>
              <a:blip r:embed="rId196"/>
            </p:blipFill>
            <p:spPr>
              <a:xfrm>
                <a:off x="9712465" y="5830832"/>
                <a:ext cx="382597" cy="255515"/>
              </a:xfrm>
              <a:prstGeom prst="rect"/>
            </p:spPr>
          </p:pic>
        </mc:Fallback>
      </mc:AlternateContent>
      <mc:AlternateContent xmlns:mc="http://schemas.openxmlformats.org/markup-compatibility/2006" xmlns:p14="http://schemas.microsoft.com/office/powerpoint/2010/main">
        <mc:Choice Requires="p14">
          <p:contentPart r:id="rId197" p14:bwMode="auto">
            <p14:nvContentPartPr>
              <p14:cNvPr id="105" name="Ink 104"/>
              <p14:cNvContentPartPr/>
              <p14:nvPr/>
            </p14:nvContentPartPr>
            <p14:xfrm>
              <a:off x="9596217" y="5779730"/>
              <a:ext cx="66428" cy="395408"/>
            </p14:xfrm>
          </p:contentPart>
        </mc:Choice>
        <mc:Fallback xmlns="">
          <p:pic>
            <p:nvPicPr>
              <p:cNvPr id="105" name="Ink 104"/>
            </p:nvPicPr>
            <p:blipFill>
              <a:blip r:embed="rId198"/>
            </p:blipFill>
            <p:spPr>
              <a:xfrm>
                <a:off x="9596217" y="5779730"/>
                <a:ext cx="66428" cy="395408"/>
              </a:xfrm>
              <a:prstGeom prst="rect"/>
            </p:spPr>
          </p:pic>
        </mc:Fallback>
      </mc:AlternateContent>
      <mc:AlternateContent xmlns:mc="http://schemas.openxmlformats.org/markup-compatibility/2006" xmlns:p14="http://schemas.microsoft.com/office/powerpoint/2010/main">
        <mc:Choice Requires="p14">
          <p:contentPart r:id="rId199" p14:bwMode="auto">
            <p14:nvContentPartPr>
              <p14:cNvPr id="106" name="Ink 105"/>
              <p14:cNvContentPartPr/>
              <p14:nvPr/>
            </p14:nvContentPartPr>
            <p14:xfrm>
              <a:off x="9592385" y="5677524"/>
              <a:ext cx="821401" cy="524602"/>
            </p14:xfrm>
          </p:contentPart>
        </mc:Choice>
        <mc:Fallback xmlns="">
          <p:pic>
            <p:nvPicPr>
              <p:cNvPr id="106" name="Ink 105"/>
            </p:nvPicPr>
            <p:blipFill>
              <a:blip r:embed="rId200"/>
            </p:blipFill>
            <p:spPr>
              <a:xfrm>
                <a:off x="9592385" y="5677524"/>
                <a:ext cx="821401" cy="524602"/>
              </a:xfrm>
              <a:prstGeom prst="rect"/>
            </p:spPr>
          </p:pic>
        </mc:Fallback>
      </mc:AlternateContent>
      <mc:AlternateContent xmlns:mc="http://schemas.openxmlformats.org/markup-compatibility/2006" xmlns:p14="http://schemas.microsoft.com/office/powerpoint/2010/main">
        <mc:Choice Requires="p14">
          <p:contentPart r:id="rId201" p14:bwMode="auto">
            <p14:nvContentPartPr>
              <p14:cNvPr id="107" name="Ink 106"/>
              <p14:cNvContentPartPr/>
              <p14:nvPr/>
            </p14:nvContentPartPr>
            <p14:xfrm>
              <a:off x="9984563" y="5197158"/>
              <a:ext cx="224831" cy="212875"/>
            </p14:xfrm>
          </p:contentPart>
        </mc:Choice>
        <mc:Fallback xmlns="">
          <p:pic>
            <p:nvPicPr>
              <p:cNvPr id="107" name="Ink 106"/>
            </p:nvPicPr>
            <p:blipFill>
              <a:blip r:embed="rId202"/>
            </p:blipFill>
            <p:spPr>
              <a:xfrm>
                <a:off x="9984563" y="5197158"/>
                <a:ext cx="224831" cy="212875"/>
              </a:xfrm>
              <a:prstGeom prst="rect"/>
            </p:spPr>
          </p:pic>
        </mc:Fallback>
      </mc:AlternateContent>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a:bodyPr>
          <a:lstStyle/>
          <a:p>
            <a:pPr marL="342900" lvl="1" indent="-342900" algn="l">
              <a:lnSpc>
                <a:spcPct val="100000"/>
              </a:lnSpc>
              <a:spcBef>
                <a:spcPts val="600"/>
              </a:spcBef>
              <a:buFont typeface="Wingdings" charset="2"/>
              <a:buChar char="l"/>
            </a:pPr>
            <a:r>
              <a:rPr lang="en-US" altLang="zh-CN" sz="2400" dirty="0" smtClean="0">
                <a:latin typeface="微软雅黑" pitchFamily="34" charset="-122"/>
                <a:ea typeface="微软雅黑" pitchFamily="34" charset="-122"/>
                <a:cs typeface="Times New Roman" pitchFamily="18" charset="0"/>
              </a:rPr>
              <a:t>(1</a:t>
            </a:r>
            <a:r>
              <a:rPr lang="en-US" altLang="zh-CN" sz="2400" dirty="0">
                <a:latin typeface="微软雅黑" pitchFamily="34" charset="-122"/>
                <a:ea typeface="微软雅黑" pitchFamily="34" charset="-122"/>
                <a:cs typeface="Times New Roman" pitchFamily="18" charset="0"/>
              </a:rPr>
              <a:t>) 512B*10  =  5120B  = 5 </a:t>
            </a:r>
            <a:r>
              <a:rPr lang="en-US" altLang="zh-CN" sz="2400" dirty="0" smtClean="0">
                <a:latin typeface="微软雅黑" pitchFamily="34" charset="-122"/>
                <a:ea typeface="微软雅黑" pitchFamily="34" charset="-122"/>
                <a:cs typeface="Times New Roman" pitchFamily="18" charset="0"/>
              </a:rPr>
              <a:t>KB</a:t>
            </a:r>
            <a:endParaRPr lang="en-US" altLang="zh-CN" sz="2400" dirty="0" smtClean="0">
              <a:latin typeface="微软雅黑" pitchFamily="34" charset="-122"/>
              <a:ea typeface="微软雅黑" pitchFamily="34" charset="-122"/>
              <a:cs typeface="Times New Roman" pitchFamily="18" charset="0"/>
            </a:endParaRPr>
          </a:p>
          <a:p>
            <a:pPr marL="342900" lvl="1" indent="-342900" algn="l">
              <a:lnSpc>
                <a:spcPct val="100000"/>
              </a:lnSpc>
              <a:spcBef>
                <a:spcPts val="600"/>
              </a:spcBef>
              <a:buFont typeface="Wingdings" charset="2"/>
              <a:buChar char="l"/>
            </a:pPr>
            <a:r>
              <a:rPr lang="en-US" altLang="zh-CN" sz="2400" dirty="0" smtClean="0">
                <a:latin typeface="微软雅黑" pitchFamily="34" charset="-122"/>
                <a:ea typeface="微软雅黑" pitchFamily="34" charset="-122"/>
                <a:cs typeface="Times New Roman" pitchFamily="18" charset="0"/>
              </a:rPr>
              <a:t> </a:t>
            </a:r>
            <a:r>
              <a:rPr lang="en-US" altLang="zh-CN" sz="2400" dirty="0">
                <a:latin typeface="微软雅黑" pitchFamily="34" charset="-122"/>
                <a:ea typeface="微软雅黑" pitchFamily="34" charset="-122"/>
                <a:cs typeface="Times New Roman" pitchFamily="18" charset="0"/>
              </a:rPr>
              <a:t>(</a:t>
            </a:r>
            <a:r>
              <a:rPr lang="en-US" altLang="zh-CN" sz="2400" dirty="0">
                <a:solidFill>
                  <a:srgbClr val="FF0000"/>
                </a:solidFill>
                <a:latin typeface="微软雅黑" pitchFamily="34" charset="-122"/>
                <a:ea typeface="微软雅黑" pitchFamily="34" charset="-122"/>
                <a:cs typeface="Times New Roman" pitchFamily="18" charset="0"/>
              </a:rPr>
              <a:t>10</a:t>
            </a:r>
            <a:r>
              <a:rPr lang="en-US" altLang="zh-CN" sz="2400" dirty="0">
                <a:latin typeface="微软雅黑" pitchFamily="34" charset="-122"/>
                <a:ea typeface="微软雅黑" pitchFamily="34" charset="-122"/>
                <a:cs typeface="Times New Roman" pitchFamily="18" charset="0"/>
              </a:rPr>
              <a:t>+256 + </a:t>
            </a:r>
            <a:r>
              <a:rPr lang="en-US" altLang="zh-CN" sz="2400" dirty="0">
                <a:solidFill>
                  <a:srgbClr val="FF0000"/>
                </a:solidFill>
                <a:latin typeface="微软雅黑" pitchFamily="34" charset="-122"/>
                <a:ea typeface="微软雅黑" pitchFamily="34" charset="-122"/>
                <a:cs typeface="Times New Roman" pitchFamily="18" charset="0"/>
              </a:rPr>
              <a:t>256</a:t>
            </a:r>
            <a:r>
              <a:rPr lang="en-US" altLang="zh-CN" sz="2400" dirty="0">
                <a:latin typeface="微软雅黑" pitchFamily="34" charset="-122"/>
                <a:ea typeface="微软雅黑" pitchFamily="34" charset="-122"/>
                <a:cs typeface="Times New Roman" pitchFamily="18" charset="0"/>
              </a:rPr>
              <a:t>*256 + 256*256*256) *</a:t>
            </a:r>
            <a:r>
              <a:rPr lang="en-US" altLang="zh-CN" sz="2400" dirty="0" smtClean="0">
                <a:latin typeface="微软雅黑" pitchFamily="34" charset="-122"/>
                <a:ea typeface="微软雅黑" pitchFamily="34" charset="-122"/>
                <a:cs typeface="Times New Roman" pitchFamily="18" charset="0"/>
              </a:rPr>
              <a:t>512B</a:t>
            </a:r>
            <a:endParaRPr lang="en-US" altLang="zh-CN" sz="2400" dirty="0" smtClean="0">
              <a:latin typeface="微软雅黑" pitchFamily="34" charset="-122"/>
              <a:ea typeface="微软雅黑" pitchFamily="34" charset="-122"/>
              <a:cs typeface="Times New Roman" pitchFamily="18" charset="0"/>
            </a:endParaRPr>
          </a:p>
          <a:p>
            <a:pPr marL="342900" lvl="1" indent="-342900" algn="l">
              <a:lnSpc>
                <a:spcPct val="100000"/>
              </a:lnSpc>
              <a:spcBef>
                <a:spcPts val="600"/>
              </a:spcBef>
              <a:buFont typeface="Wingdings" charset="2"/>
              <a:buChar char="l"/>
            </a:pPr>
            <a:r>
              <a:rPr lang="en-US" altLang="zh-CN" sz="2400" dirty="0" smtClean="0">
                <a:latin typeface="微软雅黑" pitchFamily="34" charset="-122"/>
                <a:ea typeface="微软雅黑" pitchFamily="34" charset="-122"/>
                <a:cs typeface="Times New Roman" pitchFamily="18" charset="0"/>
              </a:rPr>
              <a:t>(3</a:t>
            </a:r>
            <a:r>
              <a:rPr lang="en-US" altLang="zh-CN" sz="2400" dirty="0">
                <a:latin typeface="微软雅黑" pitchFamily="34" charset="-122"/>
                <a:ea typeface="微软雅黑" pitchFamily="34" charset="-122"/>
                <a:cs typeface="Times New Roman" pitchFamily="18" charset="0"/>
              </a:rPr>
              <a:t>) </a:t>
            </a:r>
            <a:endParaRPr lang="en-US" altLang="zh-CN" sz="2400" dirty="0">
              <a:latin typeface="微软雅黑" pitchFamily="34" charset="-122"/>
              <a:ea typeface="微软雅黑" pitchFamily="34" charset="-122"/>
              <a:cs typeface="Times New Roman" pitchFamily="18" charset="0"/>
            </a:endParaRPr>
          </a:p>
          <a:p>
            <a:pPr marL="800100" lvl="1" indent="-342900">
              <a:lnSpc>
                <a:spcPct val="100000"/>
              </a:lnSpc>
              <a:spcBef>
                <a:spcPts val="600"/>
              </a:spcBef>
              <a:buClr>
                <a:srgbClr val="FF0000"/>
              </a:buClr>
              <a:buSzPct val="80000"/>
              <a:buFont typeface="Wingdings" charset="2"/>
              <a:buChar char="n"/>
            </a:pPr>
            <a:r>
              <a:rPr lang="en-US" altLang="zh-CN" sz="2400" dirty="0" smtClean="0">
                <a:latin typeface="微软雅黑" pitchFamily="34" charset="-122"/>
                <a:ea typeface="微软雅黑" pitchFamily="34" charset="-122"/>
                <a:cs typeface="Times New Roman" pitchFamily="18" charset="0"/>
              </a:rPr>
              <a:t>10240th</a:t>
            </a:r>
            <a:r>
              <a:rPr lang="en-US" altLang="zh-CN" sz="2400" dirty="0">
                <a:latin typeface="微软雅黑" pitchFamily="34" charset="-122"/>
                <a:ea typeface="微软雅黑" pitchFamily="34" charset="-122"/>
                <a:cs typeface="Times New Roman" pitchFamily="18" charset="0"/>
              </a:rPr>
              <a:t> byte</a:t>
            </a:r>
            <a:r>
              <a:rPr lang="zh-CN" altLang="en-US" sz="2400" dirty="0">
                <a:latin typeface="微软雅黑" pitchFamily="34" charset="-122"/>
                <a:ea typeface="微软雅黑" pitchFamily="34" charset="-122"/>
                <a:cs typeface="Times New Roman" pitchFamily="18" charset="0"/>
              </a:rPr>
              <a:t>位于</a:t>
            </a:r>
            <a:r>
              <a:rPr lang="en-US" altLang="zh-CN" sz="2400" dirty="0">
                <a:latin typeface="微软雅黑" pitchFamily="34" charset="-122"/>
                <a:ea typeface="微软雅黑" pitchFamily="34" charset="-122"/>
                <a:cs typeface="Times New Roman" pitchFamily="18" charset="0"/>
              </a:rPr>
              <a:t>M</a:t>
            </a:r>
            <a:r>
              <a:rPr lang="zh-CN" altLang="en-US" sz="2400" dirty="0">
                <a:latin typeface="微软雅黑" pitchFamily="34" charset="-122"/>
                <a:ea typeface="微软雅黑" pitchFamily="34" charset="-122"/>
                <a:cs typeface="Times New Roman" pitchFamily="18" charset="0"/>
              </a:rPr>
              <a:t>的第</a:t>
            </a:r>
            <a:r>
              <a:rPr lang="en-US" altLang="zh-CN" sz="2400" dirty="0">
                <a:latin typeface="微软雅黑" pitchFamily="34" charset="-122"/>
                <a:ea typeface="微软雅黑" pitchFamily="34" charset="-122"/>
                <a:cs typeface="Times New Roman" pitchFamily="18" charset="0"/>
              </a:rPr>
              <a:t>[10240/512]+1=21</a:t>
            </a:r>
            <a:r>
              <a:rPr lang="zh-CN" altLang="en-US" sz="2400" dirty="0">
                <a:latin typeface="微软雅黑" pitchFamily="34" charset="-122"/>
                <a:ea typeface="微软雅黑" pitchFamily="34" charset="-122"/>
                <a:cs typeface="Times New Roman" pitchFamily="18" charset="0"/>
              </a:rPr>
              <a:t>个</a:t>
            </a:r>
            <a:r>
              <a:rPr lang="en-US" altLang="zh-CN" sz="2400" dirty="0">
                <a:latin typeface="微软雅黑" pitchFamily="34" charset="-122"/>
                <a:ea typeface="微软雅黑" pitchFamily="34" charset="-122"/>
                <a:cs typeface="Times New Roman" pitchFamily="18" charset="0"/>
              </a:rPr>
              <a:t>block</a:t>
            </a:r>
            <a:r>
              <a:rPr lang="zh-CN" altLang="en-US" sz="2400" dirty="0" smtClean="0">
                <a:latin typeface="微软雅黑" pitchFamily="34" charset="-122"/>
                <a:ea typeface="微软雅黑" pitchFamily="34" charset="-122"/>
                <a:cs typeface="Times New Roman" pitchFamily="18" charset="0"/>
              </a:rPr>
              <a:t>中</a:t>
            </a:r>
            <a:endParaRPr lang="en-US" altLang="zh-CN" sz="2400" dirty="0" smtClean="0">
              <a:latin typeface="微软雅黑" pitchFamily="34" charset="-122"/>
              <a:ea typeface="微软雅黑" pitchFamily="34" charset="-122"/>
              <a:cs typeface="Times New Roman" pitchFamily="18" charset="0"/>
            </a:endParaRPr>
          </a:p>
          <a:p>
            <a:pPr marL="800100" lvl="1" indent="-342900">
              <a:lnSpc>
                <a:spcPct val="100000"/>
              </a:lnSpc>
              <a:spcBef>
                <a:spcPts val="600"/>
              </a:spcBef>
              <a:buClr>
                <a:srgbClr val="FF0000"/>
              </a:buClr>
              <a:buSzPct val="80000"/>
              <a:buFont typeface="Wingdings" charset="2"/>
              <a:buChar char="n"/>
            </a:pPr>
            <a:r>
              <a:rPr lang="zh-CN" altLang="en-US" sz="2400" dirty="0" smtClean="0">
                <a:latin typeface="微软雅黑" pitchFamily="34" charset="-122"/>
                <a:ea typeface="微软雅黑" pitchFamily="34" charset="-122"/>
                <a:cs typeface="Times New Roman" pitchFamily="18" charset="0"/>
              </a:rPr>
              <a:t>根据</a:t>
            </a:r>
            <a:r>
              <a:rPr lang="zh-CN" altLang="en-US" sz="2400" dirty="0">
                <a:latin typeface="微软雅黑" pitchFamily="34" charset="-122"/>
                <a:ea typeface="微软雅黑" pitchFamily="34" charset="-122"/>
                <a:cs typeface="Times New Roman" pitchFamily="18" charset="0"/>
              </a:rPr>
              <a:t>索引结构，第</a:t>
            </a:r>
            <a:r>
              <a:rPr lang="en-US" altLang="zh-CN" sz="2400" dirty="0">
                <a:latin typeface="微软雅黑" pitchFamily="34" charset="-122"/>
                <a:ea typeface="微软雅黑" pitchFamily="34" charset="-122"/>
                <a:cs typeface="Times New Roman" pitchFamily="18" charset="0"/>
              </a:rPr>
              <a:t>10240th bytes</a:t>
            </a:r>
            <a:r>
              <a:rPr lang="zh-CN" altLang="en-US" sz="2400" dirty="0">
                <a:latin typeface="微软雅黑" pitchFamily="34" charset="-122"/>
                <a:ea typeface="微软雅黑" pitchFamily="34" charset="-122"/>
                <a:cs typeface="Times New Roman" pitchFamily="18" charset="0"/>
              </a:rPr>
              <a:t>所在的第</a:t>
            </a:r>
            <a:r>
              <a:rPr lang="en-US" altLang="zh-CN" sz="2400" dirty="0">
                <a:latin typeface="微软雅黑" pitchFamily="34" charset="-122"/>
                <a:ea typeface="微软雅黑" pitchFamily="34" charset="-122"/>
                <a:cs typeface="Times New Roman" pitchFamily="18" charset="0"/>
              </a:rPr>
              <a:t>21 block</a:t>
            </a:r>
            <a:r>
              <a:rPr lang="zh-CN" altLang="en-US" sz="2400" dirty="0">
                <a:latin typeface="微软雅黑" pitchFamily="34" charset="-122"/>
                <a:ea typeface="微软雅黑" pitchFamily="34" charset="-122"/>
                <a:cs typeface="Times New Roman" pitchFamily="18" charset="0"/>
              </a:rPr>
              <a:t>由一级间接索引</a:t>
            </a:r>
            <a:r>
              <a:rPr lang="zh-CN" altLang="en-US" sz="2400" dirty="0" smtClean="0">
                <a:latin typeface="微软雅黑" pitchFamily="34" charset="-122"/>
                <a:ea typeface="微软雅黑" pitchFamily="34" charset="-122"/>
                <a:cs typeface="Times New Roman" pitchFamily="18" charset="0"/>
              </a:rPr>
              <a:t>组织</a:t>
            </a:r>
            <a:endParaRPr lang="en-US" altLang="zh-CN" sz="2400" dirty="0" smtClean="0">
              <a:latin typeface="微软雅黑" pitchFamily="34" charset="-122"/>
              <a:ea typeface="微软雅黑" pitchFamily="34" charset="-122"/>
              <a:cs typeface="Times New Roman" pitchFamily="18" charset="0"/>
            </a:endParaRPr>
          </a:p>
          <a:p>
            <a:pPr marL="800100" lvl="1" indent="-342900">
              <a:lnSpc>
                <a:spcPct val="100000"/>
              </a:lnSpc>
              <a:spcBef>
                <a:spcPts val="600"/>
              </a:spcBef>
              <a:buClr>
                <a:srgbClr val="FF0000"/>
              </a:buClr>
              <a:buSzPct val="80000"/>
              <a:buFont typeface="Wingdings" charset="2"/>
              <a:buChar char="n"/>
            </a:pPr>
            <a:r>
              <a:rPr lang="zh-CN" altLang="en-US" sz="2400" dirty="0" smtClean="0">
                <a:latin typeface="微软雅黑" pitchFamily="34" charset="-122"/>
                <a:ea typeface="微软雅黑" pitchFamily="34" charset="-122"/>
                <a:cs typeface="Times New Roman" pitchFamily="18" charset="0"/>
              </a:rPr>
              <a:t>由于</a:t>
            </a:r>
            <a:r>
              <a:rPr lang="en-US" altLang="zh-CN" sz="2400" dirty="0">
                <a:latin typeface="微软雅黑" pitchFamily="34" charset="-122"/>
                <a:ea typeface="微软雅黑" pitchFamily="34" charset="-122"/>
                <a:cs typeface="Times New Roman" pitchFamily="18" charset="0"/>
              </a:rPr>
              <a:t>root</a:t>
            </a:r>
            <a:r>
              <a:rPr lang="zh-CN" altLang="en-US" sz="2400" dirty="0">
                <a:latin typeface="微软雅黑" pitchFamily="34" charset="-122"/>
                <a:ea typeface="微软雅黑" pitchFamily="34" charset="-122"/>
                <a:cs typeface="Times New Roman" pitchFamily="18" charset="0"/>
              </a:rPr>
              <a:t>目录已经在内存中，从根目录依次读取目录</a:t>
            </a:r>
            <a:r>
              <a:rPr lang="en-US" altLang="zh-CN" sz="2400" dirty="0">
                <a:latin typeface="微软雅黑" pitchFamily="34" charset="-122"/>
                <a:ea typeface="微软雅黑" pitchFamily="34" charset="-122"/>
                <a:cs typeface="Times New Roman" pitchFamily="18" charset="0"/>
              </a:rPr>
              <a:t>C</a:t>
            </a:r>
            <a:r>
              <a:rPr lang="zh-CN" altLang="en-US" sz="2400" dirty="0">
                <a:latin typeface="微软雅黑" pitchFamily="34" charset="-122"/>
                <a:ea typeface="微软雅黑" pitchFamily="34" charset="-122"/>
                <a:cs typeface="Times New Roman" pitchFamily="18" charset="0"/>
              </a:rPr>
              <a:t>、</a:t>
            </a:r>
            <a:r>
              <a:rPr lang="en-US" altLang="zh-CN" sz="2400" dirty="0">
                <a:latin typeface="微软雅黑" pitchFamily="34" charset="-122"/>
                <a:ea typeface="微软雅黑" pitchFamily="34" charset="-122"/>
                <a:cs typeface="Times New Roman" pitchFamily="18" charset="0"/>
              </a:rPr>
              <a:t>D</a:t>
            </a:r>
            <a:r>
              <a:rPr lang="zh-CN" altLang="en-US" sz="2400" dirty="0">
                <a:latin typeface="微软雅黑" pitchFamily="34" charset="-122"/>
                <a:ea typeface="微软雅黑" pitchFamily="34" charset="-122"/>
                <a:cs typeface="Times New Roman" pitchFamily="18" charset="0"/>
              </a:rPr>
              <a:t>和</a:t>
            </a:r>
            <a:r>
              <a:rPr lang="en-US" altLang="zh-CN" sz="2400" dirty="0">
                <a:latin typeface="微软雅黑" pitchFamily="34" charset="-122"/>
                <a:ea typeface="微软雅黑" pitchFamily="34" charset="-122"/>
                <a:cs typeface="Times New Roman" pitchFamily="18" charset="0"/>
              </a:rPr>
              <a:t>M</a:t>
            </a:r>
            <a:r>
              <a:rPr lang="zh-CN" altLang="en-US" sz="2400" dirty="0">
                <a:latin typeface="微软雅黑" pitchFamily="34" charset="-122"/>
                <a:ea typeface="微软雅黑" pitchFamily="34" charset="-122"/>
                <a:cs typeface="Times New Roman" pitchFamily="18" charset="0"/>
              </a:rPr>
              <a:t>所在</a:t>
            </a:r>
            <a:r>
              <a:rPr lang="en-US" altLang="zh-CN" sz="2400" dirty="0">
                <a:latin typeface="微软雅黑" pitchFamily="34" charset="-122"/>
                <a:ea typeface="微软雅黑" pitchFamily="34" charset="-122"/>
                <a:cs typeface="Times New Roman" pitchFamily="18" charset="0"/>
              </a:rPr>
              <a:t>block</a:t>
            </a:r>
            <a:r>
              <a:rPr lang="zh-CN" altLang="en-US" sz="2400" dirty="0" smtClean="0">
                <a:latin typeface="微软雅黑" pitchFamily="34" charset="-122"/>
                <a:ea typeface="微软雅黑" pitchFamily="34" charset="-122"/>
                <a:cs typeface="Times New Roman" pitchFamily="18" charset="0"/>
              </a:rPr>
              <a:t>，</a:t>
            </a:r>
            <a:r>
              <a:rPr lang="zh-CN" altLang="en-US" sz="2400" dirty="0">
                <a:latin typeface="微软雅黑" pitchFamily="34" charset="-122"/>
                <a:ea typeface="微软雅黑" pitchFamily="34" charset="-122"/>
                <a:cs typeface="Times New Roman" pitchFamily="18" charset="0"/>
              </a:rPr>
              <a:t>再</a:t>
            </a:r>
            <a:r>
              <a:rPr lang="zh-CN" altLang="en-US" sz="2400" dirty="0" smtClean="0">
                <a:latin typeface="微软雅黑" pitchFamily="34" charset="-122"/>
                <a:ea typeface="微软雅黑" pitchFamily="34" charset="-122"/>
                <a:cs typeface="Times New Roman" pitchFamily="18" charset="0"/>
              </a:rPr>
              <a:t>从</a:t>
            </a:r>
            <a:r>
              <a:rPr lang="en-US" altLang="zh-CN" sz="2400" dirty="0" smtClean="0">
                <a:latin typeface="微软雅黑" pitchFamily="34" charset="-122"/>
                <a:ea typeface="微软雅黑" pitchFamily="34" charset="-122"/>
                <a:cs typeface="Times New Roman" pitchFamily="18" charset="0"/>
              </a:rPr>
              <a:t>M</a:t>
            </a:r>
            <a:r>
              <a:rPr lang="zh-CN" altLang="en-US" sz="2400" dirty="0">
                <a:latin typeface="微软雅黑" pitchFamily="34" charset="-122"/>
                <a:ea typeface="微软雅黑" pitchFamily="34" charset="-122"/>
                <a:cs typeface="Times New Roman" pitchFamily="18" charset="0"/>
              </a:rPr>
              <a:t>所在的</a:t>
            </a:r>
            <a:r>
              <a:rPr lang="en-US" altLang="zh-CN" sz="2400" dirty="0">
                <a:latin typeface="微软雅黑" pitchFamily="34" charset="-122"/>
                <a:ea typeface="微软雅黑" pitchFamily="34" charset="-122"/>
                <a:cs typeface="Times New Roman" pitchFamily="18" charset="0"/>
              </a:rPr>
              <a:t>block</a:t>
            </a:r>
            <a:r>
              <a:rPr lang="zh-CN" altLang="en-US" sz="2400" dirty="0">
                <a:latin typeface="微软雅黑" pitchFamily="34" charset="-122"/>
                <a:ea typeface="微软雅黑" pitchFamily="34" charset="-122"/>
                <a:cs typeface="Times New Roman" pitchFamily="18" charset="0"/>
              </a:rPr>
              <a:t>中取出文件</a:t>
            </a:r>
            <a:r>
              <a:rPr lang="en-US" altLang="zh-CN" sz="2400" dirty="0">
                <a:latin typeface="微软雅黑" pitchFamily="34" charset="-122"/>
                <a:ea typeface="微软雅黑" pitchFamily="34" charset="-122"/>
                <a:cs typeface="Times New Roman" pitchFamily="18" charset="0"/>
              </a:rPr>
              <a:t> FCB</a:t>
            </a:r>
            <a:r>
              <a:rPr lang="zh-CN" altLang="en-US" sz="2400" dirty="0">
                <a:latin typeface="微软雅黑" pitchFamily="34" charset="-122"/>
                <a:ea typeface="微软雅黑" pitchFamily="34" charset="-122"/>
                <a:cs typeface="Times New Roman" pitchFamily="18" charset="0"/>
              </a:rPr>
              <a:t>，由</a:t>
            </a:r>
            <a:r>
              <a:rPr lang="en-US" altLang="zh-CN" sz="2400" dirty="0">
                <a:latin typeface="微软雅黑" pitchFamily="34" charset="-122"/>
                <a:ea typeface="微软雅黑" pitchFamily="34" charset="-122"/>
                <a:cs typeface="Times New Roman" pitchFamily="18" charset="0"/>
              </a:rPr>
              <a:t>FCB</a:t>
            </a:r>
            <a:r>
              <a:rPr lang="zh-CN" altLang="en-US" sz="2400" dirty="0">
                <a:latin typeface="微软雅黑" pitchFamily="34" charset="-122"/>
                <a:ea typeface="微软雅黑" pitchFamily="34" charset="-122"/>
                <a:cs typeface="Times New Roman" pitchFamily="18" charset="0"/>
              </a:rPr>
              <a:t>读取一级文件索引</a:t>
            </a:r>
            <a:r>
              <a:rPr lang="en-US" altLang="zh-CN" sz="2400" dirty="0">
                <a:latin typeface="微软雅黑" pitchFamily="34" charset="-122"/>
                <a:ea typeface="微软雅黑" pitchFamily="34" charset="-122"/>
                <a:cs typeface="Times New Roman" pitchFamily="18" charset="0"/>
              </a:rPr>
              <a:t>block</a:t>
            </a:r>
            <a:r>
              <a:rPr lang="zh-CN" altLang="en-US" sz="2400" dirty="0">
                <a:latin typeface="微软雅黑" pitchFamily="34" charset="-122"/>
                <a:ea typeface="微软雅黑" pitchFamily="34" charset="-122"/>
                <a:cs typeface="Times New Roman" pitchFamily="18" charset="0"/>
              </a:rPr>
              <a:t>，之后再读取第</a:t>
            </a:r>
            <a:r>
              <a:rPr lang="en-US" altLang="zh-CN" sz="2400" dirty="0">
                <a:latin typeface="微软雅黑" pitchFamily="34" charset="-122"/>
                <a:ea typeface="微软雅黑" pitchFamily="34" charset="-122"/>
                <a:cs typeface="Times New Roman" pitchFamily="18" charset="0"/>
              </a:rPr>
              <a:t>21</a:t>
            </a:r>
            <a:r>
              <a:rPr lang="zh-CN" altLang="en-US" sz="2400" dirty="0">
                <a:latin typeface="微软雅黑" pitchFamily="34" charset="-122"/>
                <a:ea typeface="微软雅黑" pitchFamily="34" charset="-122"/>
                <a:cs typeface="Times New Roman" pitchFamily="18" charset="0"/>
              </a:rPr>
              <a:t>个数据块</a:t>
            </a:r>
            <a:r>
              <a:rPr lang="en-US" altLang="zh-CN" sz="2400" dirty="0">
                <a:latin typeface="微软雅黑" pitchFamily="34" charset="-122"/>
                <a:ea typeface="微软雅黑" pitchFamily="34" charset="-122"/>
                <a:cs typeface="Times New Roman" pitchFamily="18" charset="0"/>
              </a:rPr>
              <a:t> </a:t>
            </a:r>
            <a:endParaRPr lang="en-US" altLang="zh-CN" sz="2400" dirty="0">
              <a:latin typeface="微软雅黑" pitchFamily="34" charset="-122"/>
              <a:ea typeface="微软雅黑" pitchFamily="34" charset="-122"/>
              <a:cs typeface="Times New Roman" pitchFamily="18" charset="0"/>
            </a:endParaRPr>
          </a:p>
          <a:p>
            <a:pPr lvl="1">
              <a:lnSpc>
                <a:spcPct val="100000"/>
              </a:lnSpc>
            </a:pPr>
            <a:endParaRPr lang="en-US" altLang="zh-CN" sz="2400" dirty="0">
              <a:latin typeface="微软雅黑" pitchFamily="34" charset="-122"/>
              <a:ea typeface="微软雅黑" pitchFamily="34" charset="-122"/>
              <a:cs typeface="Times New Roman" pitchFamily="18" charset="0"/>
            </a:endParaRPr>
          </a:p>
          <a:p>
            <a:pPr lvl="1">
              <a:lnSpc>
                <a:spcPct val="100000"/>
              </a:lnSpc>
            </a:pPr>
            <a:r>
              <a:rPr lang="en-US" altLang="zh-CN" sz="2400" dirty="0">
                <a:latin typeface="微软雅黑" pitchFamily="34" charset="-122"/>
                <a:ea typeface="微软雅黑" pitchFamily="34" charset="-122"/>
                <a:cs typeface="Times New Roman" pitchFamily="18" charset="0"/>
              </a:rPr>
              <a:t>1(</a:t>
            </a:r>
            <a:r>
              <a:rPr lang="zh-CN" altLang="en-US" sz="2400" dirty="0">
                <a:latin typeface="微软雅黑" pitchFamily="34" charset="-122"/>
                <a:ea typeface="微软雅黑" pitchFamily="34" charset="-122"/>
                <a:cs typeface="Times New Roman" pitchFamily="18" charset="0"/>
              </a:rPr>
              <a:t>读目录</a:t>
            </a:r>
            <a:r>
              <a:rPr lang="en-US" altLang="zh-CN" sz="2400" dirty="0">
                <a:latin typeface="微软雅黑" pitchFamily="34" charset="-122"/>
                <a:ea typeface="微软雅黑" pitchFamily="34" charset="-122"/>
                <a:cs typeface="Times New Roman" pitchFamily="18" charset="0"/>
              </a:rPr>
              <a:t>C) + 1(</a:t>
            </a:r>
            <a:r>
              <a:rPr lang="zh-CN" altLang="en-US" sz="2400" dirty="0">
                <a:latin typeface="微软雅黑" pitchFamily="34" charset="-122"/>
                <a:ea typeface="微软雅黑" pitchFamily="34" charset="-122"/>
                <a:cs typeface="Times New Roman" pitchFamily="18" charset="0"/>
              </a:rPr>
              <a:t>读目录</a:t>
            </a:r>
            <a:r>
              <a:rPr lang="en-US" altLang="zh-CN" sz="2400" dirty="0">
                <a:latin typeface="微软雅黑" pitchFamily="34" charset="-122"/>
                <a:ea typeface="微软雅黑" pitchFamily="34" charset="-122"/>
                <a:cs typeface="Times New Roman" pitchFamily="18" charset="0"/>
              </a:rPr>
              <a:t>B)  +  1(</a:t>
            </a:r>
            <a:r>
              <a:rPr lang="zh-CN" altLang="en-US" sz="2400" dirty="0">
                <a:latin typeface="微软雅黑" pitchFamily="34" charset="-122"/>
                <a:ea typeface="微软雅黑" pitchFamily="34" charset="-122"/>
                <a:cs typeface="Times New Roman" pitchFamily="18" charset="0"/>
              </a:rPr>
              <a:t>读</a:t>
            </a:r>
            <a:r>
              <a:rPr lang="en-US" altLang="zh-CN" sz="2400" dirty="0">
                <a:latin typeface="微软雅黑" pitchFamily="34" charset="-122"/>
                <a:ea typeface="微软雅黑" pitchFamily="34" charset="-122"/>
                <a:cs typeface="Times New Roman" pitchFamily="18" charset="0"/>
              </a:rPr>
              <a:t>M</a:t>
            </a:r>
            <a:r>
              <a:rPr lang="zh-CN" altLang="zh-CN" sz="2400" dirty="0">
                <a:latin typeface="微软雅黑" pitchFamily="34" charset="-122"/>
                <a:ea typeface="微软雅黑" pitchFamily="34" charset="-122"/>
                <a:cs typeface="Times New Roman" pitchFamily="18" charset="0"/>
              </a:rPr>
              <a:t>的</a:t>
            </a:r>
            <a:r>
              <a:rPr lang="en-US" altLang="zh-CN" sz="2400" dirty="0">
                <a:latin typeface="微软雅黑" pitchFamily="34" charset="-122"/>
                <a:ea typeface="微软雅黑" pitchFamily="34" charset="-122"/>
                <a:cs typeface="Times New Roman" pitchFamily="18" charset="0"/>
              </a:rPr>
              <a:t>FCB) </a:t>
            </a:r>
            <a:endParaRPr lang="en-US" altLang="zh-CN" sz="2400" dirty="0">
              <a:latin typeface="微软雅黑" pitchFamily="34" charset="-122"/>
              <a:ea typeface="微软雅黑" pitchFamily="34" charset="-122"/>
              <a:cs typeface="Times New Roman" pitchFamily="18" charset="0"/>
            </a:endParaRPr>
          </a:p>
          <a:p>
            <a:pPr>
              <a:lnSpc>
                <a:spcPct val="100000"/>
              </a:lnSpc>
            </a:pPr>
            <a:r>
              <a:rPr lang="en-US" altLang="zh-CN" sz="2400" dirty="0">
                <a:latin typeface="微软雅黑" pitchFamily="34" charset="-122"/>
                <a:ea typeface="微软雅黑" pitchFamily="34" charset="-122"/>
                <a:cs typeface="Times New Roman" pitchFamily="18" charset="0"/>
              </a:rPr>
              <a:t>   +  1(</a:t>
            </a:r>
            <a:r>
              <a:rPr lang="zh-CN" altLang="en-US" sz="2400" dirty="0">
                <a:latin typeface="微软雅黑" pitchFamily="34" charset="-122"/>
                <a:ea typeface="微软雅黑" pitchFamily="34" charset="-122"/>
                <a:cs typeface="Times New Roman" pitchFamily="18" charset="0"/>
              </a:rPr>
              <a:t>读一级</a:t>
            </a:r>
            <a:r>
              <a:rPr lang="en-US" altLang="zh-CN" sz="2400" dirty="0">
                <a:latin typeface="微软雅黑" pitchFamily="34" charset="-122"/>
                <a:ea typeface="微软雅黑" pitchFamily="34" charset="-122"/>
                <a:cs typeface="Times New Roman" pitchFamily="18" charset="0"/>
              </a:rPr>
              <a:t>index block)  +   1(</a:t>
            </a:r>
            <a:r>
              <a:rPr lang="zh-CN" altLang="en-US" sz="2400" dirty="0">
                <a:latin typeface="微软雅黑" pitchFamily="34" charset="-122"/>
                <a:ea typeface="微软雅黑" pitchFamily="34" charset="-122"/>
                <a:cs typeface="Times New Roman" pitchFamily="18" charset="0"/>
              </a:rPr>
              <a:t>读</a:t>
            </a:r>
            <a:r>
              <a:rPr lang="en-US" altLang="zh-CN" sz="2400" dirty="0">
                <a:latin typeface="微软雅黑" pitchFamily="34" charset="-122"/>
                <a:ea typeface="微软雅黑" pitchFamily="34" charset="-122"/>
                <a:cs typeface="Times New Roman" pitchFamily="18" charset="0"/>
              </a:rPr>
              <a:t>data block)</a:t>
            </a:r>
            <a:endParaRPr lang="zh-CN" altLang="zh-CN" sz="2400" dirty="0">
              <a:latin typeface="微软雅黑" pitchFamily="34" charset="-122"/>
              <a:ea typeface="微软雅黑" pitchFamily="34" charset="-122"/>
              <a:cs typeface="Times New Roman" pitchFamily="18" charset="0"/>
            </a:endParaRPr>
          </a:p>
          <a:p>
            <a:endParaRPr lang="zh-CN" altLang="zh-CN" sz="2800" dirty="0">
              <a:latin typeface="Times New Roman" pitchFamily="18" charset="0"/>
              <a:cs typeface="Times New Roman" pitchFamily="18" charset="0"/>
            </a:endParaRPr>
          </a:p>
          <a:p>
            <a:endParaRPr lang="zh-CN" altLang="en-US" dirty="0"/>
          </a:p>
        </p:txBody>
      </p:sp>
      <p:sp>
        <p:nvSpPr>
          <p:cNvPr id="3" name="标题 2"/>
          <p:cNvSpPr>
            <a:spLocks noGrp="1"/>
          </p:cNvSpPr>
          <p:nvPr>
            <p:ph type="title"/>
          </p:nvPr>
        </p:nvSpPr>
        <p:spPr/>
        <p:txBody>
          <a:bodyPr>
            <a:normAutofit/>
          </a:bodyPr>
          <a:lstStyle/>
          <a:p>
            <a:r>
              <a:rPr lang="zh-CN" altLang="en-US" sz="2400" b="1" dirty="0">
                <a:solidFill>
                  <a:schemeClr val="accent5">
                    <a:lumMod val="75000"/>
                  </a:schemeClr>
                </a:solidFill>
                <a:latin typeface="微软雅黑" pitchFamily="34" charset="-122"/>
                <a:ea typeface="微软雅黑" pitchFamily="34" charset="-122"/>
              </a:rPr>
              <a:t>例</a:t>
            </a:r>
            <a:r>
              <a:rPr lang="en-US" altLang="zh-CN" sz="2400" b="1" dirty="0">
                <a:solidFill>
                  <a:schemeClr val="accent5">
                    <a:lumMod val="75000"/>
                  </a:schemeClr>
                </a:solidFill>
                <a:latin typeface="微软雅黑" pitchFamily="34" charset="-122"/>
                <a:ea typeface="微软雅黑" pitchFamily="34" charset="-122"/>
              </a:rPr>
              <a:t>7 </a:t>
            </a:r>
            <a:r>
              <a:rPr lang="en-US" altLang="zh-CN" sz="2400" b="1" dirty="0" smtClean="0">
                <a:solidFill>
                  <a:schemeClr val="accent5">
                    <a:lumMod val="75000"/>
                  </a:schemeClr>
                </a:solidFill>
                <a:latin typeface="微软雅黑" pitchFamily="34" charset="-122"/>
                <a:ea typeface="微软雅黑" pitchFamily="34" charset="-122"/>
              </a:rPr>
              <a:t>Answers</a:t>
            </a:r>
            <a:endParaRPr lang="zh-CN" altLang="en-US" sz="2400" b="1" dirty="0">
              <a:solidFill>
                <a:schemeClr val="accent5">
                  <a:lumMod val="75000"/>
                </a:schemeClr>
              </a:solidFill>
              <a:latin typeface="微软雅黑" pitchFamily="34" charset="-122"/>
              <a:ea typeface="微软雅黑" pitchFamily="34" charset="-122"/>
            </a:endParaRPr>
          </a:p>
        </p:txBody>
      </p:sp>
      <p:sp>
        <p:nvSpPr>
          <p:cNvPr id="4" name="日期占位符 3"/>
          <p:cNvSpPr>
            <a:spLocks noGrp="1"/>
          </p:cNvSpPr>
          <p:nvPr>
            <p:ph type="dt" sz="half" idx="10"/>
          </p:nvPr>
        </p:nvSpPr>
        <p:spPr/>
        <p:txBody>
          <a:bodyPr/>
          <a:lstStyle/>
          <a:p>
            <a:fld id="{D342AF8A-6C9F-6440-B81F-0F8AB8C85483}" type="datetime1">
              <a:rPr kumimoji="1" lang="zh-CN" altLang="en-US" smtClean="0"/>
            </a:fld>
            <a:endParaRPr kumimoji="1" lang="zh-CN" altLang="en-US" dirty="0"/>
          </a:p>
        </p:txBody>
      </p:sp>
      <p:sp>
        <p:nvSpPr>
          <p:cNvPr id="5" name="灯片编号占位符 4"/>
          <p:cNvSpPr>
            <a:spLocks noGrp="1"/>
          </p:cNvSpPr>
          <p:nvPr>
            <p:ph type="sldNum" sz="quarter" idx="12"/>
          </p:nvPr>
        </p:nvSpPr>
        <p:spPr/>
        <p:txBody>
          <a:bodyPr/>
          <a:lstStyle/>
          <a:p>
            <a:r>
              <a:rPr kumimoji="1" lang="en-US" altLang="zh-CN" smtClean="0"/>
              <a:t>PAGE</a:t>
            </a:r>
            <a:r>
              <a:rPr kumimoji="1" lang="zh-CN" altLang="en-US" smtClean="0"/>
              <a:t> </a:t>
            </a:r>
            <a:fld id="{45C466B8-AFC2-AE4B-94BC-EF87A0F7179E}" type="slidenum">
              <a:rPr kumimoji="1" lang="zh-CN" altLang="en-US" smtClean="0"/>
            </a:fld>
            <a:endParaRPr kumimoji="1" lang="zh-CN" altLang="en-US" dirty="0"/>
          </a:p>
        </p:txBody>
      </p:sp>
      <p:sp>
        <p:nvSpPr>
          <p:cNvPr id="6" name="文本占位符 5"/>
          <p:cNvSpPr>
            <a:spLocks noGrp="1"/>
          </p:cNvSpPr>
          <p:nvPr>
            <p:ph type="body" sz="quarter" idx="14"/>
          </p:nvPr>
        </p:nvSpPr>
        <p:spPr/>
        <p:txBody>
          <a:bodyPr/>
          <a:lstStyle/>
          <a:p>
            <a:endParaRPr lang="zh-CN" altLang="en-US"/>
          </a:p>
        </p:txBody>
      </p:sp>
      <mc:AlternateContent xmlns:mc="http://schemas.openxmlformats.org/markup-compatibility/2006" xmlns:p14="http://schemas.microsoft.com/office/powerpoint/2010/main">
        <mc:Choice Requires="p14">
          <p:contentPart r:id="rId1" p14:bwMode="auto">
            <p14:nvContentPartPr>
              <p14:cNvPr id="7" name="Ink 6"/>
              <p14:cNvContentPartPr/>
              <p14:nvPr/>
            </p14:nvContentPartPr>
            <p14:xfrm>
              <a:off x="1287671" y="1711944"/>
              <a:ext cx="5110" cy="5111"/>
            </p14:xfrm>
          </p:contentPart>
        </mc:Choice>
        <mc:Fallback xmlns="">
          <p:pic>
            <p:nvPicPr>
              <p:cNvPr id="7" name="Ink 6"/>
            </p:nvPicPr>
            <p:blipFill>
              <a:blip r:embed="rId2"/>
            </p:blipFill>
            <p:spPr>
              <a:xfrm>
                <a:off x="1287671" y="1711944"/>
                <a:ext cx="5110" cy="5111"/>
              </a:xfrm>
              <a:prstGeom prst="rect"/>
            </p:spPr>
          </p:pic>
        </mc:Fallback>
      </mc:AlternateContent>
      <mc:AlternateContent xmlns:mc="http://schemas.openxmlformats.org/markup-compatibility/2006" xmlns:p14="http://schemas.microsoft.com/office/powerpoint/2010/main">
        <mc:Choice Requires="p14">
          <p:contentPart r:id="rId3" p14:bwMode="auto">
            <p14:nvContentPartPr>
              <p14:cNvPr id="8" name="Ink 7"/>
              <p14:cNvContentPartPr/>
              <p14:nvPr/>
            </p14:nvContentPartPr>
            <p14:xfrm>
              <a:off x="1645357" y="1926576"/>
              <a:ext cx="76647" cy="143088"/>
            </p14:xfrm>
          </p:contentPart>
        </mc:Choice>
        <mc:Fallback xmlns="">
          <p:pic>
            <p:nvPicPr>
              <p:cNvPr id="8" name="Ink 7"/>
            </p:nvPicPr>
            <p:blipFill>
              <a:blip r:embed="rId4"/>
            </p:blipFill>
            <p:spPr>
              <a:xfrm>
                <a:off x="1645357" y="1926576"/>
                <a:ext cx="76647" cy="143088"/>
              </a:xfrm>
              <a:prstGeom prst="rect"/>
            </p:spPr>
          </p:pic>
        </mc:Fallback>
      </mc:AlternateContent>
      <mc:AlternateContent xmlns:mc="http://schemas.openxmlformats.org/markup-compatibility/2006" xmlns:p14="http://schemas.microsoft.com/office/powerpoint/2010/main">
        <mc:Choice Requires="p14">
          <p:contentPart r:id="rId5" p14:bwMode="auto">
            <p14:nvContentPartPr>
              <p14:cNvPr id="9" name="Ink 8"/>
              <p14:cNvContentPartPr/>
              <p14:nvPr/>
            </p14:nvContentPartPr>
            <p14:xfrm>
              <a:off x="1696455" y="1947816"/>
              <a:ext cx="143075" cy="19642"/>
            </p14:xfrm>
          </p:contentPart>
        </mc:Choice>
        <mc:Fallback xmlns="">
          <p:pic>
            <p:nvPicPr>
              <p:cNvPr id="9" name="Ink 8"/>
            </p:nvPicPr>
            <p:blipFill>
              <a:blip r:embed="rId6"/>
            </p:blipFill>
            <p:spPr>
              <a:xfrm>
                <a:off x="1696455" y="1947816"/>
                <a:ext cx="143075" cy="19642"/>
              </a:xfrm>
              <a:prstGeom prst="rect"/>
            </p:spPr>
          </p:pic>
        </mc:Fallback>
      </mc:AlternateContent>
      <mc:AlternateContent xmlns:mc="http://schemas.openxmlformats.org/markup-compatibility/2006" xmlns:p14="http://schemas.microsoft.com/office/powerpoint/2010/main">
        <mc:Choice Requires="p14">
          <p:contentPart r:id="rId7" p14:bwMode="auto">
            <p14:nvContentPartPr>
              <p14:cNvPr id="10" name="Ink 9"/>
              <p14:cNvContentPartPr/>
              <p14:nvPr/>
            </p14:nvContentPartPr>
            <p14:xfrm>
              <a:off x="1742444" y="1967458"/>
              <a:ext cx="139242" cy="187324"/>
            </p14:xfrm>
          </p:contentPart>
        </mc:Choice>
        <mc:Fallback xmlns="">
          <p:pic>
            <p:nvPicPr>
              <p:cNvPr id="10" name="Ink 9"/>
            </p:nvPicPr>
            <p:blipFill>
              <a:blip r:embed="rId8"/>
            </p:blipFill>
            <p:spPr>
              <a:xfrm>
                <a:off x="1742444" y="1967458"/>
                <a:ext cx="139242" cy="187324"/>
              </a:xfrm>
              <a:prstGeom prst="rect"/>
            </p:spPr>
          </p:pic>
        </mc:Fallback>
      </mc:AlternateContent>
      <mc:AlternateContent xmlns:mc="http://schemas.openxmlformats.org/markup-compatibility/2006" xmlns:p14="http://schemas.microsoft.com/office/powerpoint/2010/main">
        <mc:Choice Requires="p14">
          <p:contentPart r:id="rId9" p14:bwMode="auto">
            <p14:nvContentPartPr>
              <p14:cNvPr id="11" name="Ink 10"/>
              <p14:cNvContentPartPr/>
              <p14:nvPr/>
            </p14:nvContentPartPr>
            <p14:xfrm>
              <a:off x="2030350" y="2217862"/>
              <a:ext cx="123433" cy="5111"/>
            </p14:xfrm>
          </p:contentPart>
        </mc:Choice>
        <mc:Fallback xmlns="">
          <p:pic>
            <p:nvPicPr>
              <p:cNvPr id="11" name="Ink 10"/>
            </p:nvPicPr>
            <p:blipFill>
              <a:blip r:embed="rId10"/>
            </p:blipFill>
            <p:spPr>
              <a:xfrm>
                <a:off x="2030350" y="2217862"/>
                <a:ext cx="123433" cy="5111"/>
              </a:xfrm>
              <a:prstGeom prst="rect"/>
            </p:spPr>
          </p:pic>
        </mc:Fallback>
      </mc:AlternateContent>
      <mc:AlternateContent xmlns:mc="http://schemas.openxmlformats.org/markup-compatibility/2006" xmlns:p14="http://schemas.microsoft.com/office/powerpoint/2010/main">
        <mc:Choice Requires="p14">
          <p:contentPart r:id="rId11" p14:bwMode="auto">
            <p14:nvContentPartPr>
              <p14:cNvPr id="12" name="Ink 11"/>
              <p14:cNvContentPartPr/>
              <p14:nvPr/>
            </p14:nvContentPartPr>
            <p14:xfrm>
              <a:off x="2268754" y="2168516"/>
              <a:ext cx="30659" cy="46791"/>
            </p14:xfrm>
          </p:contentPart>
        </mc:Choice>
        <mc:Fallback xmlns="">
          <p:pic>
            <p:nvPicPr>
              <p:cNvPr id="12" name="Ink 11"/>
            </p:nvPicPr>
            <p:blipFill>
              <a:blip r:embed="rId12"/>
            </p:blipFill>
            <p:spPr>
              <a:xfrm>
                <a:off x="2268754" y="2168516"/>
                <a:ext cx="30659" cy="46791"/>
              </a:xfrm>
              <a:prstGeom prst="rect"/>
            </p:spPr>
          </p:pic>
        </mc:Fallback>
      </mc:AlternateContent>
      <mc:AlternateContent xmlns:mc="http://schemas.openxmlformats.org/markup-compatibility/2006" xmlns:p14="http://schemas.microsoft.com/office/powerpoint/2010/main">
        <mc:Choice Requires="p14">
          <p:contentPart r:id="rId13" p14:bwMode="auto">
            <p14:nvContentPartPr>
              <p14:cNvPr id="13" name="Ink 12"/>
              <p14:cNvContentPartPr/>
              <p14:nvPr/>
            </p14:nvContentPartPr>
            <p14:xfrm>
              <a:off x="2273864" y="2243414"/>
              <a:ext cx="79202" cy="76654"/>
            </p14:xfrm>
          </p:contentPart>
        </mc:Choice>
        <mc:Fallback xmlns="">
          <p:pic>
            <p:nvPicPr>
              <p:cNvPr id="13" name="Ink 12"/>
            </p:nvPicPr>
            <p:blipFill>
              <a:blip r:embed="rId14"/>
            </p:blipFill>
            <p:spPr>
              <a:xfrm>
                <a:off x="2273864" y="2243414"/>
                <a:ext cx="79202" cy="76654"/>
              </a:xfrm>
              <a:prstGeom prst="rect"/>
            </p:spPr>
          </p:pic>
        </mc:Fallback>
      </mc:AlternateContent>
      <mc:AlternateContent xmlns:mc="http://schemas.openxmlformats.org/markup-compatibility/2006" xmlns:p14="http://schemas.microsoft.com/office/powerpoint/2010/main">
        <mc:Choice Requires="p14">
          <p:contentPart r:id="rId15" p14:bwMode="auto">
            <p14:nvContentPartPr>
              <p14:cNvPr id="14" name="Ink 13"/>
              <p14:cNvContentPartPr/>
              <p14:nvPr/>
            </p14:nvContentPartPr>
            <p14:xfrm>
              <a:off x="2360730" y="2141208"/>
              <a:ext cx="51099" cy="146921"/>
            </p14:xfrm>
          </p:contentPart>
        </mc:Choice>
        <mc:Fallback xmlns="">
          <p:pic>
            <p:nvPicPr>
              <p:cNvPr id="14" name="Ink 13"/>
            </p:nvPicPr>
            <p:blipFill>
              <a:blip r:embed="rId16"/>
            </p:blipFill>
            <p:spPr>
              <a:xfrm>
                <a:off x="2360730" y="2141208"/>
                <a:ext cx="51099" cy="146921"/>
              </a:xfrm>
              <a:prstGeom prst="rect"/>
            </p:spPr>
          </p:pic>
        </mc:Fallback>
      </mc:AlternateContent>
      <mc:AlternateContent xmlns:mc="http://schemas.openxmlformats.org/markup-compatibility/2006" xmlns:p14="http://schemas.microsoft.com/office/powerpoint/2010/main">
        <mc:Choice Requires="p14">
          <p:contentPart r:id="rId17" p14:bwMode="auto">
            <p14:nvContentPartPr>
              <p14:cNvPr id="15" name="Ink 14"/>
              <p14:cNvContentPartPr/>
              <p14:nvPr/>
            </p14:nvContentPartPr>
            <p14:xfrm>
              <a:off x="2342846" y="2209398"/>
              <a:ext cx="28104" cy="132389"/>
            </p14:xfrm>
          </p:contentPart>
        </mc:Choice>
        <mc:Fallback xmlns="">
          <p:pic>
            <p:nvPicPr>
              <p:cNvPr id="15" name="Ink 14"/>
            </p:nvPicPr>
            <p:blipFill>
              <a:blip r:embed="rId18"/>
            </p:blipFill>
            <p:spPr>
              <a:xfrm>
                <a:off x="2342846" y="2209398"/>
                <a:ext cx="28104" cy="132389"/>
              </a:xfrm>
              <a:prstGeom prst="rect"/>
            </p:spPr>
          </p:pic>
        </mc:Fallback>
      </mc:AlternateContent>
      <mc:AlternateContent xmlns:mc="http://schemas.openxmlformats.org/markup-compatibility/2006" xmlns:p14="http://schemas.microsoft.com/office/powerpoint/2010/main">
        <mc:Choice Requires="p14">
          <p:contentPart r:id="rId19" p14:bwMode="auto">
            <p14:nvContentPartPr>
              <p14:cNvPr id="16" name="Ink 15"/>
              <p14:cNvContentPartPr/>
              <p14:nvPr/>
            </p14:nvContentPartPr>
            <p14:xfrm>
              <a:off x="2350511" y="2274076"/>
              <a:ext cx="163514" cy="104122"/>
            </p14:xfrm>
          </p:contentPart>
        </mc:Choice>
        <mc:Fallback xmlns="">
          <p:pic>
            <p:nvPicPr>
              <p:cNvPr id="16" name="Ink 15"/>
            </p:nvPicPr>
            <p:blipFill>
              <a:blip r:embed="rId20"/>
            </p:blipFill>
            <p:spPr>
              <a:xfrm>
                <a:off x="2350511" y="2274076"/>
                <a:ext cx="163514" cy="104122"/>
              </a:xfrm>
              <a:prstGeom prst="rect"/>
            </p:spPr>
          </p:pic>
        </mc:Fallback>
      </mc:AlternateContent>
      <mc:AlternateContent xmlns:mc="http://schemas.openxmlformats.org/markup-compatibility/2006" xmlns:p14="http://schemas.microsoft.com/office/powerpoint/2010/main">
        <mc:Choice Requires="p14">
          <p:contentPart r:id="rId21" p14:bwMode="auto">
            <p14:nvContentPartPr>
              <p14:cNvPr id="17" name="Ink 16"/>
              <p14:cNvContentPartPr/>
              <p14:nvPr/>
            </p14:nvContentPartPr>
            <p14:xfrm>
              <a:off x="2999456" y="1967458"/>
              <a:ext cx="171179" cy="148199"/>
            </p14:xfrm>
          </p:contentPart>
        </mc:Choice>
        <mc:Fallback xmlns="">
          <p:pic>
            <p:nvPicPr>
              <p:cNvPr id="17" name="Ink 16"/>
            </p:nvPicPr>
            <p:blipFill>
              <a:blip r:embed="rId22"/>
            </p:blipFill>
            <p:spPr>
              <a:xfrm>
                <a:off x="2999456" y="1967458"/>
                <a:ext cx="171179" cy="148199"/>
              </a:xfrm>
              <a:prstGeom prst="rect"/>
            </p:spPr>
          </p:pic>
        </mc:Fallback>
      </mc:AlternateContent>
      <mc:AlternateContent xmlns:mc="http://schemas.openxmlformats.org/markup-compatibility/2006" xmlns:p14="http://schemas.microsoft.com/office/powerpoint/2010/main">
        <mc:Choice Requires="p14">
          <p:contentPart r:id="rId23" p14:bwMode="auto">
            <p14:nvContentPartPr>
              <p14:cNvPr id="18" name="Ink 17"/>
              <p14:cNvContentPartPr/>
              <p14:nvPr/>
            </p14:nvContentPartPr>
            <p14:xfrm>
              <a:off x="3251593" y="2202532"/>
              <a:ext cx="138764" cy="97095"/>
            </p14:xfrm>
          </p:contentPart>
        </mc:Choice>
        <mc:Fallback xmlns="">
          <p:pic>
            <p:nvPicPr>
              <p:cNvPr id="18" name="Ink 17"/>
            </p:nvPicPr>
            <p:blipFill>
              <a:blip r:embed="rId24"/>
            </p:blipFill>
            <p:spPr>
              <a:xfrm>
                <a:off x="3251593" y="2202532"/>
                <a:ext cx="138764" cy="97095"/>
              </a:xfrm>
              <a:prstGeom prst="rect"/>
            </p:spPr>
          </p:pic>
        </mc:Fallback>
      </mc:AlternateContent>
      <mc:AlternateContent xmlns:mc="http://schemas.openxmlformats.org/markup-compatibility/2006" xmlns:p14="http://schemas.microsoft.com/office/powerpoint/2010/main">
        <mc:Choice Requires="p14">
          <p:contentPart r:id="rId25" p14:bwMode="auto">
            <p14:nvContentPartPr>
              <p14:cNvPr id="19" name="Ink 18"/>
              <p14:cNvContentPartPr/>
              <p14:nvPr/>
            </p14:nvContentPartPr>
            <p14:xfrm>
              <a:off x="3466365" y="2105436"/>
              <a:ext cx="87505" cy="201856"/>
            </p14:xfrm>
          </p:contentPart>
        </mc:Choice>
        <mc:Fallback xmlns="">
          <p:pic>
            <p:nvPicPr>
              <p:cNvPr id="19" name="Ink 18"/>
            </p:nvPicPr>
            <p:blipFill>
              <a:blip r:embed="rId26"/>
            </p:blipFill>
            <p:spPr>
              <a:xfrm>
                <a:off x="3466365" y="2105436"/>
                <a:ext cx="87505" cy="201856"/>
              </a:xfrm>
              <a:prstGeom prst="rect"/>
            </p:spPr>
          </p:pic>
        </mc:Fallback>
      </mc:AlternateContent>
      <mc:AlternateContent xmlns:mc="http://schemas.openxmlformats.org/markup-compatibility/2006" xmlns:p14="http://schemas.microsoft.com/office/powerpoint/2010/main">
        <mc:Choice Requires="p14">
          <p:contentPart r:id="rId27" p14:bwMode="auto">
            <p14:nvContentPartPr>
              <p14:cNvPr id="20" name="Ink 19"/>
              <p14:cNvContentPartPr/>
              <p14:nvPr/>
            </p14:nvContentPartPr>
            <p14:xfrm>
              <a:off x="3543651" y="2127634"/>
              <a:ext cx="137965" cy="165126"/>
            </p14:xfrm>
          </p:contentPart>
        </mc:Choice>
        <mc:Fallback xmlns="">
          <p:pic>
            <p:nvPicPr>
              <p:cNvPr id="20" name="Ink 19"/>
            </p:nvPicPr>
            <p:blipFill>
              <a:blip r:embed="rId28"/>
            </p:blipFill>
            <p:spPr>
              <a:xfrm>
                <a:off x="3543651" y="2127634"/>
                <a:ext cx="137965" cy="165126"/>
              </a:xfrm>
              <a:prstGeom prst="rect"/>
            </p:spPr>
          </p:pic>
        </mc:Fallback>
      </mc:AlternateContent>
      <mc:AlternateContent xmlns:mc="http://schemas.openxmlformats.org/markup-compatibility/2006" xmlns:p14="http://schemas.microsoft.com/office/powerpoint/2010/main">
        <mc:Choice Requires="p14">
          <p:contentPart r:id="rId29" p14:bwMode="auto">
            <p14:nvContentPartPr>
              <p14:cNvPr id="21" name="Ink 20"/>
              <p14:cNvContentPartPr/>
              <p14:nvPr/>
            </p14:nvContentPartPr>
            <p14:xfrm>
              <a:off x="4874756" y="1921466"/>
              <a:ext cx="222276" cy="191636"/>
            </p14:xfrm>
          </p:contentPart>
        </mc:Choice>
        <mc:Fallback xmlns="">
          <p:pic>
            <p:nvPicPr>
              <p:cNvPr id="21" name="Ink 20"/>
            </p:nvPicPr>
            <p:blipFill>
              <a:blip r:embed="rId30"/>
            </p:blipFill>
            <p:spPr>
              <a:xfrm>
                <a:off x="4874756" y="1921466"/>
                <a:ext cx="222276" cy="191636"/>
              </a:xfrm>
              <a:prstGeom prst="rect"/>
            </p:spPr>
          </p:pic>
        </mc:Fallback>
      </mc:AlternateContent>
      <mc:AlternateContent xmlns:mc="http://schemas.openxmlformats.org/markup-compatibility/2006" xmlns:p14="http://schemas.microsoft.com/office/powerpoint/2010/main">
        <mc:Choice Requires="p14">
          <p:contentPart r:id="rId31" p14:bwMode="auto">
            <p14:nvContentPartPr>
              <p14:cNvPr id="22" name="Ink 21"/>
              <p14:cNvContentPartPr/>
              <p14:nvPr/>
            </p14:nvContentPartPr>
            <p14:xfrm>
              <a:off x="5227333" y="2156539"/>
              <a:ext cx="158403" cy="158419"/>
            </p14:xfrm>
          </p:contentPart>
        </mc:Choice>
        <mc:Fallback xmlns="">
          <p:pic>
            <p:nvPicPr>
              <p:cNvPr id="22" name="Ink 21"/>
            </p:nvPicPr>
            <p:blipFill>
              <a:blip r:embed="rId32"/>
            </p:blipFill>
            <p:spPr>
              <a:xfrm>
                <a:off x="5227333" y="2156539"/>
                <a:ext cx="158403" cy="158419"/>
              </a:xfrm>
              <a:prstGeom prst="rect"/>
            </p:spPr>
          </p:pic>
        </mc:Fallback>
      </mc:AlternateContent>
      <mc:AlternateContent xmlns:mc="http://schemas.openxmlformats.org/markup-compatibility/2006" xmlns:p14="http://schemas.microsoft.com/office/powerpoint/2010/main">
        <mc:Choice Requires="p14">
          <p:contentPart r:id="rId33" p14:bwMode="auto">
            <p14:nvContentPartPr>
              <p14:cNvPr id="23" name="Ink 22"/>
              <p14:cNvContentPartPr/>
              <p14:nvPr/>
            </p14:nvContentPartPr>
            <p14:xfrm>
              <a:off x="5448810" y="2127634"/>
              <a:ext cx="90221" cy="180457"/>
            </p14:xfrm>
          </p:contentPart>
        </mc:Choice>
        <mc:Fallback xmlns="">
          <p:pic>
            <p:nvPicPr>
              <p:cNvPr id="23" name="Ink 22"/>
            </p:nvPicPr>
            <p:blipFill>
              <a:blip r:embed="rId34"/>
            </p:blipFill>
            <p:spPr>
              <a:xfrm>
                <a:off x="5448810" y="2127634"/>
                <a:ext cx="90221" cy="180457"/>
              </a:xfrm>
              <a:prstGeom prst="rect"/>
            </p:spPr>
          </p:pic>
        </mc:Fallback>
      </mc:AlternateContent>
      <mc:AlternateContent xmlns:mc="http://schemas.openxmlformats.org/markup-compatibility/2006" xmlns:p14="http://schemas.microsoft.com/office/powerpoint/2010/main">
        <mc:Choice Requires="p14">
          <p:contentPart r:id="rId35" p14:bwMode="auto">
            <p14:nvContentPartPr>
              <p14:cNvPr id="24" name="Ink 23"/>
              <p14:cNvContentPartPr/>
              <p14:nvPr/>
            </p14:nvContentPartPr>
            <p14:xfrm>
              <a:off x="5518591" y="2110546"/>
              <a:ext cx="163514" cy="201857"/>
            </p14:xfrm>
          </p:contentPart>
        </mc:Choice>
        <mc:Fallback xmlns="">
          <p:pic>
            <p:nvPicPr>
              <p:cNvPr id="24" name="Ink 23"/>
            </p:nvPicPr>
            <p:blipFill>
              <a:blip r:embed="rId36"/>
            </p:blipFill>
            <p:spPr>
              <a:xfrm>
                <a:off x="5518591" y="2110546"/>
                <a:ext cx="163514" cy="201857"/>
              </a:xfrm>
              <a:prstGeom prst="rect"/>
            </p:spPr>
          </p:pic>
        </mc:Fallback>
      </mc:AlternateContent>
      <mc:AlternateContent xmlns:mc="http://schemas.openxmlformats.org/markup-compatibility/2006" xmlns:p14="http://schemas.microsoft.com/office/powerpoint/2010/main">
        <mc:Choice Requires="p14">
          <p:contentPart r:id="rId37" p14:bwMode="auto">
            <p14:nvContentPartPr>
              <p14:cNvPr id="25" name="Ink 24"/>
              <p14:cNvContentPartPr/>
              <p14:nvPr/>
            </p14:nvContentPartPr>
            <p14:xfrm>
              <a:off x="7920201" y="3224588"/>
              <a:ext cx="2235540" cy="143088"/>
            </p14:xfrm>
          </p:contentPart>
        </mc:Choice>
        <mc:Fallback xmlns="">
          <p:pic>
            <p:nvPicPr>
              <p:cNvPr id="25" name="Ink 24"/>
            </p:nvPicPr>
            <p:blipFill>
              <a:blip r:embed="rId38"/>
            </p:blipFill>
            <p:spPr>
              <a:xfrm>
                <a:off x="7920201" y="3224588"/>
                <a:ext cx="2235540" cy="143088"/>
              </a:xfrm>
              <a:prstGeom prst="rect"/>
            </p:spPr>
          </p:pic>
        </mc:Fallback>
      </mc:AlternateContent>
      <mc:AlternateContent xmlns:mc="http://schemas.openxmlformats.org/markup-compatibility/2006" xmlns:p14="http://schemas.microsoft.com/office/powerpoint/2010/main">
        <mc:Choice Requires="p14">
          <p:contentPart r:id="rId39" p14:bwMode="auto">
            <p14:nvContentPartPr>
              <p14:cNvPr id="26" name="Ink 25"/>
              <p14:cNvContentPartPr/>
              <p14:nvPr/>
            </p14:nvContentPartPr>
            <p14:xfrm>
              <a:off x="10086759" y="3147934"/>
              <a:ext cx="316808" cy="178860"/>
            </p14:xfrm>
          </p:contentPart>
        </mc:Choice>
        <mc:Fallback xmlns="">
          <p:pic>
            <p:nvPicPr>
              <p:cNvPr id="26" name="Ink 25"/>
            </p:nvPicPr>
            <p:blipFill>
              <a:blip r:embed="rId40"/>
            </p:blipFill>
            <p:spPr>
              <a:xfrm>
                <a:off x="10086759" y="3147934"/>
                <a:ext cx="316808" cy="178860"/>
              </a:xfrm>
              <a:prstGeom prst="rect"/>
            </p:spPr>
          </p:pic>
        </mc:Fallback>
      </mc:AlternateContent>
      <mc:AlternateContent xmlns:mc="http://schemas.openxmlformats.org/markup-compatibility/2006" xmlns:p14="http://schemas.microsoft.com/office/powerpoint/2010/main">
        <mc:Choice Requires="p14">
          <p:contentPart r:id="rId41" p14:bwMode="auto">
            <p14:nvContentPartPr>
              <p14:cNvPr id="27" name="Ink 26"/>
              <p14:cNvContentPartPr/>
              <p14:nvPr/>
            </p14:nvContentPartPr>
            <p14:xfrm>
              <a:off x="8768429" y="3422452"/>
              <a:ext cx="168623" cy="256951"/>
            </p14:xfrm>
          </p:contentPart>
        </mc:Choice>
        <mc:Fallback xmlns="">
          <p:pic>
            <p:nvPicPr>
              <p:cNvPr id="27" name="Ink 26"/>
            </p:nvPicPr>
            <p:blipFill>
              <a:blip r:embed="rId42"/>
            </p:blipFill>
            <p:spPr>
              <a:xfrm>
                <a:off x="8768429" y="3422452"/>
                <a:ext cx="168623" cy="256951"/>
              </a:xfrm>
              <a:prstGeom prst="rect"/>
            </p:spPr>
          </p:pic>
        </mc:Fallback>
      </mc:AlternateContent>
      <mc:AlternateContent xmlns:mc="http://schemas.openxmlformats.org/markup-compatibility/2006" xmlns:p14="http://schemas.microsoft.com/office/powerpoint/2010/main">
        <mc:Choice Requires="p14">
          <p:contentPart r:id="rId43" p14:bwMode="auto">
            <p14:nvContentPartPr>
              <p14:cNvPr id="28" name="Ink 27"/>
              <p14:cNvContentPartPr/>
              <p14:nvPr/>
            </p14:nvContentPartPr>
            <p14:xfrm>
              <a:off x="6545663" y="3142824"/>
              <a:ext cx="4026528" cy="2682899"/>
            </p14:xfrm>
          </p:contentPart>
        </mc:Choice>
        <mc:Fallback xmlns="">
          <p:pic>
            <p:nvPicPr>
              <p:cNvPr id="28" name="Ink 27"/>
            </p:nvPicPr>
            <p:blipFill>
              <a:blip r:embed="rId44"/>
            </p:blipFill>
            <p:spPr>
              <a:xfrm>
                <a:off x="6545663" y="3142824"/>
                <a:ext cx="4026528" cy="2682899"/>
              </a:xfrm>
              <a:prstGeom prst="rect"/>
            </p:spPr>
          </p:pic>
        </mc:Fallback>
      </mc:AlternateContent>
      <mc:AlternateContent xmlns:mc="http://schemas.openxmlformats.org/markup-compatibility/2006" xmlns:p14="http://schemas.microsoft.com/office/powerpoint/2010/main">
        <mc:Choice Requires="p14">
          <p:contentPart r:id="rId45" p14:bwMode="auto">
            <p14:nvContentPartPr>
              <p14:cNvPr id="29" name="Ink 28"/>
              <p14:cNvContentPartPr/>
              <p14:nvPr/>
            </p14:nvContentPartPr>
            <p14:xfrm>
              <a:off x="6384065" y="5646862"/>
              <a:ext cx="197367" cy="296396"/>
            </p14:xfrm>
          </p:contentPart>
        </mc:Choice>
        <mc:Fallback xmlns="">
          <p:pic>
            <p:nvPicPr>
              <p:cNvPr id="29" name="Ink 28"/>
            </p:nvPicPr>
            <p:blipFill>
              <a:blip r:embed="rId46"/>
            </p:blipFill>
            <p:spPr>
              <a:xfrm>
                <a:off x="6384065" y="5646862"/>
                <a:ext cx="197367" cy="296396"/>
              </a:xfrm>
              <a:prstGeom prst="rect"/>
            </p:spPr>
          </p:pic>
        </mc:Fallback>
      </mc:AlternateContent>
      <mc:AlternateContent xmlns:mc="http://schemas.openxmlformats.org/markup-compatibility/2006" xmlns:p14="http://schemas.microsoft.com/office/powerpoint/2010/main">
        <mc:Choice Requires="p14">
          <p:contentPart r:id="rId47" p14:bwMode="auto">
            <p14:nvContentPartPr>
              <p14:cNvPr id="30" name="Ink 29"/>
              <p14:cNvContentPartPr/>
              <p14:nvPr/>
            </p14:nvContentPartPr>
            <p14:xfrm>
              <a:off x="993059" y="5912597"/>
              <a:ext cx="5159148" cy="148198"/>
            </p14:xfrm>
          </p:contentPart>
        </mc:Choice>
        <mc:Fallback xmlns="">
          <p:pic>
            <p:nvPicPr>
              <p:cNvPr id="30" name="Ink 29"/>
            </p:nvPicPr>
            <p:blipFill>
              <a:blip r:embed="rId48"/>
            </p:blipFill>
            <p:spPr>
              <a:xfrm>
                <a:off x="993059" y="5912597"/>
                <a:ext cx="5159148" cy="148198"/>
              </a:xfrm>
              <a:prstGeom prst="rect"/>
            </p:spPr>
          </p:pic>
        </mc:Fallback>
      </mc:AlternateContent>
      <mc:AlternateContent xmlns:mc="http://schemas.openxmlformats.org/markup-compatibility/2006" xmlns:p14="http://schemas.microsoft.com/office/powerpoint/2010/main">
        <mc:Choice Requires="p14">
          <p:contentPart r:id="rId49" p14:bwMode="auto">
            <p14:nvContentPartPr>
              <p14:cNvPr id="31" name="Ink 30"/>
              <p14:cNvContentPartPr/>
              <p14:nvPr/>
            </p14:nvContentPartPr>
            <p14:xfrm>
              <a:off x="9141445" y="5496748"/>
              <a:ext cx="20439" cy="175666"/>
            </p14:xfrm>
          </p:contentPart>
        </mc:Choice>
        <mc:Fallback xmlns="">
          <p:pic>
            <p:nvPicPr>
              <p:cNvPr id="31" name="Ink 30"/>
            </p:nvPicPr>
            <p:blipFill>
              <a:blip r:embed="rId50"/>
            </p:blipFill>
            <p:spPr>
              <a:xfrm>
                <a:off x="9141445" y="5496748"/>
                <a:ext cx="20439" cy="175666"/>
              </a:xfrm>
              <a:prstGeom prst="rect"/>
            </p:spPr>
          </p:pic>
        </mc:Fallback>
      </mc:AlternateContent>
      <mc:AlternateContent xmlns:mc="http://schemas.openxmlformats.org/markup-compatibility/2006" xmlns:p14="http://schemas.microsoft.com/office/powerpoint/2010/main">
        <mc:Choice Requires="p14">
          <p:contentPart r:id="rId51" p14:bwMode="auto">
            <p14:nvContentPartPr>
              <p14:cNvPr id="32" name="Ink 31"/>
              <p14:cNvContentPartPr/>
              <p14:nvPr/>
            </p14:nvContentPartPr>
            <p14:xfrm>
              <a:off x="9148471" y="5376017"/>
              <a:ext cx="233134" cy="272123"/>
            </p14:xfrm>
          </p:contentPart>
        </mc:Choice>
        <mc:Fallback xmlns="">
          <p:pic>
            <p:nvPicPr>
              <p:cNvPr id="32" name="Ink 31"/>
            </p:nvPicPr>
            <p:blipFill>
              <a:blip r:embed="rId52"/>
            </p:blipFill>
            <p:spPr>
              <a:xfrm>
                <a:off x="9148471" y="5376017"/>
                <a:ext cx="233134" cy="272123"/>
              </a:xfrm>
              <a:prstGeom prst="rect"/>
            </p:spPr>
          </p:pic>
        </mc:Fallback>
      </mc:AlternateContent>
      <mc:AlternateContent xmlns:mc="http://schemas.openxmlformats.org/markup-compatibility/2006" xmlns:p14="http://schemas.microsoft.com/office/powerpoint/2010/main">
        <mc:Choice Requires="p14">
          <p:contentPart r:id="rId53" p14:bwMode="auto">
            <p14:nvContentPartPr>
              <p14:cNvPr id="33" name="Ink 32"/>
              <p14:cNvContentPartPr/>
              <p14:nvPr/>
            </p14:nvContentPartPr>
            <p14:xfrm>
              <a:off x="9189189" y="5483333"/>
              <a:ext cx="125989" cy="121369"/>
            </p14:xfrm>
          </p:contentPart>
        </mc:Choice>
        <mc:Fallback xmlns="">
          <p:pic>
            <p:nvPicPr>
              <p:cNvPr id="33" name="Ink 32"/>
            </p:nvPicPr>
            <p:blipFill>
              <a:blip r:embed="rId54"/>
            </p:blipFill>
            <p:spPr>
              <a:xfrm>
                <a:off x="9189189" y="5483333"/>
                <a:ext cx="125989" cy="121369"/>
              </a:xfrm>
              <a:prstGeom prst="rect"/>
            </p:spPr>
          </p:pic>
        </mc:Fallback>
      </mc:AlternateContent>
      <mc:AlternateContent xmlns:mc="http://schemas.openxmlformats.org/markup-compatibility/2006" xmlns:p14="http://schemas.microsoft.com/office/powerpoint/2010/main">
        <mc:Choice Requires="p14">
          <p:contentPart r:id="rId55" p14:bwMode="auto">
            <p14:nvContentPartPr>
              <p14:cNvPr id="34" name="Ink 33"/>
              <p14:cNvContentPartPr/>
              <p14:nvPr/>
            </p14:nvContentPartPr>
            <p14:xfrm>
              <a:off x="9243641" y="5478223"/>
              <a:ext cx="25548" cy="200579"/>
            </p14:xfrm>
          </p:contentPart>
        </mc:Choice>
        <mc:Fallback xmlns="">
          <p:pic>
            <p:nvPicPr>
              <p:cNvPr id="34" name="Ink 33"/>
            </p:nvPicPr>
            <p:blipFill>
              <a:blip r:embed="rId56"/>
            </p:blipFill>
            <p:spPr>
              <a:xfrm>
                <a:off x="9243641" y="5478223"/>
                <a:ext cx="25548" cy="200579"/>
              </a:xfrm>
              <a:prstGeom prst="rect"/>
            </p:spPr>
          </p:pic>
        </mc:Fallback>
      </mc:AlternateContent>
      <mc:AlternateContent xmlns:mc="http://schemas.openxmlformats.org/markup-compatibility/2006" xmlns:p14="http://schemas.microsoft.com/office/powerpoint/2010/main">
        <mc:Choice Requires="p14">
          <p:contentPart r:id="rId57" p14:bwMode="auto">
            <p14:nvContentPartPr>
              <p14:cNvPr id="35" name="Ink 34"/>
              <p14:cNvContentPartPr/>
              <p14:nvPr/>
            </p14:nvContentPartPr>
            <p14:xfrm>
              <a:off x="9481247" y="5355576"/>
              <a:ext cx="163513" cy="398603"/>
            </p14:xfrm>
          </p:contentPart>
        </mc:Choice>
        <mc:Fallback xmlns="">
          <p:pic>
            <p:nvPicPr>
              <p:cNvPr id="35" name="Ink 34"/>
            </p:nvPicPr>
            <p:blipFill>
              <a:blip r:embed="rId58"/>
            </p:blipFill>
            <p:spPr>
              <a:xfrm>
                <a:off x="9481247" y="5355576"/>
                <a:ext cx="163513" cy="398603"/>
              </a:xfrm>
              <a:prstGeom prst="rect"/>
            </p:spPr>
          </p:pic>
        </mc:Fallback>
      </mc:AlternateContent>
      <mc:AlternateContent xmlns:mc="http://schemas.openxmlformats.org/markup-compatibility/2006" xmlns:p14="http://schemas.microsoft.com/office/powerpoint/2010/main">
        <mc:Choice Requires="p14">
          <p:contentPart r:id="rId59" p14:bwMode="auto">
            <p14:nvContentPartPr>
              <p14:cNvPr id="36" name="Ink 35"/>
              <p14:cNvContentPartPr/>
              <p14:nvPr/>
            </p14:nvContentPartPr>
            <p14:xfrm>
              <a:off x="6618956" y="4856046"/>
              <a:ext cx="401919" cy="176305"/>
            </p14:xfrm>
          </p:contentPart>
        </mc:Choice>
        <mc:Fallback xmlns="">
          <p:pic>
            <p:nvPicPr>
              <p:cNvPr id="36" name="Ink 35"/>
            </p:nvPicPr>
            <p:blipFill>
              <a:blip r:embed="rId60"/>
            </p:blipFill>
            <p:spPr>
              <a:xfrm>
                <a:off x="6618956" y="4856046"/>
                <a:ext cx="401919" cy="176305"/>
              </a:xfrm>
              <a:prstGeom prst="rect"/>
            </p:spPr>
          </p:pic>
        </mc:Fallback>
      </mc:AlternateContent>
      <mc:AlternateContent xmlns:mc="http://schemas.openxmlformats.org/markup-compatibility/2006" xmlns:p14="http://schemas.microsoft.com/office/powerpoint/2010/main">
        <mc:Choice Requires="p14">
          <p:contentPart r:id="rId61" p14:bwMode="auto">
            <p14:nvContentPartPr>
              <p14:cNvPr id="37" name="Ink 36"/>
              <p14:cNvContentPartPr/>
              <p14:nvPr/>
            </p14:nvContentPartPr>
            <p14:xfrm>
              <a:off x="7317243" y="4573703"/>
              <a:ext cx="35769" cy="265096"/>
            </p14:xfrm>
          </p:contentPart>
        </mc:Choice>
        <mc:Fallback xmlns="">
          <p:pic>
            <p:nvPicPr>
              <p:cNvPr id="37" name="Ink 36"/>
            </p:nvPicPr>
            <p:blipFill>
              <a:blip r:embed="rId62"/>
            </p:blipFill>
            <p:spPr>
              <a:xfrm>
                <a:off x="7317243" y="4573703"/>
                <a:ext cx="35769" cy="265096"/>
              </a:xfrm>
              <a:prstGeom prst="rect"/>
            </p:spPr>
          </p:pic>
        </mc:Fallback>
      </mc:AlternateContent>
      <mc:AlternateContent xmlns:mc="http://schemas.openxmlformats.org/markup-compatibility/2006" xmlns:p14="http://schemas.microsoft.com/office/powerpoint/2010/main">
        <mc:Choice Requires="p14">
          <p:contentPart r:id="rId63" p14:bwMode="auto">
            <p14:nvContentPartPr>
              <p14:cNvPr id="38" name="Ink 37"/>
              <p14:cNvContentPartPr/>
              <p14:nvPr/>
            </p14:nvContentPartPr>
            <p14:xfrm>
              <a:off x="7284030" y="4471497"/>
              <a:ext cx="201838" cy="374968"/>
            </p14:xfrm>
          </p:contentPart>
        </mc:Choice>
        <mc:Fallback xmlns="">
          <p:pic>
            <p:nvPicPr>
              <p:cNvPr id="38" name="Ink 37"/>
            </p:nvPicPr>
            <p:blipFill>
              <a:blip r:embed="rId64"/>
            </p:blipFill>
            <p:spPr>
              <a:xfrm>
                <a:off x="7284030" y="4471497"/>
                <a:ext cx="201838" cy="374968"/>
              </a:xfrm>
              <a:prstGeom prst="rect"/>
            </p:spPr>
          </p:pic>
        </mc:Fallback>
      </mc:AlternateContent>
      <mc:AlternateContent xmlns:mc="http://schemas.openxmlformats.org/markup-compatibility/2006" xmlns:p14="http://schemas.microsoft.com/office/powerpoint/2010/main">
        <mc:Choice Requires="p14">
          <p:contentPart r:id="rId65" p14:bwMode="auto">
            <p14:nvContentPartPr>
              <p14:cNvPr id="39" name="Ink 38"/>
              <p14:cNvContentPartPr/>
              <p14:nvPr/>
            </p14:nvContentPartPr>
            <p14:xfrm>
              <a:off x="7327463" y="4665688"/>
              <a:ext cx="94531" cy="199301"/>
            </p14:xfrm>
          </p:contentPart>
        </mc:Choice>
        <mc:Fallback xmlns="">
          <p:pic>
            <p:nvPicPr>
              <p:cNvPr id="39" name="Ink 38"/>
            </p:nvPicPr>
            <p:blipFill>
              <a:blip r:embed="rId66"/>
            </p:blipFill>
            <p:spPr>
              <a:xfrm>
                <a:off x="7327463" y="4665688"/>
                <a:ext cx="94531" cy="199301"/>
              </a:xfrm>
              <a:prstGeom prst="rect"/>
            </p:spPr>
          </p:pic>
        </mc:Fallback>
      </mc:AlternateContent>
      <mc:AlternateContent xmlns:mc="http://schemas.openxmlformats.org/markup-compatibility/2006" xmlns:p14="http://schemas.microsoft.com/office/powerpoint/2010/main">
        <mc:Choice Requires="p14">
          <p:contentPart r:id="rId67" p14:bwMode="auto">
            <p14:nvContentPartPr>
              <p14:cNvPr id="40" name="Ink 39"/>
              <p14:cNvContentPartPr/>
              <p14:nvPr/>
            </p14:nvContentPartPr>
            <p14:xfrm>
              <a:off x="7588063" y="4410174"/>
              <a:ext cx="332138" cy="458648"/>
            </p14:xfrm>
          </p:contentPart>
        </mc:Choice>
        <mc:Fallback xmlns="">
          <p:pic>
            <p:nvPicPr>
              <p:cNvPr id="40" name="Ink 39"/>
            </p:nvPicPr>
            <p:blipFill>
              <a:blip r:embed="rId68"/>
            </p:blipFill>
            <p:spPr>
              <a:xfrm>
                <a:off x="7588063" y="4410174"/>
                <a:ext cx="332138" cy="458648"/>
              </a:xfrm>
              <a:prstGeom prst="rect"/>
            </p:spPr>
          </p:pic>
        </mc:Fallback>
      </mc:AlternateContent>
      <mc:AlternateContent xmlns:mc="http://schemas.openxmlformats.org/markup-compatibility/2006" xmlns:p14="http://schemas.microsoft.com/office/powerpoint/2010/main">
        <mc:Choice Requires="p14">
          <p:contentPart r:id="rId69" p14:bwMode="auto">
            <p14:nvContentPartPr>
              <p14:cNvPr id="41" name="Ink 40"/>
              <p14:cNvContentPartPr/>
              <p14:nvPr/>
            </p14:nvContentPartPr>
            <p14:xfrm>
              <a:off x="8013455" y="4466387"/>
              <a:ext cx="209502" cy="306617"/>
            </p14:xfrm>
          </p:contentPart>
        </mc:Choice>
        <mc:Fallback xmlns="">
          <p:pic>
            <p:nvPicPr>
              <p:cNvPr id="41" name="Ink 40"/>
            </p:nvPicPr>
            <p:blipFill>
              <a:blip r:embed="rId70"/>
            </p:blipFill>
            <p:spPr>
              <a:xfrm>
                <a:off x="8013455" y="4466387"/>
                <a:ext cx="209502" cy="306617"/>
              </a:xfrm>
              <a:prstGeom prst="rect"/>
            </p:spPr>
          </p:pic>
        </mc:Fallback>
      </mc:AlternateContent>
      <mc:AlternateContent xmlns:mc="http://schemas.openxmlformats.org/markup-compatibility/2006" xmlns:p14="http://schemas.microsoft.com/office/powerpoint/2010/main">
        <mc:Choice Requires="p14">
          <p:contentPart r:id="rId71" p14:bwMode="auto">
            <p14:nvContentPartPr>
              <p14:cNvPr id="42" name="Ink 41"/>
              <p14:cNvContentPartPr/>
              <p14:nvPr/>
            </p14:nvContentPartPr>
            <p14:xfrm>
              <a:off x="8078605" y="4629916"/>
              <a:ext cx="125190" cy="145643"/>
            </p14:xfrm>
          </p:contentPart>
        </mc:Choice>
        <mc:Fallback xmlns="">
          <p:pic>
            <p:nvPicPr>
              <p:cNvPr id="42" name="Ink 41"/>
            </p:nvPicPr>
            <p:blipFill>
              <a:blip r:embed="rId72"/>
            </p:blipFill>
            <p:spPr>
              <a:xfrm>
                <a:off x="8078605" y="4629916"/>
                <a:ext cx="125190" cy="145643"/>
              </a:xfrm>
              <a:prstGeom prst="rect"/>
            </p:spPr>
          </p:pic>
        </mc:Fallback>
      </mc:AlternateContent>
      <mc:AlternateContent xmlns:mc="http://schemas.openxmlformats.org/markup-compatibility/2006" xmlns:p14="http://schemas.microsoft.com/office/powerpoint/2010/main">
        <mc:Choice Requires="p14">
          <p:contentPart r:id="rId73" p14:bwMode="auto">
            <p14:nvContentPartPr>
              <p14:cNvPr id="43" name="Ink 42"/>
              <p14:cNvContentPartPr/>
              <p14:nvPr/>
            </p14:nvContentPartPr>
            <p14:xfrm>
              <a:off x="8257448" y="4483794"/>
              <a:ext cx="143074" cy="214472"/>
            </p14:xfrm>
          </p:contentPart>
        </mc:Choice>
        <mc:Fallback xmlns="">
          <p:pic>
            <p:nvPicPr>
              <p:cNvPr id="43" name="Ink 42"/>
            </p:nvPicPr>
            <p:blipFill>
              <a:blip r:embed="rId74"/>
            </p:blipFill>
            <p:spPr>
              <a:xfrm>
                <a:off x="8257448" y="4483794"/>
                <a:ext cx="143074" cy="214472"/>
              </a:xfrm>
              <a:prstGeom prst="rect"/>
            </p:spPr>
          </p:pic>
        </mc:Fallback>
      </mc:AlternateContent>
      <mc:AlternateContent xmlns:mc="http://schemas.openxmlformats.org/markup-compatibility/2006" xmlns:p14="http://schemas.microsoft.com/office/powerpoint/2010/main">
        <mc:Choice Requires="p14">
          <p:contentPart r:id="rId75" p14:bwMode="auto">
            <p14:nvContentPartPr>
              <p14:cNvPr id="44" name="Ink 43"/>
              <p14:cNvContentPartPr/>
              <p14:nvPr/>
            </p14:nvContentPartPr>
            <p14:xfrm>
              <a:off x="8397968" y="4468783"/>
              <a:ext cx="144352" cy="432617"/>
            </p14:xfrm>
          </p:contentPart>
        </mc:Choice>
        <mc:Fallback xmlns="">
          <p:pic>
            <p:nvPicPr>
              <p:cNvPr id="44" name="Ink 43"/>
            </p:nvPicPr>
            <p:blipFill>
              <a:blip r:embed="rId76"/>
            </p:blipFill>
            <p:spPr>
              <a:xfrm>
                <a:off x="8397968" y="4468783"/>
                <a:ext cx="144352" cy="432617"/>
              </a:xfrm>
              <a:prstGeom prst="rect"/>
            </p:spPr>
          </p:pic>
        </mc:Fallback>
      </mc:AlternateContent>
      <mc:AlternateContent xmlns:mc="http://schemas.openxmlformats.org/markup-compatibility/2006" xmlns:p14="http://schemas.microsoft.com/office/powerpoint/2010/main">
        <mc:Choice Requires="p14">
          <p:contentPart r:id="rId77" p14:bwMode="auto">
            <p14:nvContentPartPr>
              <p14:cNvPr id="45" name="Ink 44"/>
              <p14:cNvContentPartPr/>
              <p14:nvPr/>
            </p14:nvContentPartPr>
            <p14:xfrm>
              <a:off x="8632540" y="4553262"/>
              <a:ext cx="228504" cy="20441"/>
            </p14:xfrm>
          </p:contentPart>
        </mc:Choice>
        <mc:Fallback xmlns="">
          <p:pic>
            <p:nvPicPr>
              <p:cNvPr id="45" name="Ink 44"/>
            </p:nvPicPr>
            <p:blipFill>
              <a:blip r:embed="rId78"/>
            </p:blipFill>
            <p:spPr>
              <a:xfrm>
                <a:off x="8632540" y="4553262"/>
                <a:ext cx="228504" cy="20441"/>
              </a:xfrm>
              <a:prstGeom prst="rect"/>
            </p:spPr>
          </p:pic>
        </mc:Fallback>
      </mc:AlternateContent>
      <mc:AlternateContent xmlns:mc="http://schemas.openxmlformats.org/markup-compatibility/2006" xmlns:p14="http://schemas.microsoft.com/office/powerpoint/2010/main">
        <mc:Choice Requires="p14">
          <p:contentPart r:id="rId79" p14:bwMode="auto">
            <p14:nvContentPartPr>
              <p14:cNvPr id="46" name="Ink 45"/>
              <p14:cNvContentPartPr/>
              <p14:nvPr/>
            </p14:nvContentPartPr>
            <p14:xfrm>
              <a:off x="8717330" y="4425505"/>
              <a:ext cx="347468" cy="399879"/>
            </p14:xfrm>
          </p:contentPart>
        </mc:Choice>
        <mc:Fallback xmlns="">
          <p:pic>
            <p:nvPicPr>
              <p:cNvPr id="46" name="Ink 45"/>
            </p:nvPicPr>
            <p:blipFill>
              <a:blip r:embed="rId80"/>
            </p:blipFill>
            <p:spPr>
              <a:xfrm>
                <a:off x="8717330" y="4425505"/>
                <a:ext cx="347468" cy="399879"/>
              </a:xfrm>
              <a:prstGeom prst="rect"/>
            </p:spPr>
          </p:pic>
        </mc:Fallback>
      </mc:AlternateContent>
      <mc:AlternateContent xmlns:mc="http://schemas.openxmlformats.org/markup-compatibility/2006" xmlns:p14="http://schemas.microsoft.com/office/powerpoint/2010/main">
        <mc:Choice Requires="p14">
          <p:contentPart r:id="rId81" p14:bwMode="auto">
            <p14:nvContentPartPr>
              <p14:cNvPr id="47" name="Ink 46"/>
              <p14:cNvContentPartPr/>
              <p14:nvPr/>
            </p14:nvContentPartPr>
            <p14:xfrm>
              <a:off x="9187433" y="4353961"/>
              <a:ext cx="223075" cy="379758"/>
            </p14:xfrm>
          </p:contentPart>
        </mc:Choice>
        <mc:Fallback xmlns="">
          <p:pic>
            <p:nvPicPr>
              <p:cNvPr id="47" name="Ink 46"/>
            </p:nvPicPr>
            <p:blipFill>
              <a:blip r:embed="rId82"/>
            </p:blipFill>
            <p:spPr>
              <a:xfrm>
                <a:off x="9187433" y="4353961"/>
                <a:ext cx="223075" cy="379758"/>
              </a:xfrm>
              <a:prstGeom prst="rect"/>
            </p:spPr>
          </p:pic>
        </mc:Fallback>
      </mc:AlternateContent>
      <mc:AlternateContent xmlns:mc="http://schemas.openxmlformats.org/markup-compatibility/2006" xmlns:p14="http://schemas.microsoft.com/office/powerpoint/2010/main">
        <mc:Choice Requires="p14">
          <p:contentPart r:id="rId83" p14:bwMode="auto">
            <p14:nvContentPartPr>
              <p14:cNvPr id="48" name="Ink 47"/>
              <p14:cNvContentPartPr/>
              <p14:nvPr/>
            </p14:nvContentPartPr>
            <p14:xfrm>
              <a:off x="2856382" y="2815766"/>
              <a:ext cx="1941726" cy="86874"/>
            </p14:xfrm>
          </p:contentPart>
        </mc:Choice>
        <mc:Fallback xmlns="">
          <p:pic>
            <p:nvPicPr>
              <p:cNvPr id="48" name="Ink 47"/>
            </p:nvPicPr>
            <p:blipFill>
              <a:blip r:embed="rId84"/>
            </p:blipFill>
            <p:spPr>
              <a:xfrm>
                <a:off x="2856382" y="2815766"/>
                <a:ext cx="1941726" cy="86874"/>
              </a:xfrm>
              <a:prstGeom prst="rect"/>
            </p:spPr>
          </p:pic>
        </mc:Fallback>
      </mc:AlternateContent>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pPr algn="ctr"/>
            <a:r>
              <a:rPr lang="zh-CN" altLang="en-US" sz="2400" b="1" dirty="0" smtClean="0">
                <a:solidFill>
                  <a:schemeClr val="accent5">
                    <a:lumMod val="75000"/>
                  </a:schemeClr>
                </a:solidFill>
                <a:latin typeface="微软雅黑" pitchFamily="34" charset="-122"/>
                <a:ea typeface="微软雅黑" pitchFamily="34" charset="-122"/>
              </a:rPr>
              <a:t>例题与作业</a:t>
            </a:r>
            <a:endParaRPr kumimoji="1" lang="zh-CN" altLang="en-US" sz="2400" dirty="0"/>
          </a:p>
        </p:txBody>
      </p:sp>
      <p:sp>
        <p:nvSpPr>
          <p:cNvPr id="4" name="日期占位符 3"/>
          <p:cNvSpPr>
            <a:spLocks noGrp="1"/>
          </p:cNvSpPr>
          <p:nvPr>
            <p:ph type="dt" sz="half" idx="10"/>
          </p:nvPr>
        </p:nvSpPr>
        <p:spPr/>
        <p:txBody>
          <a:bodyPr/>
          <a:lstStyle/>
          <a:p>
            <a:fld id="{D342AF8A-6C9F-6440-B81F-0F8AB8C85483}" type="datetime1">
              <a:rPr kumimoji="1" lang="zh-CN" altLang="en-US" smtClean="0"/>
            </a:fld>
            <a:endParaRPr kumimoji="1" lang="zh-CN" altLang="en-US" dirty="0"/>
          </a:p>
        </p:txBody>
      </p:sp>
      <p:sp>
        <p:nvSpPr>
          <p:cNvPr id="5" name="灯片编号占位符 4"/>
          <p:cNvSpPr>
            <a:spLocks noGrp="1"/>
          </p:cNvSpPr>
          <p:nvPr>
            <p:ph type="sldNum" sz="quarter" idx="12"/>
          </p:nvPr>
        </p:nvSpPr>
        <p:spPr>
          <a:xfrm>
            <a:off x="11021943" y="6546433"/>
            <a:ext cx="1170057" cy="307777"/>
          </a:xfrm>
        </p:spPr>
        <p:txBody>
          <a:bodyPr/>
          <a:lstStyle/>
          <a:p>
            <a:pPr algn="l"/>
            <a:r>
              <a:rPr kumimoji="1" lang="en-US" altLang="zh-CN" dirty="0"/>
              <a:t>PAGE</a:t>
            </a:r>
            <a:r>
              <a:rPr kumimoji="1" lang="zh-CN" altLang="en-US" dirty="0"/>
              <a:t> </a:t>
            </a:r>
            <a:fld id="{45C466B8-AFC2-AE4B-94BC-EF87A0F7179E}" type="slidenum">
              <a:rPr kumimoji="1" lang="zh-CN" altLang="en-US" dirty="0" smtClean="0"/>
            </a:fld>
            <a:endParaRPr kumimoji="1" lang="zh-CN" altLang="en-US" dirty="0"/>
          </a:p>
        </p:txBody>
      </p:sp>
      <p:sp>
        <p:nvSpPr>
          <p:cNvPr id="9" name="Content Placeholder 2"/>
          <p:cNvSpPr>
            <a:spLocks noGrp="1"/>
          </p:cNvSpPr>
          <p:nvPr>
            <p:ph idx="12"/>
          </p:nvPr>
        </p:nvSpPr>
        <p:spPr>
          <a:xfrm>
            <a:off x="354530" y="933033"/>
            <a:ext cx="11525295" cy="5613400"/>
          </a:xfrm>
          <a:noFill/>
        </p:spPr>
        <p:txBody>
          <a:bodyPr/>
          <a:lstStyle/>
          <a:p>
            <a:pPr marL="342900" indent="-342900" algn="l">
              <a:lnSpc>
                <a:spcPct val="125000"/>
              </a:lnSpc>
              <a:spcBef>
                <a:spcPts val="600"/>
              </a:spcBef>
              <a:buFont typeface="Wingdings" charset="2"/>
              <a:buChar char="l"/>
            </a:pPr>
            <a:r>
              <a:rPr lang="zh-CN" altLang="en-US" sz="2400" dirty="0" smtClean="0">
                <a:solidFill>
                  <a:schemeClr val="tx1">
                    <a:lumMod val="85000"/>
                    <a:lumOff val="15000"/>
                  </a:schemeClr>
                </a:solidFill>
                <a:latin typeface="微软雅黑" pitchFamily="34" charset="-122"/>
                <a:ea typeface="微软雅黑" pitchFamily="34" charset="-122"/>
              </a:rPr>
              <a:t>文件分配方式</a:t>
            </a:r>
            <a:r>
              <a:rPr lang="en-US" altLang="zh-CN" sz="2400" dirty="0" smtClean="0">
                <a:solidFill>
                  <a:schemeClr val="tx1">
                    <a:lumMod val="85000"/>
                    <a:lumOff val="15000"/>
                  </a:schemeClr>
                </a:solidFill>
                <a:latin typeface="微软雅黑" pitchFamily="34" charset="-122"/>
                <a:ea typeface="微软雅黑" pitchFamily="34" charset="-122"/>
              </a:rPr>
              <a:t>/</a:t>
            </a:r>
            <a:r>
              <a:rPr lang="zh-CN" altLang="en-US" sz="2400" dirty="0" smtClean="0">
                <a:solidFill>
                  <a:schemeClr val="tx1">
                    <a:lumMod val="85000"/>
                    <a:lumOff val="15000"/>
                  </a:schemeClr>
                </a:solidFill>
                <a:latin typeface="微软雅黑" pitchFamily="34" charset="-122"/>
                <a:ea typeface="微软雅黑" pitchFamily="34" charset="-122"/>
              </a:rPr>
              <a:t>物理文件结构与文件访问：例</a:t>
            </a:r>
            <a:r>
              <a:rPr lang="en-US" altLang="zh-CN" sz="2400" dirty="0" smtClean="0">
                <a:solidFill>
                  <a:schemeClr val="tx1">
                    <a:lumMod val="85000"/>
                    <a:lumOff val="15000"/>
                  </a:schemeClr>
                </a:solidFill>
                <a:latin typeface="微软雅黑" pitchFamily="34" charset="-122"/>
                <a:ea typeface="微软雅黑" pitchFamily="34" charset="-122"/>
              </a:rPr>
              <a:t>1</a:t>
            </a:r>
            <a:r>
              <a:rPr lang="zh-CN" altLang="en-US" sz="2400" dirty="0" smtClean="0">
                <a:solidFill>
                  <a:schemeClr val="tx1">
                    <a:lumMod val="85000"/>
                    <a:lumOff val="15000"/>
                  </a:schemeClr>
                </a:solidFill>
                <a:latin typeface="微软雅黑" pitchFamily="34" charset="-122"/>
                <a:ea typeface="微软雅黑" pitchFamily="34" charset="-122"/>
              </a:rPr>
              <a:t>，例</a:t>
            </a:r>
            <a:r>
              <a:rPr lang="en-US" altLang="zh-CN" sz="2400" dirty="0" smtClean="0">
                <a:solidFill>
                  <a:schemeClr val="tx1">
                    <a:lumMod val="85000"/>
                    <a:lumOff val="15000"/>
                  </a:schemeClr>
                </a:solidFill>
                <a:latin typeface="微软雅黑" pitchFamily="34" charset="-122"/>
                <a:ea typeface="微软雅黑" pitchFamily="34" charset="-122"/>
              </a:rPr>
              <a:t>2 </a:t>
            </a:r>
            <a:endParaRPr lang="en-US" altLang="zh-CN" sz="2400" dirty="0" smtClean="0">
              <a:solidFill>
                <a:schemeClr val="tx1">
                  <a:lumMod val="85000"/>
                  <a:lumOff val="15000"/>
                </a:schemeClr>
              </a:solidFill>
              <a:latin typeface="微软雅黑" pitchFamily="34" charset="-122"/>
              <a:ea typeface="微软雅黑" pitchFamily="34" charset="-122"/>
            </a:endParaRPr>
          </a:p>
          <a:p>
            <a:pPr marL="342900" lvl="1" indent="-342900">
              <a:lnSpc>
                <a:spcPct val="125000"/>
              </a:lnSpc>
              <a:spcBef>
                <a:spcPts val="600"/>
              </a:spcBef>
              <a:buFont typeface="Wingdings" charset="2"/>
              <a:buChar char="l"/>
            </a:pPr>
            <a:r>
              <a:rPr lang="zh-CN" altLang="en-US" sz="2400" dirty="0">
                <a:solidFill>
                  <a:schemeClr val="tx1">
                    <a:lumMod val="85000"/>
                    <a:lumOff val="15000"/>
                  </a:schemeClr>
                </a:solidFill>
                <a:latin typeface="微软雅黑" pitchFamily="34" charset="-122"/>
                <a:ea typeface="微软雅黑" pitchFamily="34" charset="-122"/>
              </a:rPr>
              <a:t>例</a:t>
            </a:r>
            <a:r>
              <a:rPr lang="en-US" altLang="zh-CN" sz="2400" dirty="0">
                <a:solidFill>
                  <a:schemeClr val="tx1">
                    <a:lumMod val="85000"/>
                    <a:lumOff val="15000"/>
                  </a:schemeClr>
                </a:solidFill>
                <a:latin typeface="微软雅黑" pitchFamily="34" charset="-122"/>
                <a:ea typeface="微软雅黑" pitchFamily="34" charset="-122"/>
              </a:rPr>
              <a:t>3 </a:t>
            </a:r>
            <a:r>
              <a:rPr lang="zh-CN" altLang="en-US" sz="2400" dirty="0" smtClean="0">
                <a:solidFill>
                  <a:schemeClr val="tx1">
                    <a:lumMod val="85000"/>
                    <a:lumOff val="15000"/>
                  </a:schemeClr>
                </a:solidFill>
                <a:latin typeface="微软雅黑" pitchFamily="34" charset="-122"/>
                <a:ea typeface="微软雅黑" pitchFamily="34" charset="-122"/>
              </a:rPr>
              <a:t>文件访问逻辑</a:t>
            </a:r>
            <a:r>
              <a:rPr lang="zh-CN" altLang="en-US" sz="2400" dirty="0">
                <a:solidFill>
                  <a:schemeClr val="tx1">
                    <a:lumMod val="85000"/>
                    <a:lumOff val="15000"/>
                  </a:schemeClr>
                </a:solidFill>
                <a:latin typeface="微软雅黑" pitchFamily="34" charset="-122"/>
                <a:ea typeface="微软雅黑" pitchFamily="34" charset="-122"/>
              </a:rPr>
              <a:t>地址</a:t>
            </a:r>
            <a:r>
              <a:rPr lang="en-US" altLang="zh-CN" sz="2400" dirty="0">
                <a:solidFill>
                  <a:schemeClr val="tx1">
                    <a:lumMod val="85000"/>
                    <a:lumOff val="15000"/>
                  </a:schemeClr>
                </a:solidFill>
                <a:latin typeface="微软雅黑" pitchFamily="34" charset="-122"/>
                <a:ea typeface="微软雅黑" pitchFamily="34" charset="-122"/>
              </a:rPr>
              <a:t>-</a:t>
            </a:r>
            <a:r>
              <a:rPr lang="zh-CN" altLang="en-US" sz="2400" dirty="0">
                <a:solidFill>
                  <a:schemeClr val="tx1">
                    <a:lumMod val="85000"/>
                    <a:lumOff val="15000"/>
                  </a:schemeClr>
                </a:solidFill>
                <a:latin typeface="微软雅黑" pitchFamily="34" charset="-122"/>
                <a:ea typeface="微软雅黑" pitchFamily="34" charset="-122"/>
              </a:rPr>
              <a:t>物理地址变换</a:t>
            </a:r>
            <a:endParaRPr lang="en-US" altLang="zh-CN" sz="2400" dirty="0">
              <a:solidFill>
                <a:schemeClr val="tx1">
                  <a:lumMod val="85000"/>
                  <a:lumOff val="15000"/>
                </a:schemeClr>
              </a:solidFill>
              <a:latin typeface="微软雅黑" pitchFamily="34" charset="-122"/>
              <a:ea typeface="微软雅黑" pitchFamily="34" charset="-122"/>
            </a:endParaRPr>
          </a:p>
          <a:p>
            <a:pPr marL="342900" indent="-342900" algn="l">
              <a:lnSpc>
                <a:spcPct val="125000"/>
              </a:lnSpc>
              <a:spcBef>
                <a:spcPts val="600"/>
              </a:spcBef>
              <a:buFont typeface="Wingdings" charset="2"/>
              <a:buChar char="l"/>
            </a:pPr>
            <a:r>
              <a:rPr lang="zh-CN" altLang="en-US" sz="2400" dirty="0" smtClean="0">
                <a:solidFill>
                  <a:schemeClr val="tx1">
                    <a:lumMod val="85000"/>
                    <a:lumOff val="15000"/>
                  </a:schemeClr>
                </a:solidFill>
                <a:latin typeface="微软雅黑" pitchFamily="34" charset="-122"/>
                <a:ea typeface="微软雅黑" pitchFamily="34" charset="-122"/>
              </a:rPr>
              <a:t>例</a:t>
            </a:r>
            <a:r>
              <a:rPr lang="en-US" altLang="zh-CN" sz="2400" dirty="0" smtClean="0">
                <a:solidFill>
                  <a:schemeClr val="tx1">
                    <a:lumMod val="85000"/>
                    <a:lumOff val="15000"/>
                  </a:schemeClr>
                </a:solidFill>
                <a:latin typeface="微软雅黑" pitchFamily="34" charset="-122"/>
                <a:ea typeface="微软雅黑" pitchFamily="34" charset="-122"/>
              </a:rPr>
              <a:t>4</a:t>
            </a:r>
            <a:r>
              <a:rPr lang="en-US" altLang="zh-CN" sz="2400" dirty="0">
                <a:solidFill>
                  <a:schemeClr val="tx1">
                    <a:lumMod val="85000"/>
                    <a:lumOff val="15000"/>
                  </a:schemeClr>
                </a:solidFill>
                <a:latin typeface="微软雅黑" pitchFamily="34" charset="-122"/>
                <a:ea typeface="微软雅黑" pitchFamily="34" charset="-122"/>
              </a:rPr>
              <a:t> </a:t>
            </a:r>
            <a:r>
              <a:rPr lang="zh-CN" altLang="en-US" sz="2400" dirty="0" smtClean="0">
                <a:solidFill>
                  <a:schemeClr val="tx1">
                    <a:lumMod val="85000"/>
                    <a:lumOff val="15000"/>
                  </a:schemeClr>
                </a:solidFill>
                <a:latin typeface="微软雅黑" pitchFamily="34" charset="-122"/>
                <a:ea typeface="微软雅黑" pitchFamily="34" charset="-122"/>
              </a:rPr>
              <a:t>位图</a:t>
            </a:r>
            <a:r>
              <a:rPr lang="en-US" altLang="zh-CN" sz="2400" dirty="0" smtClean="0">
                <a:solidFill>
                  <a:schemeClr val="tx1">
                    <a:lumMod val="85000"/>
                    <a:lumOff val="15000"/>
                  </a:schemeClr>
                </a:solidFill>
                <a:latin typeface="微软雅黑" pitchFamily="34" charset="-122"/>
                <a:ea typeface="微软雅黑" pitchFamily="34" charset="-122"/>
              </a:rPr>
              <a:t>/</a:t>
            </a:r>
            <a:r>
              <a:rPr lang="zh-CN" altLang="en-US" sz="2400" dirty="0" smtClean="0">
                <a:solidFill>
                  <a:schemeClr val="tx1">
                    <a:lumMod val="85000"/>
                    <a:lumOff val="15000"/>
                  </a:schemeClr>
                </a:solidFill>
                <a:latin typeface="微软雅黑" pitchFamily="34" charset="-122"/>
                <a:ea typeface="微软雅黑" pitchFamily="34" charset="-122"/>
              </a:rPr>
              <a:t>位向量</a:t>
            </a:r>
            <a:endParaRPr lang="en-US" altLang="zh-CN" sz="2400" dirty="0" smtClean="0">
              <a:solidFill>
                <a:schemeClr val="tx1">
                  <a:lumMod val="85000"/>
                  <a:lumOff val="15000"/>
                </a:schemeClr>
              </a:solidFill>
              <a:latin typeface="微软雅黑" pitchFamily="34" charset="-122"/>
              <a:ea typeface="微软雅黑" pitchFamily="34" charset="-122"/>
            </a:endParaRPr>
          </a:p>
          <a:p>
            <a:pPr marL="342900" indent="-342900" algn="l">
              <a:lnSpc>
                <a:spcPct val="125000"/>
              </a:lnSpc>
              <a:spcBef>
                <a:spcPts val="600"/>
              </a:spcBef>
              <a:buFont typeface="Wingdings" charset="2"/>
              <a:buChar char="l"/>
            </a:pPr>
            <a:r>
              <a:rPr lang="zh-CN" altLang="en-US" sz="2400" dirty="0" smtClean="0">
                <a:solidFill>
                  <a:schemeClr val="tx1">
                    <a:lumMod val="85000"/>
                    <a:lumOff val="15000"/>
                  </a:schemeClr>
                </a:solidFill>
                <a:latin typeface="微软雅黑" pitchFamily="34" charset="-122"/>
                <a:ea typeface="微软雅黑" pitchFamily="34" charset="-122"/>
              </a:rPr>
              <a:t>例</a:t>
            </a:r>
            <a:r>
              <a:rPr lang="en-US" altLang="zh-CN" sz="2400" dirty="0" smtClean="0">
                <a:solidFill>
                  <a:schemeClr val="tx1">
                    <a:lumMod val="85000"/>
                    <a:lumOff val="15000"/>
                  </a:schemeClr>
                </a:solidFill>
                <a:latin typeface="微软雅黑" pitchFamily="34" charset="-122"/>
                <a:ea typeface="微软雅黑" pitchFamily="34" charset="-122"/>
              </a:rPr>
              <a:t>5 </a:t>
            </a:r>
            <a:r>
              <a:rPr lang="zh-CN" altLang="en-US" sz="2400" dirty="0" smtClean="0">
                <a:solidFill>
                  <a:schemeClr val="tx1">
                    <a:lumMod val="85000"/>
                    <a:lumOff val="15000"/>
                  </a:schemeClr>
                </a:solidFill>
                <a:latin typeface="微软雅黑" pitchFamily="34" charset="-122"/>
                <a:ea typeface="微软雅黑" pitchFamily="34" charset="-122"/>
              </a:rPr>
              <a:t>最佳</a:t>
            </a:r>
            <a:r>
              <a:rPr lang="en-US" altLang="zh-CN" sz="2400" dirty="0">
                <a:solidFill>
                  <a:schemeClr val="tx1">
                    <a:lumMod val="85000"/>
                    <a:lumOff val="15000"/>
                  </a:schemeClr>
                </a:solidFill>
                <a:latin typeface="微软雅黑" pitchFamily="34" charset="-122"/>
                <a:ea typeface="微软雅黑" pitchFamily="34" charset="-122"/>
              </a:rPr>
              <a:t>block </a:t>
            </a:r>
            <a:r>
              <a:rPr lang="en-US" altLang="zh-CN" sz="2400" dirty="0" smtClean="0">
                <a:solidFill>
                  <a:schemeClr val="tx1">
                    <a:lumMod val="85000"/>
                    <a:lumOff val="15000"/>
                  </a:schemeClr>
                </a:solidFill>
                <a:latin typeface="微软雅黑" pitchFamily="34" charset="-122"/>
                <a:ea typeface="微软雅黑" pitchFamily="34" charset="-122"/>
              </a:rPr>
              <a:t>size</a:t>
            </a:r>
            <a:endParaRPr lang="en-US" altLang="zh-CN" sz="2400" dirty="0" smtClean="0">
              <a:solidFill>
                <a:schemeClr val="tx1">
                  <a:lumMod val="85000"/>
                  <a:lumOff val="15000"/>
                </a:schemeClr>
              </a:solidFill>
              <a:latin typeface="微软雅黑" pitchFamily="34" charset="-122"/>
              <a:ea typeface="微软雅黑" pitchFamily="34" charset="-122"/>
            </a:endParaRPr>
          </a:p>
          <a:p>
            <a:pPr marL="342900" indent="-342900" algn="l">
              <a:lnSpc>
                <a:spcPct val="125000"/>
              </a:lnSpc>
              <a:spcBef>
                <a:spcPts val="600"/>
              </a:spcBef>
              <a:buFont typeface="Wingdings" charset="2"/>
              <a:buChar char="l"/>
            </a:pPr>
            <a:r>
              <a:rPr lang="zh-CN" altLang="en-US" sz="2400" dirty="0" smtClean="0">
                <a:solidFill>
                  <a:schemeClr val="tx1">
                    <a:lumMod val="85000"/>
                    <a:lumOff val="15000"/>
                  </a:schemeClr>
                </a:solidFill>
                <a:latin typeface="微软雅黑" pitchFamily="34" charset="-122"/>
                <a:ea typeface="微软雅黑" pitchFamily="34" charset="-122"/>
              </a:rPr>
              <a:t>例</a:t>
            </a:r>
            <a:r>
              <a:rPr lang="en-US" altLang="zh-CN" sz="2400" dirty="0" smtClean="0">
                <a:solidFill>
                  <a:schemeClr val="tx1">
                    <a:lumMod val="85000"/>
                    <a:lumOff val="15000"/>
                  </a:schemeClr>
                </a:solidFill>
                <a:latin typeface="微软雅黑" pitchFamily="34" charset="-122"/>
                <a:ea typeface="微软雅黑" pitchFamily="34" charset="-122"/>
              </a:rPr>
              <a:t>6 </a:t>
            </a:r>
            <a:r>
              <a:rPr lang="zh-CN" altLang="en-US" sz="2400" dirty="0" smtClean="0">
                <a:solidFill>
                  <a:schemeClr val="tx1">
                    <a:lumMod val="85000"/>
                    <a:lumOff val="15000"/>
                  </a:schemeClr>
                </a:solidFill>
                <a:latin typeface="微软雅黑" pitchFamily="34" charset="-122"/>
                <a:ea typeface="微软雅黑" pitchFamily="34" charset="-122"/>
              </a:rPr>
              <a:t>根据目录结构计算文件</a:t>
            </a:r>
            <a:r>
              <a:rPr lang="en-US" altLang="zh-CN" sz="2400" dirty="0" smtClean="0">
                <a:solidFill>
                  <a:schemeClr val="tx1">
                    <a:lumMod val="85000"/>
                    <a:lumOff val="15000"/>
                  </a:schemeClr>
                </a:solidFill>
                <a:latin typeface="微软雅黑" pitchFamily="34" charset="-122"/>
                <a:ea typeface="微软雅黑" pitchFamily="34" charset="-122"/>
              </a:rPr>
              <a:t>size</a:t>
            </a:r>
            <a:r>
              <a:rPr lang="en-US" altLang="zh-CN" sz="2400" dirty="0">
                <a:solidFill>
                  <a:schemeClr val="tx1">
                    <a:lumMod val="85000"/>
                    <a:lumOff val="15000"/>
                  </a:schemeClr>
                </a:solidFill>
                <a:latin typeface="微软雅黑" pitchFamily="34" charset="-122"/>
                <a:ea typeface="微软雅黑" pitchFamily="34" charset="-122"/>
              </a:rPr>
              <a:t>/</a:t>
            </a:r>
            <a:r>
              <a:rPr lang="zh-CN" altLang="en-US" sz="2400" dirty="0">
                <a:solidFill>
                  <a:schemeClr val="tx1">
                    <a:lumMod val="85000"/>
                    <a:lumOff val="15000"/>
                  </a:schemeClr>
                </a:solidFill>
                <a:latin typeface="微软雅黑" pitchFamily="34" charset="-122"/>
                <a:ea typeface="微软雅黑" pitchFamily="34" charset="-122"/>
              </a:rPr>
              <a:t>访问</a:t>
            </a:r>
            <a:r>
              <a:rPr lang="en-US" altLang="zh-CN" sz="2400" dirty="0">
                <a:solidFill>
                  <a:schemeClr val="tx1">
                    <a:lumMod val="85000"/>
                    <a:lumOff val="15000"/>
                  </a:schemeClr>
                </a:solidFill>
                <a:latin typeface="微软雅黑" pitchFamily="34" charset="-122"/>
                <a:ea typeface="微软雅黑" pitchFamily="34" charset="-122"/>
              </a:rPr>
              <a:t>block</a:t>
            </a:r>
            <a:r>
              <a:rPr lang="zh-CN" altLang="en-US" sz="2400" dirty="0">
                <a:solidFill>
                  <a:schemeClr val="tx1">
                    <a:lumMod val="85000"/>
                    <a:lumOff val="15000"/>
                  </a:schemeClr>
                </a:solidFill>
                <a:latin typeface="微软雅黑" pitchFamily="34" charset="-122"/>
                <a:ea typeface="微软雅黑" pitchFamily="34" charset="-122"/>
              </a:rPr>
              <a:t>数目</a:t>
            </a:r>
            <a:endParaRPr lang="en-US" altLang="zh-CN" sz="2400" dirty="0">
              <a:solidFill>
                <a:schemeClr val="tx1">
                  <a:lumMod val="85000"/>
                  <a:lumOff val="15000"/>
                </a:schemeClr>
              </a:solidFill>
              <a:latin typeface="微软雅黑" pitchFamily="34" charset="-122"/>
              <a:ea typeface="微软雅黑" pitchFamily="34" charset="-122"/>
            </a:endParaRPr>
          </a:p>
          <a:p>
            <a:pPr marL="800100" lvl="1" indent="-342900">
              <a:lnSpc>
                <a:spcPct val="110000"/>
              </a:lnSpc>
              <a:spcBef>
                <a:spcPts val="600"/>
              </a:spcBef>
              <a:buClr>
                <a:srgbClr val="FF0000"/>
              </a:buClr>
              <a:buSzPct val="80000"/>
              <a:buFont typeface="Wingdings" charset="2"/>
              <a:buChar char="n"/>
            </a:pPr>
            <a:r>
              <a:rPr lang="zh-CN" altLang="en-US" sz="2400" dirty="0" smtClean="0">
                <a:solidFill>
                  <a:schemeClr val="tx1">
                    <a:lumMod val="85000"/>
                    <a:lumOff val="15000"/>
                  </a:schemeClr>
                </a:solidFill>
                <a:latin typeface="微软雅黑" pitchFamily="34" charset="-122"/>
                <a:ea typeface="微软雅黑" pitchFamily="34" charset="-122"/>
              </a:rPr>
              <a:t>例</a:t>
            </a:r>
            <a:r>
              <a:rPr lang="en-US" altLang="zh-CN" sz="2400" dirty="0" smtClean="0">
                <a:solidFill>
                  <a:schemeClr val="tx1">
                    <a:lumMod val="85000"/>
                    <a:lumOff val="15000"/>
                  </a:schemeClr>
                </a:solidFill>
                <a:latin typeface="微软雅黑" pitchFamily="34" charset="-122"/>
                <a:ea typeface="微软雅黑" pitchFamily="34" charset="-122"/>
              </a:rPr>
              <a:t>6</a:t>
            </a:r>
            <a:r>
              <a:rPr lang="zh-CN" altLang="en-US" sz="2400" dirty="0" smtClean="0">
                <a:solidFill>
                  <a:schemeClr val="tx1">
                    <a:lumMod val="85000"/>
                    <a:lumOff val="15000"/>
                  </a:schemeClr>
                </a:solidFill>
                <a:latin typeface="微软雅黑" pitchFamily="34" charset="-122"/>
                <a:ea typeface="微软雅黑" pitchFamily="34" charset="-122"/>
              </a:rPr>
              <a:t>，</a:t>
            </a:r>
            <a:r>
              <a:rPr lang="zh-CN" altLang="en-US" sz="2400" dirty="0">
                <a:solidFill>
                  <a:schemeClr val="tx1">
                    <a:lumMod val="85000"/>
                    <a:lumOff val="15000"/>
                  </a:schemeClr>
                </a:solidFill>
                <a:latin typeface="微软雅黑" pitchFamily="34" charset="-122"/>
                <a:ea typeface="微软雅黑" pitchFamily="34" charset="-122"/>
              </a:rPr>
              <a:t>例</a:t>
            </a:r>
            <a:r>
              <a:rPr lang="en-US" altLang="zh-CN" sz="2400" dirty="0" smtClean="0">
                <a:solidFill>
                  <a:schemeClr val="tx1">
                    <a:lumMod val="85000"/>
                    <a:lumOff val="15000"/>
                  </a:schemeClr>
                </a:solidFill>
                <a:latin typeface="微软雅黑" pitchFamily="34" charset="-122"/>
                <a:ea typeface="微软雅黑" pitchFamily="34" charset="-122"/>
              </a:rPr>
              <a:t>7</a:t>
            </a:r>
            <a:endParaRPr lang="en-US" altLang="zh-CN" sz="2400" dirty="0">
              <a:solidFill>
                <a:schemeClr val="tx1">
                  <a:lumMod val="85000"/>
                  <a:lumOff val="15000"/>
                </a:schemeClr>
              </a:solidFill>
              <a:latin typeface="微软雅黑" pitchFamily="34" charset="-122"/>
              <a:ea typeface="微软雅黑" pitchFamily="34" charset="-122"/>
            </a:endParaRPr>
          </a:p>
          <a:p>
            <a:pPr marL="342900" indent="-342900" algn="l">
              <a:lnSpc>
                <a:spcPct val="125000"/>
              </a:lnSpc>
              <a:spcBef>
                <a:spcPts val="600"/>
              </a:spcBef>
              <a:buFont typeface="Wingdings" charset="2"/>
              <a:buChar char="l"/>
            </a:pPr>
            <a:r>
              <a:rPr lang="zh-CN" altLang="en-US" sz="2400" dirty="0" smtClean="0">
                <a:solidFill>
                  <a:schemeClr val="tx1">
                    <a:lumMod val="85000"/>
                    <a:lumOff val="15000"/>
                  </a:schemeClr>
                </a:solidFill>
                <a:latin typeface="微软雅黑" pitchFamily="34" charset="-122"/>
                <a:ea typeface="微软雅黑" pitchFamily="34" charset="-122"/>
              </a:rPr>
              <a:t>例</a:t>
            </a:r>
            <a:r>
              <a:rPr lang="en-US" altLang="zh-CN" sz="2400" dirty="0" smtClean="0">
                <a:solidFill>
                  <a:schemeClr val="tx1">
                    <a:lumMod val="85000"/>
                    <a:lumOff val="15000"/>
                  </a:schemeClr>
                </a:solidFill>
                <a:latin typeface="微软雅黑" pitchFamily="34" charset="-122"/>
                <a:ea typeface="微软雅黑" pitchFamily="34" charset="-122"/>
              </a:rPr>
              <a:t>8 </a:t>
            </a:r>
            <a:r>
              <a:rPr lang="zh-CN" altLang="en-US" sz="2400" dirty="0" smtClean="0">
                <a:solidFill>
                  <a:schemeClr val="tx1">
                    <a:lumMod val="85000"/>
                    <a:lumOff val="15000"/>
                  </a:schemeClr>
                </a:solidFill>
                <a:latin typeface="微软雅黑" pitchFamily="34" charset="-122"/>
                <a:ea typeface="微软雅黑" pitchFamily="34" charset="-122"/>
              </a:rPr>
              <a:t>根据索引结构</a:t>
            </a:r>
            <a:r>
              <a:rPr lang="en-US" altLang="zh-CN" sz="2400" dirty="0" smtClean="0">
                <a:solidFill>
                  <a:schemeClr val="tx1">
                    <a:lumMod val="85000"/>
                    <a:lumOff val="15000"/>
                  </a:schemeClr>
                </a:solidFill>
                <a:latin typeface="微软雅黑" pitchFamily="34" charset="-122"/>
                <a:ea typeface="微软雅黑" pitchFamily="34" charset="-122"/>
              </a:rPr>
              <a:t>/open/buffer size</a:t>
            </a:r>
            <a:r>
              <a:rPr lang="zh-CN" altLang="en-US" sz="2400" dirty="0" smtClean="0">
                <a:solidFill>
                  <a:schemeClr val="tx1">
                    <a:lumMod val="85000"/>
                    <a:lumOff val="15000"/>
                  </a:schemeClr>
                </a:solidFill>
                <a:latin typeface="微软雅黑" pitchFamily="34" charset="-122"/>
                <a:ea typeface="微软雅黑" pitchFamily="34" charset="-122"/>
              </a:rPr>
              <a:t>结构计算</a:t>
            </a:r>
            <a:r>
              <a:rPr lang="en-US" altLang="zh-CN" sz="2400" dirty="0" smtClean="0">
                <a:solidFill>
                  <a:schemeClr val="tx1">
                    <a:lumMod val="85000"/>
                    <a:lumOff val="15000"/>
                  </a:schemeClr>
                </a:solidFill>
                <a:latin typeface="微软雅黑" pitchFamily="34" charset="-122"/>
                <a:ea typeface="微软雅黑" pitchFamily="34" charset="-122"/>
              </a:rPr>
              <a:t>indexed</a:t>
            </a:r>
            <a:r>
              <a:rPr lang="zh-CN" altLang="en-US" sz="2400" dirty="0" smtClean="0">
                <a:solidFill>
                  <a:schemeClr val="tx1">
                    <a:lumMod val="85000"/>
                    <a:lumOff val="15000"/>
                  </a:schemeClr>
                </a:solidFill>
                <a:latin typeface="微软雅黑" pitchFamily="34" charset="-122"/>
                <a:ea typeface="微软雅黑" pitchFamily="34" charset="-122"/>
              </a:rPr>
              <a:t>文件</a:t>
            </a:r>
            <a:r>
              <a:rPr lang="en-US" altLang="zh-CN" sz="2400" dirty="0" smtClean="0">
                <a:solidFill>
                  <a:schemeClr val="tx1">
                    <a:lumMod val="85000"/>
                    <a:lumOff val="15000"/>
                  </a:schemeClr>
                </a:solidFill>
                <a:latin typeface="微软雅黑" pitchFamily="34" charset="-122"/>
                <a:ea typeface="微软雅黑" pitchFamily="34" charset="-122"/>
              </a:rPr>
              <a:t>size</a:t>
            </a:r>
            <a:r>
              <a:rPr lang="zh-CN" altLang="en-US" sz="2400" dirty="0">
                <a:solidFill>
                  <a:schemeClr val="tx1">
                    <a:lumMod val="85000"/>
                    <a:lumOff val="15000"/>
                  </a:schemeClr>
                </a:solidFill>
                <a:latin typeface="微软雅黑" pitchFamily="34" charset="-122"/>
                <a:ea typeface="微软雅黑" pitchFamily="34" charset="-122"/>
              </a:rPr>
              <a:t> </a:t>
            </a:r>
            <a:endParaRPr lang="en-US" altLang="zh-CN" sz="2400" dirty="0" smtClean="0">
              <a:solidFill>
                <a:schemeClr val="tx1">
                  <a:lumMod val="85000"/>
                  <a:lumOff val="15000"/>
                </a:schemeClr>
              </a:solidFill>
              <a:latin typeface="微软雅黑" pitchFamily="34" charset="-122"/>
              <a:ea typeface="微软雅黑" pitchFamily="34" charset="-122"/>
            </a:endParaRPr>
          </a:p>
          <a:p>
            <a:pPr marL="342900" indent="-342900" algn="l">
              <a:lnSpc>
                <a:spcPct val="125000"/>
              </a:lnSpc>
              <a:spcBef>
                <a:spcPts val="600"/>
              </a:spcBef>
              <a:buFont typeface="Wingdings" charset="2"/>
              <a:buChar char="l"/>
            </a:pPr>
            <a:r>
              <a:rPr lang="zh-CN" altLang="en-US" sz="2400" dirty="0" smtClean="0">
                <a:solidFill>
                  <a:schemeClr val="tx1">
                    <a:lumMod val="85000"/>
                    <a:lumOff val="15000"/>
                  </a:schemeClr>
                </a:solidFill>
                <a:latin typeface="微软雅黑" pitchFamily="34" charset="-122"/>
                <a:ea typeface="微软雅黑" pitchFamily="34" charset="-122"/>
              </a:rPr>
              <a:t>例</a:t>
            </a:r>
            <a:r>
              <a:rPr lang="en-US" altLang="zh-CN" sz="2400" dirty="0" smtClean="0">
                <a:solidFill>
                  <a:schemeClr val="tx1">
                    <a:lumMod val="85000"/>
                    <a:lumOff val="15000"/>
                  </a:schemeClr>
                </a:solidFill>
                <a:latin typeface="微软雅黑" pitchFamily="34" charset="-122"/>
                <a:ea typeface="微软雅黑" pitchFamily="34" charset="-122"/>
              </a:rPr>
              <a:t>9 </a:t>
            </a:r>
            <a:r>
              <a:rPr lang="zh-CN" altLang="en-US" sz="2400" dirty="0" smtClean="0">
                <a:solidFill>
                  <a:schemeClr val="tx1">
                    <a:lumMod val="85000"/>
                    <a:lumOff val="15000"/>
                  </a:schemeClr>
                </a:solidFill>
                <a:latin typeface="微软雅黑" pitchFamily="34" charset="-122"/>
                <a:ea typeface="微软雅黑" pitchFamily="34" charset="-122"/>
              </a:rPr>
              <a:t>计算</a:t>
            </a:r>
            <a:r>
              <a:rPr lang="en-US" altLang="zh-CN" sz="2400" dirty="0" smtClean="0">
                <a:solidFill>
                  <a:schemeClr val="tx1">
                    <a:lumMod val="85000"/>
                    <a:lumOff val="15000"/>
                  </a:schemeClr>
                </a:solidFill>
                <a:latin typeface="微软雅黑" pitchFamily="34" charset="-122"/>
                <a:ea typeface="微软雅黑" pitchFamily="34" charset="-122"/>
              </a:rPr>
              <a:t> linked</a:t>
            </a:r>
            <a:r>
              <a:rPr lang="zh-CN" altLang="en-US" sz="2400" dirty="0">
                <a:solidFill>
                  <a:schemeClr val="tx1">
                    <a:lumMod val="85000"/>
                    <a:lumOff val="15000"/>
                  </a:schemeClr>
                </a:solidFill>
                <a:latin typeface="微软雅黑" pitchFamily="34" charset="-122"/>
                <a:ea typeface="微软雅黑" pitchFamily="34" charset="-122"/>
              </a:rPr>
              <a:t> </a:t>
            </a:r>
            <a:r>
              <a:rPr lang="en-US" altLang="zh-CN" sz="2400" dirty="0" smtClean="0">
                <a:solidFill>
                  <a:schemeClr val="tx1">
                    <a:lumMod val="85000"/>
                    <a:lumOff val="15000"/>
                  </a:schemeClr>
                </a:solidFill>
                <a:latin typeface="微软雅黑" pitchFamily="34" charset="-122"/>
                <a:ea typeface="微软雅黑" pitchFamily="34" charset="-122"/>
              </a:rPr>
              <a:t>file size</a:t>
            </a:r>
            <a:endParaRPr lang="en-US" altLang="zh-CN" sz="2400" dirty="0" smtClean="0">
              <a:solidFill>
                <a:schemeClr val="tx1">
                  <a:lumMod val="85000"/>
                  <a:lumOff val="15000"/>
                </a:schemeClr>
              </a:solidFill>
              <a:latin typeface="微软雅黑" pitchFamily="34" charset="-122"/>
              <a:ea typeface="微软雅黑" pitchFamily="34" charset="-122"/>
            </a:endParaRPr>
          </a:p>
          <a:p>
            <a:pPr marL="342900" indent="-342900" algn="l">
              <a:lnSpc>
                <a:spcPct val="125000"/>
              </a:lnSpc>
              <a:spcBef>
                <a:spcPts val="600"/>
              </a:spcBef>
              <a:buFont typeface="Wingdings" charset="2"/>
              <a:buChar char="l"/>
            </a:pPr>
            <a:r>
              <a:rPr lang="zh-CN" altLang="en-US" sz="2400" dirty="0" smtClean="0">
                <a:solidFill>
                  <a:schemeClr val="tx1">
                    <a:lumMod val="85000"/>
                    <a:lumOff val="15000"/>
                  </a:schemeClr>
                </a:solidFill>
                <a:latin typeface="微软雅黑" pitchFamily="34" charset="-122"/>
                <a:ea typeface="微软雅黑" pitchFamily="34" charset="-122"/>
              </a:rPr>
              <a:t>例</a:t>
            </a:r>
            <a:r>
              <a:rPr lang="en-US" altLang="zh-CN" sz="2400" dirty="0" smtClean="0">
                <a:solidFill>
                  <a:schemeClr val="tx1">
                    <a:lumMod val="85000"/>
                    <a:lumOff val="15000"/>
                  </a:schemeClr>
                </a:solidFill>
                <a:latin typeface="微软雅黑" pitchFamily="34" charset="-122"/>
                <a:ea typeface="微软雅黑" pitchFamily="34" charset="-122"/>
              </a:rPr>
              <a:t>10</a:t>
            </a:r>
            <a:r>
              <a:rPr lang="en-US" altLang="zh-CN" sz="2400" b="1" dirty="0" smtClean="0">
                <a:solidFill>
                  <a:schemeClr val="accent5">
                    <a:lumMod val="75000"/>
                  </a:schemeClr>
                </a:solidFill>
                <a:latin typeface="微软雅黑" pitchFamily="34" charset="-122"/>
                <a:ea typeface="微软雅黑" pitchFamily="34" charset="-122"/>
              </a:rPr>
              <a:t> </a:t>
            </a:r>
            <a:r>
              <a:rPr lang="en-US" altLang="zh-CN" sz="2400" dirty="0">
                <a:solidFill>
                  <a:schemeClr val="tx1">
                    <a:lumMod val="85000"/>
                    <a:lumOff val="15000"/>
                  </a:schemeClr>
                </a:solidFill>
                <a:latin typeface="微软雅黑" pitchFamily="34" charset="-122"/>
                <a:ea typeface="微软雅黑" pitchFamily="34" charset="-122"/>
              </a:rPr>
              <a:t>Linked</a:t>
            </a:r>
            <a:r>
              <a:rPr lang="zh-CN" altLang="en-US" sz="2400" dirty="0">
                <a:solidFill>
                  <a:schemeClr val="tx1">
                    <a:lumMod val="85000"/>
                    <a:lumOff val="15000"/>
                  </a:schemeClr>
                </a:solidFill>
                <a:latin typeface="微软雅黑" pitchFamily="34" charset="-122"/>
                <a:ea typeface="微软雅黑" pitchFamily="34" charset="-122"/>
              </a:rPr>
              <a:t>文件</a:t>
            </a:r>
            <a:r>
              <a:rPr lang="en-US" altLang="zh-CN" sz="2400" dirty="0" smtClean="0">
                <a:solidFill>
                  <a:schemeClr val="tx1">
                    <a:lumMod val="85000"/>
                    <a:lumOff val="15000"/>
                  </a:schemeClr>
                </a:solidFill>
                <a:latin typeface="微软雅黑" pitchFamily="34" charset="-122"/>
                <a:ea typeface="微软雅黑" pitchFamily="34" charset="-122"/>
              </a:rPr>
              <a:t>size</a:t>
            </a:r>
            <a:r>
              <a:rPr lang="zh-CN" altLang="en-US" sz="2400" dirty="0">
                <a:solidFill>
                  <a:schemeClr val="tx1">
                    <a:lumMod val="85000"/>
                    <a:lumOff val="15000"/>
                  </a:schemeClr>
                </a:solidFill>
                <a:latin typeface="微软雅黑" pitchFamily="34" charset="-122"/>
                <a:ea typeface="微软雅黑" pitchFamily="34" charset="-122"/>
              </a:rPr>
              <a:t>与</a:t>
            </a:r>
            <a:r>
              <a:rPr lang="en-US" altLang="zh-CN" sz="2400" dirty="0" smtClean="0">
                <a:solidFill>
                  <a:schemeClr val="tx1">
                    <a:lumMod val="85000"/>
                    <a:lumOff val="15000"/>
                  </a:schemeClr>
                </a:solidFill>
                <a:latin typeface="微软雅黑" pitchFamily="34" charset="-122"/>
                <a:ea typeface="微软雅黑" pitchFamily="34" charset="-122"/>
              </a:rPr>
              <a:t>I/O</a:t>
            </a:r>
            <a:r>
              <a:rPr lang="zh-CN" altLang="en-US" sz="2400" dirty="0" smtClean="0">
                <a:solidFill>
                  <a:schemeClr val="tx1">
                    <a:lumMod val="85000"/>
                    <a:lumOff val="15000"/>
                  </a:schemeClr>
                </a:solidFill>
                <a:latin typeface="微软雅黑" pitchFamily="34" charset="-122"/>
                <a:ea typeface="微软雅黑" pitchFamily="34" charset="-122"/>
              </a:rPr>
              <a:t>次数</a:t>
            </a:r>
            <a:endParaRPr lang="en-US" altLang="zh-CN" sz="2400" dirty="0" smtClean="0">
              <a:solidFill>
                <a:schemeClr val="tx1">
                  <a:lumMod val="85000"/>
                  <a:lumOff val="15000"/>
                </a:schemeClr>
              </a:solidFill>
              <a:latin typeface="微软雅黑" pitchFamily="34" charset="-122"/>
              <a:ea typeface="微软雅黑" pitchFamily="34" charset="-122"/>
            </a:endParaRPr>
          </a:p>
          <a:p>
            <a:pPr marL="342900" indent="-342900" algn="l">
              <a:lnSpc>
                <a:spcPct val="125000"/>
              </a:lnSpc>
              <a:spcBef>
                <a:spcPts val="600"/>
              </a:spcBef>
              <a:buFont typeface="Wingdings" charset="2"/>
              <a:buChar char="l"/>
            </a:pPr>
            <a:r>
              <a:rPr lang="zh-CN" altLang="en-US" sz="2400" dirty="0">
                <a:solidFill>
                  <a:schemeClr val="tx1">
                    <a:lumMod val="85000"/>
                    <a:lumOff val="15000"/>
                  </a:schemeClr>
                </a:solidFill>
                <a:latin typeface="微软雅黑" pitchFamily="34" charset="-122"/>
                <a:ea typeface="微软雅黑" pitchFamily="34" charset="-122"/>
              </a:rPr>
              <a:t>例</a:t>
            </a:r>
            <a:r>
              <a:rPr lang="en-US" altLang="zh-CN" sz="2400" dirty="0">
                <a:solidFill>
                  <a:schemeClr val="tx1">
                    <a:lumMod val="85000"/>
                    <a:lumOff val="15000"/>
                  </a:schemeClr>
                </a:solidFill>
                <a:latin typeface="微软雅黑" pitchFamily="34" charset="-122"/>
                <a:ea typeface="微软雅黑" pitchFamily="34" charset="-122"/>
              </a:rPr>
              <a:t>11 </a:t>
            </a:r>
            <a:r>
              <a:rPr lang="zh-CN" altLang="en-US" sz="2400" dirty="0" smtClean="0">
                <a:solidFill>
                  <a:schemeClr val="tx1">
                    <a:lumMod val="85000"/>
                    <a:lumOff val="15000"/>
                  </a:schemeClr>
                </a:solidFill>
                <a:latin typeface="微软雅黑" pitchFamily="34" charset="-122"/>
                <a:ea typeface="微软雅黑" pitchFamily="34" charset="-122"/>
              </a:rPr>
              <a:t>文件</a:t>
            </a:r>
            <a:r>
              <a:rPr lang="zh-CN" altLang="en-US" sz="2400" dirty="0">
                <a:solidFill>
                  <a:schemeClr val="tx1">
                    <a:lumMod val="85000"/>
                    <a:lumOff val="15000"/>
                  </a:schemeClr>
                </a:solidFill>
                <a:latin typeface="微软雅黑" pitchFamily="34" charset="-122"/>
                <a:ea typeface="微软雅黑" pitchFamily="34" charset="-122"/>
              </a:rPr>
              <a:t>命名与</a:t>
            </a:r>
            <a:r>
              <a:rPr lang="zh-CN" altLang="en-US" sz="2400" dirty="0">
                <a:solidFill>
                  <a:schemeClr val="tx1">
                    <a:lumMod val="85000"/>
                    <a:lumOff val="15000"/>
                  </a:schemeClr>
                </a:solidFill>
                <a:latin typeface="微软雅黑" pitchFamily="34" charset="-122"/>
                <a:ea typeface="微软雅黑" pitchFamily="34" charset="-122"/>
              </a:rPr>
              <a:t>目</a:t>
            </a:r>
            <a:r>
              <a:rPr lang="zh-CN" altLang="en-US" sz="2400" dirty="0" smtClean="0">
                <a:solidFill>
                  <a:schemeClr val="tx1">
                    <a:lumMod val="85000"/>
                    <a:lumOff val="15000"/>
                  </a:schemeClr>
                </a:solidFill>
                <a:latin typeface="微软雅黑" pitchFamily="34" charset="-122"/>
                <a:ea typeface="微软雅黑" pitchFamily="34" charset="-122"/>
              </a:rPr>
              <a:t>录结构</a:t>
            </a:r>
            <a:endParaRPr lang="en-US" altLang="zh-CN" sz="2400" dirty="0">
              <a:solidFill>
                <a:schemeClr val="tx1">
                  <a:lumMod val="85000"/>
                  <a:lumOff val="15000"/>
                </a:schemeClr>
              </a:solidFill>
              <a:latin typeface="微软雅黑" pitchFamily="34" charset="-122"/>
              <a:ea typeface="微软雅黑" pitchFamily="34" charset="-122"/>
            </a:endParaRPr>
          </a:p>
        </p:txBody>
      </p:sp>
      <p:sp>
        <p:nvSpPr>
          <p:cNvPr id="6" name="内容占位符 2"/>
          <p:cNvSpPr>
            <a:spLocks noGrp="1"/>
          </p:cNvSpPr>
          <p:nvPr>
            <p:ph idx="1"/>
          </p:nvPr>
        </p:nvSpPr>
        <p:spPr>
          <a:xfrm>
            <a:off x="9313202" y="1002674"/>
            <a:ext cx="2662898" cy="1682956"/>
          </a:xfrm>
          <a:solidFill>
            <a:srgbClr val="FFFF00"/>
          </a:solidFill>
        </p:spPr>
        <p:txBody>
          <a:bodyPr>
            <a:normAutofit/>
          </a:bodyPr>
          <a:lstStyle/>
          <a:p>
            <a:pPr>
              <a:lnSpc>
                <a:spcPct val="100000"/>
              </a:lnSpc>
            </a:pPr>
            <a:r>
              <a:rPr lang="zh-CN" altLang="en-US" sz="2400" dirty="0" smtClean="0">
                <a:latin typeface="微软雅黑" pitchFamily="34" charset="-122"/>
                <a:ea typeface="微软雅黑" pitchFamily="34" charset="-122"/>
              </a:rPr>
              <a:t>作业：</a:t>
            </a:r>
            <a:endParaRPr lang="en-US" altLang="zh-CN" sz="2400" dirty="0" smtClean="0">
              <a:latin typeface="微软雅黑" pitchFamily="34" charset="-122"/>
              <a:ea typeface="微软雅黑" pitchFamily="34" charset="-122"/>
            </a:endParaRPr>
          </a:p>
          <a:p>
            <a:pPr>
              <a:lnSpc>
                <a:spcPct val="100000"/>
              </a:lnSpc>
            </a:pPr>
            <a:r>
              <a:rPr lang="en-US" altLang="zh-CN" sz="2400" dirty="0" smtClean="0">
                <a:latin typeface="微软雅黑" pitchFamily="34" charset="-122"/>
                <a:ea typeface="微软雅黑" pitchFamily="34" charset="-122"/>
              </a:rPr>
              <a:t>11.6</a:t>
            </a:r>
            <a:endParaRPr lang="en-US" altLang="zh-CN" sz="2400" dirty="0" smtClean="0">
              <a:latin typeface="微软雅黑" pitchFamily="34" charset="-122"/>
              <a:ea typeface="微软雅黑" pitchFamily="34" charset="-122"/>
            </a:endParaRPr>
          </a:p>
          <a:p>
            <a:pPr>
              <a:lnSpc>
                <a:spcPct val="100000"/>
              </a:lnSpc>
            </a:pPr>
            <a:r>
              <a:rPr lang="zh-CN" altLang="en-US" sz="2400" dirty="0" smtClean="0">
                <a:latin typeface="微软雅黑" pitchFamily="34" charset="-122"/>
                <a:ea typeface="微软雅黑" pitchFamily="34" charset="-122"/>
              </a:rPr>
              <a:t>补充作业</a:t>
            </a:r>
            <a:r>
              <a:rPr lang="en-US" altLang="zh-CN" sz="2400" dirty="0" smtClean="0">
                <a:latin typeface="微软雅黑" pitchFamily="34" charset="-122"/>
                <a:ea typeface="微软雅黑" pitchFamily="34" charset="-122"/>
              </a:rPr>
              <a:t>1</a:t>
            </a:r>
            <a:r>
              <a:rPr lang="zh-CN" altLang="en-US" sz="2400" dirty="0" smtClean="0">
                <a:latin typeface="微软雅黑" pitchFamily="34" charset="-122"/>
                <a:ea typeface="微软雅黑" pitchFamily="34" charset="-122"/>
              </a:rPr>
              <a:t>，</a:t>
            </a:r>
            <a:r>
              <a:rPr lang="en-US" altLang="zh-CN" sz="2400" dirty="0" smtClean="0">
                <a:latin typeface="微软雅黑" pitchFamily="34" charset="-122"/>
                <a:ea typeface="微软雅黑" pitchFamily="34" charset="-122"/>
              </a:rPr>
              <a:t>2</a:t>
            </a:r>
            <a:endParaRPr lang="en-US" altLang="zh-CN" sz="2400" dirty="0" smtClean="0">
              <a:latin typeface="微软雅黑" pitchFamily="34" charset="-122"/>
              <a:ea typeface="微软雅黑" pitchFamily="34" charset="-122"/>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内容占位符 1"/>
              <p:cNvSpPr>
                <a:spLocks noGrp="1"/>
              </p:cNvSpPr>
              <p:nvPr>
                <p:ph idx="1"/>
              </p:nvPr>
            </p:nvSpPr>
            <p:spPr/>
            <p:txBody>
              <a:bodyPr>
                <a:normAutofit/>
              </a:bodyPr>
              <a:lstStyle/>
              <a:p>
                <a:pPr marL="342900" lvl="1" indent="-342900" algn="l">
                  <a:lnSpc>
                    <a:spcPct val="100000"/>
                  </a:lnSpc>
                  <a:spcBef>
                    <a:spcPts val="600"/>
                  </a:spcBef>
                  <a:buFont typeface="Wingdings" panose="05000000000000000000" pitchFamily="2" charset="2"/>
                  <a:buChar char="l"/>
                </a:pPr>
                <a:r>
                  <a:rPr lang="zh-CN" altLang="en-US" sz="2400" dirty="0">
                    <a:latin typeface="微软雅黑" panose="020B0503020204020204" pitchFamily="34" charset="-122"/>
                    <a:ea typeface="微软雅黑" panose="020B0503020204020204" pitchFamily="34" charset="-122"/>
                    <a:cs typeface="Times New Roman" pitchFamily="18" charset="0"/>
                  </a:rPr>
                  <a:t>已知对一个</a:t>
                </a:r>
                <a:r>
                  <a:rPr lang="en-US" altLang="zh-CN" sz="2400" dirty="0">
                    <a:latin typeface="微软雅黑" panose="020B0503020204020204" pitchFamily="34" charset="-122"/>
                    <a:ea typeface="微软雅黑" panose="020B0503020204020204" pitchFamily="34" charset="-122"/>
                    <a:cs typeface="Times New Roman" pitchFamily="18" charset="0"/>
                  </a:rPr>
                  <a:t> </a:t>
                </a:r>
                <a:r>
                  <a:rPr lang="en-US" altLang="zh-CN" sz="2400" dirty="0">
                    <a:latin typeface="微软雅黑" panose="020B0503020204020204" pitchFamily="34" charset="-122"/>
                    <a:ea typeface="微软雅黑" panose="020B0503020204020204" pitchFamily="34" charset="-122"/>
                    <a:cs typeface="Times New Roman" pitchFamily="18" charset="0"/>
                  </a:rPr>
                  <a:t>indexed </a:t>
                </a:r>
                <a:r>
                  <a:rPr lang="en-US" altLang="zh-CN" sz="2400" dirty="0">
                    <a:latin typeface="微软雅黑" panose="020B0503020204020204" pitchFamily="34" charset="-122"/>
                    <a:ea typeface="微软雅黑" panose="020B0503020204020204" pitchFamily="34" charset="-122"/>
                    <a:cs typeface="Times New Roman" pitchFamily="18" charset="0"/>
                  </a:rPr>
                  <a:t>file</a:t>
                </a:r>
                <a:endParaRPr lang="en-US" altLang="zh-CN" sz="2400" dirty="0">
                  <a:latin typeface="微软雅黑" panose="020B0503020204020204" pitchFamily="34" charset="-122"/>
                  <a:ea typeface="微软雅黑" panose="020B0503020204020204" pitchFamily="34" charset="-122"/>
                  <a:cs typeface="Times New Roman" pitchFamily="18" charset="0"/>
                </a:endParaRPr>
              </a:p>
              <a:p>
                <a:pPr marL="800100" lvl="1" indent="-342900">
                  <a:lnSpc>
                    <a:spcPct val="100000"/>
                  </a:lnSpc>
                  <a:spcBef>
                    <a:spcPts val="600"/>
                  </a:spcBef>
                  <a:buClr>
                    <a:srgbClr val="FF0000"/>
                  </a:buClr>
                  <a:buSzPct val="80000"/>
                  <a:buFont typeface="Wingdings" panose="05000000000000000000" pitchFamily="2" charset="2"/>
                  <a:buChar char="n"/>
                </a:pPr>
                <a:r>
                  <a:rPr lang="en-US" altLang="zh-CN" sz="2400" dirty="0">
                    <a:latin typeface="微软雅黑" panose="020B0503020204020204" pitchFamily="34" charset="-122"/>
                    <a:ea typeface="微软雅黑" panose="020B0503020204020204" pitchFamily="34" charset="-122"/>
                    <a:cs typeface="Times New Roman" pitchFamily="18" charset="0"/>
                  </a:rPr>
                  <a:t>block </a:t>
                </a:r>
                <a:r>
                  <a:rPr lang="en-US" altLang="zh-CN" sz="2400" dirty="0">
                    <a:latin typeface="微软雅黑" panose="020B0503020204020204" pitchFamily="34" charset="-122"/>
                    <a:ea typeface="微软雅黑" panose="020B0503020204020204" pitchFamily="34" charset="-122"/>
                    <a:cs typeface="Times New Roman" pitchFamily="18" charset="0"/>
                  </a:rPr>
                  <a:t>size,  e.g. </a:t>
                </a:r>
                <a:r>
                  <a:rPr lang="en-US" altLang="zh-CN" sz="2400" dirty="0" smtClean="0">
                    <a:latin typeface="微软雅黑" panose="020B0503020204020204" pitchFamily="34" charset="-122"/>
                    <a:ea typeface="微软雅黑" panose="020B0503020204020204" pitchFamily="34" charset="-122"/>
                    <a:cs typeface="Times New Roman" pitchFamily="18" charset="0"/>
                  </a:rPr>
                  <a:t>1024bytes=1K</a:t>
                </a:r>
                <a:r>
                  <a:rPr lang="zh-CN" altLang="en-US" sz="2400" dirty="0" smtClean="0">
                    <a:latin typeface="微软雅黑" panose="020B0503020204020204" pitchFamily="34" charset="-122"/>
                    <a:ea typeface="微软雅黑" panose="020B0503020204020204" pitchFamily="34" charset="-122"/>
                    <a:cs typeface="Times New Roman" pitchFamily="18" charset="0"/>
                  </a:rPr>
                  <a:t>，</a:t>
                </a:r>
                <a:r>
                  <a:rPr lang="zh-CN" altLang="en-US" sz="2400" dirty="0">
                    <a:latin typeface="微软雅黑" panose="020B0503020204020204" pitchFamily="34" charset="-122"/>
                    <a:ea typeface="微软雅黑" panose="020B0503020204020204" pitchFamily="34" charset="-122"/>
                    <a:cs typeface="Times New Roman" pitchFamily="18" charset="0"/>
                  </a:rPr>
                  <a:t>存</a:t>
                </a:r>
                <a:r>
                  <a:rPr lang="en-US" altLang="zh-CN" sz="2400" dirty="0">
                    <a:latin typeface="微软雅黑" panose="020B0503020204020204" pitchFamily="34" charset="-122"/>
                    <a:ea typeface="微软雅黑" panose="020B0503020204020204" pitchFamily="34" charset="-122"/>
                    <a:cs typeface="Times New Roman" pitchFamily="18" charset="0"/>
                  </a:rPr>
                  <a:t>data block</a:t>
                </a:r>
                <a:r>
                  <a:rPr lang="zh-CN" altLang="en-US" sz="2400" dirty="0">
                    <a:latin typeface="微软雅黑" panose="020B0503020204020204" pitchFamily="34" charset="-122"/>
                    <a:ea typeface="微软雅黑" panose="020B0503020204020204" pitchFamily="34" charset="-122"/>
                    <a:cs typeface="Times New Roman" pitchFamily="18" charset="0"/>
                  </a:rPr>
                  <a:t>、</a:t>
                </a:r>
                <a:r>
                  <a:rPr lang="en-US" altLang="zh-CN" sz="2400" dirty="0">
                    <a:latin typeface="微软雅黑" panose="020B0503020204020204" pitchFamily="34" charset="-122"/>
                    <a:ea typeface="微软雅黑" panose="020B0503020204020204" pitchFamily="34" charset="-122"/>
                    <a:cs typeface="Times New Roman" pitchFamily="18" charset="0"/>
                  </a:rPr>
                  <a:t>index </a:t>
                </a:r>
                <a:r>
                  <a:rPr lang="en-US" altLang="zh-CN" sz="2400" dirty="0">
                    <a:latin typeface="微软雅黑" panose="020B0503020204020204" pitchFamily="34" charset="-122"/>
                    <a:ea typeface="微软雅黑" panose="020B0503020204020204" pitchFamily="34" charset="-122"/>
                    <a:cs typeface="Times New Roman" pitchFamily="18" charset="0"/>
                  </a:rPr>
                  <a:t>block</a:t>
                </a:r>
              </a:p>
              <a:p>
                <a:pPr marL="800100" lvl="1" indent="-342900">
                  <a:lnSpc>
                    <a:spcPct val="100000"/>
                  </a:lnSpc>
                  <a:spcBef>
                    <a:spcPts val="600"/>
                  </a:spcBef>
                  <a:buClr>
                    <a:srgbClr val="FF0000"/>
                  </a:buClr>
                  <a:buSzPct val="80000"/>
                  <a:buFont typeface="Wingdings" panose="05000000000000000000" pitchFamily="2" charset="2"/>
                  <a:buChar char="n"/>
                </a:pPr>
                <a:r>
                  <a:rPr lang="zh-CN" altLang="en-US" sz="2400" dirty="0">
                    <a:latin typeface="微软雅黑" panose="020B0503020204020204" pitchFamily="34" charset="-122"/>
                    <a:ea typeface="微软雅黑" panose="020B0503020204020204" pitchFamily="34" charset="-122"/>
                    <a:cs typeface="Times New Roman" pitchFamily="18" charset="0"/>
                  </a:rPr>
                  <a:t>索引</a:t>
                </a:r>
                <a:r>
                  <a:rPr lang="zh-CN" altLang="en-US" sz="2400" dirty="0">
                    <a:latin typeface="微软雅黑" panose="020B0503020204020204" pitchFamily="34" charset="-122"/>
                    <a:ea typeface="微软雅黑" panose="020B0503020204020204" pitchFamily="34" charset="-122"/>
                    <a:cs typeface="Times New Roman" pitchFamily="18" charset="0"/>
                  </a:rPr>
                  <a:t>结构</a:t>
                </a:r>
                <a:r>
                  <a:rPr lang="zh-CN" altLang="en-US" sz="2400" dirty="0" smtClean="0">
                    <a:latin typeface="微软雅黑" panose="020B0503020204020204" pitchFamily="34" charset="-122"/>
                    <a:ea typeface="微软雅黑" panose="020B0503020204020204" pitchFamily="34" charset="-122"/>
                    <a:cs typeface="Times New Roman" pitchFamily="18" charset="0"/>
                  </a:rPr>
                  <a:t>：</a:t>
                </a:r>
                <a:r>
                  <a:rPr lang="en-US" altLang="zh-CN" sz="2400" dirty="0" smtClean="0">
                    <a:latin typeface="微软雅黑" panose="020B0503020204020204" pitchFamily="34" charset="-122"/>
                    <a:ea typeface="微软雅黑" panose="020B0503020204020204" pitchFamily="34" charset="-122"/>
                    <a:cs typeface="Times New Roman" pitchFamily="18" charset="0"/>
                  </a:rPr>
                  <a:t>L</a:t>
                </a:r>
                <a:r>
                  <a:rPr lang="zh-CN" altLang="en-US" sz="2400" dirty="0" smtClean="0">
                    <a:latin typeface="微软雅黑" panose="020B0503020204020204" pitchFamily="34" charset="-122"/>
                    <a:ea typeface="微软雅黑" panose="020B0503020204020204" pitchFamily="34" charset="-122"/>
                    <a:cs typeface="Times New Roman" pitchFamily="18" charset="0"/>
                  </a:rPr>
                  <a:t>个直接</a:t>
                </a:r>
                <a:r>
                  <a:rPr lang="zh-CN" altLang="en-US" sz="2400" dirty="0">
                    <a:latin typeface="微软雅黑" panose="020B0503020204020204" pitchFamily="34" charset="-122"/>
                    <a:ea typeface="微软雅黑" panose="020B0503020204020204" pitchFamily="34" charset="-122"/>
                    <a:cs typeface="Times New Roman" pitchFamily="18" charset="0"/>
                  </a:rPr>
                  <a:t>索引</a:t>
                </a:r>
                <a:r>
                  <a:rPr lang="zh-CN" altLang="en-US" sz="2400" dirty="0" smtClean="0">
                    <a:latin typeface="微软雅黑" panose="020B0503020204020204" pitchFamily="34" charset="-122"/>
                    <a:ea typeface="微软雅黑" panose="020B0503020204020204" pitchFamily="34" charset="-122"/>
                    <a:cs typeface="Times New Roman" pitchFamily="18" charset="0"/>
                  </a:rPr>
                  <a:t>指针放在</a:t>
                </a:r>
                <a:r>
                  <a:rPr lang="en-US" altLang="zh-CN" sz="2400" dirty="0" smtClean="0">
                    <a:latin typeface="微软雅黑" panose="020B0503020204020204" pitchFamily="34" charset="-122"/>
                    <a:ea typeface="微软雅黑" panose="020B0503020204020204" pitchFamily="34" charset="-122"/>
                    <a:cs typeface="Times New Roman" pitchFamily="18" charset="0"/>
                  </a:rPr>
                  <a:t>FCB block</a:t>
                </a:r>
                <a:r>
                  <a:rPr lang="zh-CN" altLang="en-US" sz="2400" dirty="0" smtClean="0">
                    <a:latin typeface="微软雅黑" panose="020B0503020204020204" pitchFamily="34" charset="-122"/>
                    <a:ea typeface="微软雅黑" panose="020B0503020204020204" pitchFamily="34" charset="-122"/>
                    <a:cs typeface="Times New Roman" pitchFamily="18" charset="0"/>
                  </a:rPr>
                  <a:t>中</a:t>
                </a:r>
                <a:r>
                  <a:rPr lang="en-US" altLang="zh-CN" sz="2400" dirty="0" smtClean="0">
                    <a:latin typeface="微软雅黑" panose="020B0503020204020204" pitchFamily="34" charset="-122"/>
                    <a:ea typeface="微软雅黑" panose="020B0503020204020204" pitchFamily="34" charset="-122"/>
                    <a:cs typeface="Times New Roman" pitchFamily="18" charset="0"/>
                  </a:rPr>
                  <a:t>, m</a:t>
                </a:r>
                <a:r>
                  <a:rPr lang="zh-CN" altLang="en-US" sz="2400" dirty="0" smtClean="0">
                    <a:latin typeface="微软雅黑" panose="020B0503020204020204" pitchFamily="34" charset="-122"/>
                    <a:ea typeface="微软雅黑" panose="020B0503020204020204" pitchFamily="34" charset="-122"/>
                    <a:cs typeface="Times New Roman" pitchFamily="18" charset="0"/>
                  </a:rPr>
                  <a:t>个</a:t>
                </a:r>
                <a:r>
                  <a:rPr lang="zh-CN" altLang="en-US" sz="2400" dirty="0">
                    <a:latin typeface="微软雅黑" panose="020B0503020204020204" pitchFamily="34" charset="-122"/>
                    <a:ea typeface="微软雅黑" panose="020B0503020204020204" pitchFamily="34" charset="-122"/>
                    <a:cs typeface="Times New Roman" pitchFamily="18" charset="0"/>
                  </a:rPr>
                  <a:t>一级</a:t>
                </a:r>
                <a:r>
                  <a:rPr lang="zh-CN" altLang="en-US" sz="2400" dirty="0">
                    <a:latin typeface="微软雅黑" panose="020B0503020204020204" pitchFamily="34" charset="-122"/>
                    <a:ea typeface="微软雅黑" panose="020B0503020204020204" pitchFamily="34" charset="-122"/>
                    <a:cs typeface="Times New Roman" pitchFamily="18" charset="0"/>
                  </a:rPr>
                  <a:t>间接索引</a:t>
                </a:r>
                <a:r>
                  <a:rPr lang="zh-CN" altLang="en-US" sz="2400" dirty="0">
                    <a:latin typeface="微软雅黑" panose="020B0503020204020204" pitchFamily="34" charset="-122"/>
                    <a:ea typeface="微软雅黑" panose="020B0503020204020204" pitchFamily="34" charset="-122"/>
                    <a:cs typeface="Times New Roman" pitchFamily="18" charset="0"/>
                  </a:rPr>
                  <a:t>块</a:t>
                </a:r>
                <a:r>
                  <a:rPr lang="en-US" altLang="zh-CN" sz="2400" dirty="0">
                    <a:latin typeface="微软雅黑" panose="020B0503020204020204" pitchFamily="34" charset="-122"/>
                    <a:ea typeface="微软雅黑" panose="020B0503020204020204" pitchFamily="34" charset="-122"/>
                    <a:cs typeface="Times New Roman" pitchFamily="18" charset="0"/>
                  </a:rPr>
                  <a:t>index block </a:t>
                </a:r>
                <a:r>
                  <a:rPr lang="zh-CN" altLang="en-US" sz="2400" dirty="0" smtClean="0">
                    <a:latin typeface="微软雅黑" panose="020B0503020204020204" pitchFamily="34" charset="-122"/>
                    <a:ea typeface="微软雅黑" panose="020B0503020204020204" pitchFamily="34" charset="-122"/>
                    <a:cs typeface="Times New Roman" pitchFamily="18" charset="0"/>
                  </a:rPr>
                  <a:t>、</a:t>
                </a:r>
                <a:r>
                  <a:rPr lang="en-US" altLang="zh-CN" sz="2400" dirty="0">
                    <a:latin typeface="微软雅黑" panose="020B0503020204020204" pitchFamily="34" charset="-122"/>
                    <a:ea typeface="微软雅黑" panose="020B0503020204020204" pitchFamily="34" charset="-122"/>
                    <a:cs typeface="Times New Roman" pitchFamily="18" charset="0"/>
                  </a:rPr>
                  <a:t>n</a:t>
                </a:r>
                <a:r>
                  <a:rPr lang="zh-CN" altLang="en-US" sz="2400" dirty="0" smtClean="0">
                    <a:latin typeface="微软雅黑" panose="020B0503020204020204" pitchFamily="34" charset="-122"/>
                    <a:ea typeface="微软雅黑" panose="020B0503020204020204" pitchFamily="34" charset="-122"/>
                    <a:cs typeface="Times New Roman" pitchFamily="18" charset="0"/>
                  </a:rPr>
                  <a:t>个</a:t>
                </a:r>
                <a:r>
                  <a:rPr lang="zh-CN" altLang="en-US" sz="2400" dirty="0">
                    <a:latin typeface="微软雅黑" panose="020B0503020204020204" pitchFamily="34" charset="-122"/>
                    <a:ea typeface="微软雅黑" panose="020B0503020204020204" pitchFamily="34" charset="-122"/>
                    <a:cs typeface="Times New Roman" pitchFamily="18" charset="0"/>
                  </a:rPr>
                  <a:t>二</a:t>
                </a:r>
                <a:r>
                  <a:rPr lang="zh-CN" altLang="en-US" sz="2400" dirty="0">
                    <a:latin typeface="微软雅黑" panose="020B0503020204020204" pitchFamily="34" charset="-122"/>
                    <a:ea typeface="微软雅黑" panose="020B0503020204020204" pitchFamily="34" charset="-122"/>
                    <a:cs typeface="Times New Roman" pitchFamily="18" charset="0"/>
                  </a:rPr>
                  <a:t>级间接索引</a:t>
                </a:r>
                <a:r>
                  <a:rPr lang="zh-CN" altLang="en-US" sz="2400" dirty="0">
                    <a:latin typeface="微软雅黑" panose="020B0503020204020204" pitchFamily="34" charset="-122"/>
                    <a:ea typeface="微软雅黑" panose="020B0503020204020204" pitchFamily="34" charset="-122"/>
                    <a:cs typeface="Times New Roman" pitchFamily="18" charset="0"/>
                  </a:rPr>
                  <a:t>块</a:t>
                </a:r>
                <a:endParaRPr lang="en-US" altLang="zh-CN" sz="2400" dirty="0">
                  <a:latin typeface="微软雅黑" panose="020B0503020204020204" pitchFamily="34" charset="-122"/>
                  <a:ea typeface="微软雅黑" panose="020B0503020204020204" pitchFamily="34" charset="-122"/>
                  <a:cs typeface="Times New Roman" pitchFamily="18" charset="0"/>
                </a:endParaRPr>
              </a:p>
              <a:p>
                <a:pPr marL="800100" lvl="1" indent="-342900">
                  <a:lnSpc>
                    <a:spcPct val="100000"/>
                  </a:lnSpc>
                  <a:spcBef>
                    <a:spcPts val="600"/>
                  </a:spcBef>
                  <a:buClr>
                    <a:srgbClr val="FF0000"/>
                  </a:buClr>
                  <a:buSzPct val="80000"/>
                  <a:buFont typeface="Wingdings" panose="05000000000000000000" pitchFamily="2" charset="2"/>
                  <a:buChar char="n"/>
                </a:pPr>
                <a:r>
                  <a:rPr lang="zh-CN" altLang="en-US" sz="2400" dirty="0" smtClean="0">
                    <a:latin typeface="微软雅黑" panose="020B0503020204020204" pitchFamily="34" charset="-122"/>
                    <a:ea typeface="微软雅黑" panose="020B0503020204020204" pitchFamily="34" charset="-122"/>
                    <a:cs typeface="Times New Roman" pitchFamily="18" charset="0"/>
                  </a:rPr>
                  <a:t>块</a:t>
                </a:r>
                <a:r>
                  <a:rPr lang="zh-CN" altLang="en-US" sz="2400" dirty="0">
                    <a:latin typeface="微软雅黑" panose="020B0503020204020204" pitchFamily="34" charset="-122"/>
                    <a:ea typeface="微软雅黑" panose="020B0503020204020204" pitchFamily="34" charset="-122"/>
                    <a:cs typeface="Times New Roman" pitchFamily="18" charset="0"/>
                  </a:rPr>
                  <a:t>地址</a:t>
                </a:r>
                <a:r>
                  <a:rPr lang="en-US" altLang="zh-CN" sz="2400" dirty="0">
                    <a:latin typeface="微软雅黑" panose="020B0503020204020204" pitchFamily="34" charset="-122"/>
                    <a:ea typeface="微软雅黑" panose="020B0503020204020204" pitchFamily="34" charset="-122"/>
                    <a:cs typeface="Times New Roman" pitchFamily="18" charset="0"/>
                  </a:rPr>
                  <a:t>/</a:t>
                </a:r>
                <a:r>
                  <a:rPr lang="en-US" altLang="zh-CN" sz="2400" dirty="0" smtClean="0">
                    <a:latin typeface="微软雅黑" panose="020B0503020204020204" pitchFamily="34" charset="-122"/>
                    <a:ea typeface="微软雅黑" panose="020B0503020204020204" pitchFamily="34" charset="-122"/>
                    <a:cs typeface="Times New Roman" pitchFamily="18" charset="0"/>
                  </a:rPr>
                  <a:t>address </a:t>
                </a:r>
                <a:r>
                  <a:rPr lang="en-US" altLang="zh-CN" sz="2400" dirty="0">
                    <a:latin typeface="微软雅黑" panose="020B0503020204020204" pitchFamily="34" charset="-122"/>
                    <a:ea typeface="微软雅黑" panose="020B0503020204020204" pitchFamily="34" charset="-122"/>
                    <a:cs typeface="Times New Roman" pitchFamily="18" charset="0"/>
                  </a:rPr>
                  <a:t>pointer</a:t>
                </a:r>
                <a:r>
                  <a:rPr lang="zh-CN" altLang="en-US" sz="2400" dirty="0">
                    <a:latin typeface="微软雅黑" panose="020B0503020204020204" pitchFamily="34" charset="-122"/>
                    <a:ea typeface="微软雅黑" panose="020B0503020204020204" pitchFamily="34" charset="-122"/>
                    <a:cs typeface="Times New Roman" pitchFamily="18" charset="0"/>
                  </a:rPr>
                  <a:t>占</a:t>
                </a:r>
                <a:r>
                  <a:rPr lang="en-US" altLang="zh-CN" sz="2400" dirty="0">
                    <a:latin typeface="微软雅黑" panose="020B0503020204020204" pitchFamily="34" charset="-122"/>
                    <a:ea typeface="微软雅黑" panose="020B0503020204020204" pitchFamily="34" charset="-122"/>
                    <a:cs typeface="Times New Roman" pitchFamily="18" charset="0"/>
                  </a:rPr>
                  <a:t>4 bytes </a:t>
                </a:r>
                <a14:m>
                  <m:oMath xmlns:m="http://schemas.openxmlformats.org/officeDocument/2006/math">
                    <m:r>
                      <a:rPr lang="en-US" altLang="zh-CN" sz="2400" i="1">
                        <a:latin typeface="Cambria Math"/>
                        <a:ea typeface="Cambria Math"/>
                      </a:rPr>
                      <m:t>→</m:t>
                    </m:r>
                  </m:oMath>
                </a14:m>
                <a:r>
                  <a:rPr lang="en-US" altLang="zh-CN" sz="2400" dirty="0">
                    <a:latin typeface="微软雅黑" panose="020B0503020204020204" pitchFamily="34" charset="-122"/>
                    <a:ea typeface="微软雅黑" panose="020B0503020204020204" pitchFamily="34" charset="-122"/>
                    <a:cs typeface="Times New Roman" pitchFamily="18" charset="0"/>
                  </a:rPr>
                  <a:t> index block</a:t>
                </a:r>
                <a:r>
                  <a:rPr lang="zh-CN" altLang="en-US" sz="2400" dirty="0">
                    <a:latin typeface="微软雅黑" panose="020B0503020204020204" pitchFamily="34" charset="-122"/>
                    <a:ea typeface="微软雅黑" panose="020B0503020204020204" pitchFamily="34" charset="-122"/>
                    <a:cs typeface="Times New Roman" pitchFamily="18" charset="0"/>
                  </a:rPr>
                  <a:t>中块地址</a:t>
                </a:r>
                <a:r>
                  <a:rPr lang="en-US" altLang="zh-CN" sz="2400" dirty="0">
                    <a:latin typeface="微软雅黑" panose="020B0503020204020204" pitchFamily="34" charset="-122"/>
                    <a:ea typeface="微软雅黑" panose="020B0503020204020204" pitchFamily="34" charset="-122"/>
                    <a:cs typeface="Times New Roman" pitchFamily="18" charset="0"/>
                  </a:rPr>
                  <a:t>/</a:t>
                </a:r>
                <a:r>
                  <a:rPr lang="zh-CN" altLang="en-US" sz="2400" dirty="0">
                    <a:latin typeface="微软雅黑" panose="020B0503020204020204" pitchFamily="34" charset="-122"/>
                    <a:ea typeface="微软雅黑" panose="020B0503020204020204" pitchFamily="34" charset="-122"/>
                    <a:cs typeface="Times New Roman" pitchFamily="18" charset="0"/>
                  </a:rPr>
                  <a:t>指针</a:t>
                </a:r>
                <a:r>
                  <a:rPr lang="zh-CN" altLang="en-US" sz="2400" dirty="0" smtClean="0">
                    <a:latin typeface="微软雅黑" panose="020B0503020204020204" pitchFamily="34" charset="-122"/>
                    <a:ea typeface="微软雅黑" panose="020B0503020204020204" pitchFamily="34" charset="-122"/>
                    <a:cs typeface="Times New Roman" pitchFamily="18" charset="0"/>
                  </a:rPr>
                  <a:t>数目</a:t>
                </a:r>
                <a:endParaRPr lang="zh-CN" altLang="en-US" sz="2400" dirty="0">
                  <a:latin typeface="微软雅黑" panose="020B0503020204020204" pitchFamily="34" charset="-122"/>
                  <a:ea typeface="微软雅黑" panose="020B0503020204020204" pitchFamily="34" charset="-122"/>
                </a:endParaRPr>
              </a:p>
              <a:p>
                <a:pPr marL="342900" lvl="1" indent="-342900" algn="l">
                  <a:lnSpc>
                    <a:spcPct val="100000"/>
                  </a:lnSpc>
                  <a:spcBef>
                    <a:spcPts val="600"/>
                  </a:spcBef>
                  <a:buFont typeface="Wingdings" panose="05000000000000000000" pitchFamily="2" charset="2"/>
                  <a:buChar char="l"/>
                </a:pPr>
                <a:r>
                  <a:rPr lang="zh-CN" altLang="en-US" sz="2400" dirty="0" smtClean="0">
                    <a:latin typeface="微软雅黑" panose="020B0503020204020204" pitchFamily="34" charset="-122"/>
                    <a:ea typeface="微软雅黑" panose="020B0503020204020204" pitchFamily="34" charset="-122"/>
                    <a:cs typeface="Times New Roman" pitchFamily="18" charset="0"/>
                  </a:rPr>
                  <a:t>读取</a:t>
                </a:r>
                <a:r>
                  <a:rPr lang="zh-CN" altLang="en-US" sz="2400" dirty="0">
                    <a:latin typeface="微软雅黑" panose="020B0503020204020204" pitchFamily="34" charset="-122"/>
                    <a:ea typeface="微软雅黑" panose="020B0503020204020204" pitchFamily="34" charset="-122"/>
                    <a:cs typeface="Times New Roman" pitchFamily="18" charset="0"/>
                  </a:rPr>
                  <a:t>文件时需要</a:t>
                </a:r>
                <a:r>
                  <a:rPr lang="en-US" altLang="zh-CN" sz="2400" dirty="0">
                    <a:latin typeface="微软雅黑" panose="020B0503020204020204" pitchFamily="34" charset="-122"/>
                    <a:ea typeface="微软雅黑" panose="020B0503020204020204" pitchFamily="34" charset="-122"/>
                    <a:cs typeface="Times New Roman" pitchFamily="18" charset="0"/>
                  </a:rPr>
                  <a:t>open</a:t>
                </a:r>
                <a:r>
                  <a:rPr lang="zh-CN" altLang="en-US" sz="2400" dirty="0">
                    <a:latin typeface="微软雅黑" panose="020B0503020204020204" pitchFamily="34" charset="-122"/>
                    <a:ea typeface="微软雅黑" panose="020B0503020204020204" pitchFamily="34" charset="-122"/>
                    <a:cs typeface="Times New Roman" pitchFamily="18" charset="0"/>
                  </a:rPr>
                  <a:t>文件</a:t>
                </a:r>
                <a:r>
                  <a:rPr lang="zh-CN" altLang="en-US" sz="2400" dirty="0" smtClean="0">
                    <a:latin typeface="微软雅黑" panose="020B0503020204020204" pitchFamily="34" charset="-122"/>
                    <a:ea typeface="微软雅黑" panose="020B0503020204020204" pitchFamily="34" charset="-122"/>
                    <a:cs typeface="Times New Roman" pitchFamily="18" charset="0"/>
                  </a:rPr>
                  <a:t>，</a:t>
                </a:r>
                <a:r>
                  <a:rPr lang="zh-CN" altLang="en-US" sz="2400" u="sng" dirty="0" smtClean="0">
                    <a:solidFill>
                      <a:srgbClr val="FF0000"/>
                    </a:solidFill>
                    <a:latin typeface="微软雅黑" panose="020B0503020204020204" pitchFamily="34" charset="-122"/>
                    <a:ea typeface="微软雅黑" panose="020B0503020204020204" pitchFamily="34" charset="-122"/>
                    <a:cs typeface="Times New Roman" pitchFamily="18" charset="0"/>
                  </a:rPr>
                  <a:t>将</a:t>
                </a:r>
                <a:r>
                  <a:rPr lang="zh-CN" altLang="en-US" sz="2400" u="sng" dirty="0">
                    <a:solidFill>
                      <a:srgbClr val="FF0000"/>
                    </a:solidFill>
                    <a:latin typeface="微软雅黑" panose="020B0503020204020204" pitchFamily="34" charset="-122"/>
                    <a:ea typeface="微软雅黑" panose="020B0503020204020204" pitchFamily="34" charset="-122"/>
                    <a:cs typeface="Times New Roman" pitchFamily="18" charset="0"/>
                  </a:rPr>
                  <a:t>文件的 </a:t>
                </a:r>
                <a:r>
                  <a:rPr lang="en-US" altLang="zh-CN" sz="2400" u="sng" dirty="0" smtClean="0">
                    <a:solidFill>
                      <a:srgbClr val="FF0000"/>
                    </a:solidFill>
                    <a:latin typeface="微软雅黑" panose="020B0503020204020204" pitchFamily="34" charset="-122"/>
                    <a:ea typeface="微软雅黑" panose="020B0503020204020204" pitchFamily="34" charset="-122"/>
                    <a:cs typeface="Times New Roman" pitchFamily="18" charset="0"/>
                  </a:rPr>
                  <a:t>FCB block</a:t>
                </a:r>
                <a:r>
                  <a:rPr lang="zh-CN" altLang="en-US" sz="2400" u="sng" dirty="0" smtClean="0">
                    <a:solidFill>
                      <a:srgbClr val="FF0000"/>
                    </a:solidFill>
                    <a:latin typeface="微软雅黑" panose="020B0503020204020204" pitchFamily="34" charset="-122"/>
                    <a:ea typeface="微软雅黑" panose="020B0503020204020204" pitchFamily="34" charset="-122"/>
                    <a:cs typeface="Times New Roman" pitchFamily="18" charset="0"/>
                  </a:rPr>
                  <a:t>、一级</a:t>
                </a:r>
                <a:r>
                  <a:rPr lang="en-US" altLang="zh-CN" sz="2400" u="sng" dirty="0" smtClean="0">
                    <a:solidFill>
                      <a:srgbClr val="FF0000"/>
                    </a:solidFill>
                    <a:latin typeface="微软雅黑" panose="020B0503020204020204" pitchFamily="34" charset="-122"/>
                    <a:ea typeface="微软雅黑" panose="020B0503020204020204" pitchFamily="34" charset="-122"/>
                    <a:cs typeface="Times New Roman" pitchFamily="18" charset="0"/>
                  </a:rPr>
                  <a:t>/</a:t>
                </a:r>
                <a:r>
                  <a:rPr lang="zh-CN" altLang="en-US" sz="2400" u="sng" dirty="0" smtClean="0">
                    <a:solidFill>
                      <a:srgbClr val="FF0000"/>
                    </a:solidFill>
                    <a:latin typeface="微软雅黑" panose="020B0503020204020204" pitchFamily="34" charset="-122"/>
                    <a:ea typeface="微软雅黑" panose="020B0503020204020204" pitchFamily="34" charset="-122"/>
                    <a:cs typeface="Times New Roman" pitchFamily="18" charset="0"/>
                  </a:rPr>
                  <a:t>二级</a:t>
                </a:r>
                <a:r>
                  <a:rPr lang="en-US" altLang="zh-CN" sz="2400" u="sng" dirty="0" smtClean="0">
                    <a:solidFill>
                      <a:srgbClr val="FF0000"/>
                    </a:solidFill>
                    <a:latin typeface="微软雅黑" panose="020B0503020204020204" pitchFamily="34" charset="-122"/>
                    <a:ea typeface="微软雅黑" panose="020B0503020204020204" pitchFamily="34" charset="-122"/>
                    <a:cs typeface="Times New Roman" pitchFamily="18" charset="0"/>
                  </a:rPr>
                  <a:t>index </a:t>
                </a:r>
                <a:r>
                  <a:rPr lang="en-US" altLang="zh-CN" sz="2400" u="sng" dirty="0">
                    <a:solidFill>
                      <a:srgbClr val="FF0000"/>
                    </a:solidFill>
                    <a:latin typeface="微软雅黑" panose="020B0503020204020204" pitchFamily="34" charset="-122"/>
                    <a:ea typeface="微软雅黑" panose="020B0503020204020204" pitchFamily="34" charset="-122"/>
                    <a:cs typeface="Times New Roman" pitchFamily="18" charset="0"/>
                  </a:rPr>
                  <a:t>block </a:t>
                </a:r>
                <a:r>
                  <a:rPr lang="zh-CN" altLang="en-US" sz="2400" u="sng" dirty="0">
                    <a:solidFill>
                      <a:srgbClr val="FF0000"/>
                    </a:solidFill>
                    <a:latin typeface="微软雅黑" panose="020B0503020204020204" pitchFamily="34" charset="-122"/>
                    <a:ea typeface="微软雅黑" panose="020B0503020204020204" pitchFamily="34" charset="-122"/>
                    <a:cs typeface="Times New Roman" pitchFamily="18" charset="0"/>
                  </a:rPr>
                  <a:t>全部调入内存 </a:t>
                </a:r>
                <a:r>
                  <a:rPr lang="zh-CN" altLang="en-US" sz="2400" u="sng" dirty="0" smtClean="0">
                    <a:solidFill>
                      <a:srgbClr val="FF0000"/>
                    </a:solidFill>
                    <a:latin typeface="微软雅黑" panose="020B0503020204020204" pitchFamily="34" charset="-122"/>
                    <a:ea typeface="微软雅黑" panose="020B0503020204020204" pitchFamily="34" charset="-122"/>
                    <a:cs typeface="Times New Roman" pitchFamily="18" charset="0"/>
                  </a:rPr>
                  <a:t>分配给本文件的</a:t>
                </a:r>
                <a:r>
                  <a:rPr lang="en-US" altLang="zh-CN" sz="2400" u="sng" dirty="0" smtClean="0">
                    <a:solidFill>
                      <a:srgbClr val="FF0000"/>
                    </a:solidFill>
                    <a:latin typeface="微软雅黑" panose="020B0503020204020204" pitchFamily="34" charset="-122"/>
                    <a:ea typeface="微软雅黑" panose="020B0503020204020204" pitchFamily="34" charset="-122"/>
                    <a:cs typeface="Times New Roman" pitchFamily="18" charset="0"/>
                  </a:rPr>
                  <a:t>directory buffer</a:t>
                </a:r>
                <a:r>
                  <a:rPr lang="zh-CN" altLang="en-US" sz="2400" u="sng" dirty="0" smtClean="0">
                    <a:solidFill>
                      <a:srgbClr val="FF0000"/>
                    </a:solidFill>
                    <a:latin typeface="微软雅黑" panose="020B0503020204020204" pitchFamily="34" charset="-122"/>
                    <a:ea typeface="微软雅黑" panose="020B0503020204020204" pitchFamily="34" charset="-122"/>
                    <a:cs typeface="Times New Roman" pitchFamily="18" charset="0"/>
                  </a:rPr>
                  <a:t>，</a:t>
                </a:r>
                <a:r>
                  <a:rPr lang="en-US" altLang="zh-CN" sz="2400" u="sng" dirty="0" smtClean="0">
                    <a:solidFill>
                      <a:srgbClr val="FF0000"/>
                    </a:solidFill>
                    <a:latin typeface="微软雅黑" panose="020B0503020204020204" pitchFamily="34" charset="-122"/>
                    <a:ea typeface="微软雅黑" panose="020B0503020204020204" pitchFamily="34" charset="-122"/>
                    <a:cs typeface="Times New Roman" pitchFamily="18" charset="0"/>
                  </a:rPr>
                  <a:t>e.g. system-wide open file table</a:t>
                </a:r>
                <a:r>
                  <a:rPr lang="zh-CN" altLang="en-US" sz="2400" u="sng" dirty="0" smtClean="0">
                    <a:solidFill>
                      <a:srgbClr val="FF0000"/>
                    </a:solidFill>
                    <a:latin typeface="微软雅黑" panose="020B0503020204020204" pitchFamily="34" charset="-122"/>
                    <a:ea typeface="微软雅黑" panose="020B0503020204020204" pitchFamily="34" charset="-122"/>
                    <a:cs typeface="Times New Roman" pitchFamily="18" charset="0"/>
                  </a:rPr>
                  <a:t>中本本文件目录项</a:t>
                </a:r>
                <a:endParaRPr lang="en-US" altLang="zh-CN" sz="2400" dirty="0">
                  <a:latin typeface="微软雅黑" panose="020B0503020204020204" pitchFamily="34" charset="-122"/>
                  <a:ea typeface="微软雅黑" panose="020B0503020204020204" pitchFamily="34" charset="-122"/>
                  <a:cs typeface="Times New Roman" pitchFamily="18" charset="0"/>
                </a:endParaRPr>
              </a:p>
              <a:p>
                <a:pPr marL="800100" lvl="1" indent="-342900">
                  <a:lnSpc>
                    <a:spcPct val="100000"/>
                  </a:lnSpc>
                  <a:spcBef>
                    <a:spcPts val="600"/>
                  </a:spcBef>
                  <a:buClr>
                    <a:srgbClr val="FF0000"/>
                  </a:buClr>
                  <a:buSzPct val="80000"/>
                  <a:buFont typeface="Wingdings" panose="05000000000000000000" pitchFamily="2" charset="2"/>
                  <a:buChar char="n"/>
                </a:pPr>
                <a:r>
                  <a:rPr lang="en-US" altLang="zh-CN" sz="2400" dirty="0" smtClean="0">
                    <a:latin typeface="微软雅黑" panose="020B0503020204020204" pitchFamily="34" charset="-122"/>
                    <a:ea typeface="微软雅黑" panose="020B0503020204020204" pitchFamily="34" charset="-122"/>
                    <a:cs typeface="Times New Roman" pitchFamily="18" charset="0"/>
                  </a:rPr>
                  <a:t>directory </a:t>
                </a:r>
                <a:r>
                  <a:rPr lang="en-US" altLang="zh-CN" sz="2400" dirty="0">
                    <a:latin typeface="微软雅黑" panose="020B0503020204020204" pitchFamily="34" charset="-122"/>
                    <a:ea typeface="微软雅黑" panose="020B0503020204020204" pitchFamily="34" charset="-122"/>
                    <a:cs typeface="Times New Roman" pitchFamily="18" charset="0"/>
                  </a:rPr>
                  <a:t>buffer</a:t>
                </a:r>
                <a:r>
                  <a:rPr lang="zh-CN" altLang="en-US" sz="2400" dirty="0">
                    <a:latin typeface="微软雅黑" panose="020B0503020204020204" pitchFamily="34" charset="-122"/>
                    <a:ea typeface="微软雅黑" panose="020B0503020204020204" pitchFamily="34" charset="-122"/>
                    <a:cs typeface="Times New Roman" pitchFamily="18" charset="0"/>
                  </a:rPr>
                  <a:t>大小已知， </a:t>
                </a:r>
                <a:r>
                  <a:rPr lang="en-US" altLang="zh-CN" sz="2400" dirty="0">
                    <a:latin typeface="微软雅黑" panose="020B0503020204020204" pitchFamily="34" charset="-122"/>
                    <a:ea typeface="微软雅黑" panose="020B0503020204020204" pitchFamily="34" charset="-122"/>
                    <a:cs typeface="Times New Roman" pitchFamily="18" charset="0"/>
                  </a:rPr>
                  <a:t>e.g. </a:t>
                </a:r>
                <a:r>
                  <a:rPr lang="en-US" altLang="zh-CN" sz="2400" dirty="0" smtClean="0">
                    <a:latin typeface="微软雅黑" panose="020B0503020204020204" pitchFamily="34" charset="-122"/>
                    <a:ea typeface="微软雅黑" panose="020B0503020204020204" pitchFamily="34" charset="-122"/>
                    <a:cs typeface="Times New Roman" pitchFamily="18" charset="0"/>
                  </a:rPr>
                  <a:t>32K bytes</a:t>
                </a:r>
              </a:p>
              <a:p>
                <a:pPr marL="800100" lvl="1" indent="-342900">
                  <a:lnSpc>
                    <a:spcPct val="100000"/>
                  </a:lnSpc>
                  <a:spcBef>
                    <a:spcPts val="600"/>
                  </a:spcBef>
                  <a:buClr>
                    <a:srgbClr val="FF0000"/>
                  </a:buClr>
                  <a:buSzPct val="80000"/>
                  <a:buFont typeface="Wingdings" panose="05000000000000000000" pitchFamily="2" charset="2"/>
                  <a:buChar char="n"/>
                </a:pPr>
                <a:endParaRPr lang="en-US" altLang="zh-CN" sz="2400" dirty="0" smtClean="0">
                  <a:latin typeface="微软雅黑" panose="020B0503020204020204" pitchFamily="34" charset="-122"/>
                  <a:ea typeface="微软雅黑" panose="020B0503020204020204" pitchFamily="34" charset="-122"/>
                  <a:cs typeface="Times New Roman" pitchFamily="18" charset="0"/>
                </a:endParaRPr>
              </a:p>
              <a:p>
                <a:pPr marL="342900" lvl="1" indent="-342900" algn="l">
                  <a:lnSpc>
                    <a:spcPct val="100000"/>
                  </a:lnSpc>
                  <a:spcBef>
                    <a:spcPts val="600"/>
                  </a:spcBef>
                  <a:buFont typeface="Wingdings" panose="05000000000000000000" pitchFamily="2" charset="2"/>
                  <a:buChar char="l"/>
                </a:pPr>
                <a:r>
                  <a:rPr lang="zh-CN" altLang="en-US" sz="2400" dirty="0">
                    <a:latin typeface="微软雅黑" panose="020B0503020204020204" pitchFamily="34" charset="-122"/>
                    <a:ea typeface="微软雅黑" panose="020B0503020204020204" pitchFamily="34" charset="-122"/>
                    <a:cs typeface="Times New Roman" pitchFamily="18" charset="0"/>
                  </a:rPr>
                  <a:t>计算文件最大</a:t>
                </a:r>
                <a:r>
                  <a:rPr lang="en-US" altLang="zh-CN" sz="2400" dirty="0">
                    <a:latin typeface="微软雅黑" panose="020B0503020204020204" pitchFamily="34" charset="-122"/>
                    <a:ea typeface="微软雅黑" panose="020B0503020204020204" pitchFamily="34" charset="-122"/>
                    <a:cs typeface="Times New Roman" pitchFamily="18" charset="0"/>
                  </a:rPr>
                  <a:t>size</a:t>
                </a:r>
              </a:p>
              <a:p>
                <a:pPr marL="342900" lvl="1" indent="-342900" algn="l">
                  <a:lnSpc>
                    <a:spcPct val="100000"/>
                  </a:lnSpc>
                  <a:spcBef>
                    <a:spcPts val="600"/>
                  </a:spcBef>
                  <a:buFont typeface="Wingdings" panose="05000000000000000000" pitchFamily="2" charset="2"/>
                  <a:buChar char="l"/>
                </a:pPr>
                <a:endParaRPr lang="en-US" altLang="zh-CN" sz="2400" dirty="0" smtClean="0">
                  <a:latin typeface="微软雅黑" panose="020B0503020204020204" pitchFamily="34" charset="-122"/>
                  <a:ea typeface="微软雅黑" panose="020B0503020204020204" pitchFamily="34" charset="-122"/>
                  <a:cs typeface="Times New Roman" pitchFamily="18" charset="0"/>
                </a:endParaRPr>
              </a:p>
            </p:txBody>
          </p:sp>
        </mc:Choice>
        <mc:Fallback>
          <p:sp>
            <p:nvSpPr>
              <p:cNvPr id="2" name="内容占位符 1"/>
              <p:cNvSpPr>
                <a:spLocks noGrp="1" noRot="1" noChangeAspect="1" noMove="1" noResize="1" noEditPoints="1" noAdjustHandles="1" noChangeArrowheads="1" noChangeShapeType="1" noTextEdit="1"/>
              </p:cNvSpPr>
              <p:nvPr>
                <p:ph idx="1"/>
              </p:nvPr>
            </p:nvSpPr>
            <p:spPr>
              <a:blipFill rotWithShape="1">
                <a:blip r:embed="rId1"/>
                <a:stretch>
                  <a:fillRect l="-685" t="-910" r="-843"/>
                </a:stretch>
              </a:blipFill>
            </p:spPr>
            <p:txBody>
              <a:bodyPr/>
              <a:lstStyle/>
              <a:p>
                <a:r>
                  <a:rPr lang="zh-CN" altLang="en-US">
                    <a:noFill/>
                  </a:rPr>
                  <a:t> </a:t>
                </a:r>
                <a:endParaRPr lang="zh-CN" altLang="en-US">
                  <a:noFill/>
                </a:endParaRPr>
              </a:p>
            </p:txBody>
          </p:sp>
        </mc:Fallback>
      </mc:AlternateContent>
      <p:sp>
        <p:nvSpPr>
          <p:cNvPr id="3" name="标题 2"/>
          <p:cNvSpPr>
            <a:spLocks noGrp="1"/>
          </p:cNvSpPr>
          <p:nvPr>
            <p:ph type="title"/>
          </p:nvPr>
        </p:nvSpPr>
        <p:spPr/>
        <p:txBody>
          <a:bodyPr>
            <a:normAutofit/>
          </a:bodyPr>
          <a:lstStyle/>
          <a:p>
            <a:pPr algn="ctr"/>
            <a:r>
              <a:rPr lang="zh-CN" altLang="en-US" sz="2400" b="1" dirty="0">
                <a:solidFill>
                  <a:schemeClr val="accent5">
                    <a:lumMod val="75000"/>
                  </a:schemeClr>
                </a:solidFill>
                <a:latin typeface="微软雅黑" pitchFamily="34" charset="-122"/>
                <a:ea typeface="微软雅黑" pitchFamily="34" charset="-122"/>
              </a:rPr>
              <a:t>例</a:t>
            </a:r>
            <a:r>
              <a:rPr lang="en-US" altLang="zh-CN" sz="2400" b="1" dirty="0">
                <a:solidFill>
                  <a:schemeClr val="accent5">
                    <a:lumMod val="75000"/>
                  </a:schemeClr>
                </a:solidFill>
                <a:latin typeface="微软雅黑" pitchFamily="34" charset="-122"/>
                <a:ea typeface="微软雅黑" pitchFamily="34" charset="-122"/>
              </a:rPr>
              <a:t>8 </a:t>
            </a:r>
            <a:r>
              <a:rPr lang="zh-CN" altLang="en-US" sz="2400" b="1" dirty="0">
                <a:solidFill>
                  <a:schemeClr val="accent5">
                    <a:lumMod val="75000"/>
                  </a:schemeClr>
                </a:solidFill>
                <a:latin typeface="微软雅黑" pitchFamily="34" charset="-122"/>
                <a:ea typeface="微软雅黑" pitchFamily="34" charset="-122"/>
              </a:rPr>
              <a:t>根据索引结构</a:t>
            </a:r>
            <a:r>
              <a:rPr lang="en-US" altLang="zh-CN" sz="2400" b="1" dirty="0">
                <a:solidFill>
                  <a:schemeClr val="accent5">
                    <a:lumMod val="75000"/>
                  </a:schemeClr>
                </a:solidFill>
                <a:latin typeface="微软雅黑" pitchFamily="34" charset="-122"/>
                <a:ea typeface="微软雅黑" pitchFamily="34" charset="-122"/>
              </a:rPr>
              <a:t>/open/</a:t>
            </a:r>
            <a:r>
              <a:rPr lang="en-US" altLang="zh-CN" sz="2400" b="1" dirty="0" err="1">
                <a:solidFill>
                  <a:schemeClr val="accent5">
                    <a:lumMod val="75000"/>
                  </a:schemeClr>
                </a:solidFill>
                <a:latin typeface="微软雅黑" pitchFamily="34" charset="-122"/>
                <a:ea typeface="微软雅黑" pitchFamily="34" charset="-122"/>
              </a:rPr>
              <a:t>buffersize</a:t>
            </a:r>
            <a:r>
              <a:rPr lang="zh-CN" altLang="en-US" sz="2400" b="1" dirty="0">
                <a:solidFill>
                  <a:schemeClr val="accent5">
                    <a:lumMod val="75000"/>
                  </a:schemeClr>
                </a:solidFill>
                <a:latin typeface="微软雅黑" pitchFamily="34" charset="-122"/>
                <a:ea typeface="微软雅黑" pitchFamily="34" charset="-122"/>
              </a:rPr>
              <a:t>结构计算文件</a:t>
            </a:r>
            <a:r>
              <a:rPr lang="en-US" altLang="zh-CN" sz="2400" b="1" dirty="0">
                <a:solidFill>
                  <a:schemeClr val="accent5">
                    <a:lumMod val="75000"/>
                  </a:schemeClr>
                </a:solidFill>
                <a:latin typeface="微软雅黑" pitchFamily="34" charset="-122"/>
                <a:ea typeface="微软雅黑" pitchFamily="34" charset="-122"/>
              </a:rPr>
              <a:t>size</a:t>
            </a:r>
            <a:endParaRPr lang="zh-CN" altLang="en-US" sz="2400" b="1" dirty="0">
              <a:solidFill>
                <a:schemeClr val="accent5">
                  <a:lumMod val="75000"/>
                </a:schemeClr>
              </a:solidFill>
              <a:latin typeface="微软雅黑" pitchFamily="34" charset="-122"/>
              <a:ea typeface="微软雅黑" pitchFamily="34" charset="-122"/>
            </a:endParaRPr>
          </a:p>
        </p:txBody>
      </p:sp>
      <p:sp>
        <p:nvSpPr>
          <p:cNvPr id="4" name="日期占位符 3"/>
          <p:cNvSpPr>
            <a:spLocks noGrp="1"/>
          </p:cNvSpPr>
          <p:nvPr>
            <p:ph type="dt" sz="half" idx="10"/>
          </p:nvPr>
        </p:nvSpPr>
        <p:spPr/>
        <p:txBody>
          <a:bodyPr/>
          <a:lstStyle/>
          <a:p>
            <a:fld id="{D342AF8A-6C9F-6440-B81F-0F8AB8C85483}" type="datetime1">
              <a:rPr kumimoji="1" lang="zh-CN" altLang="en-US" smtClean="0"/>
            </a:fld>
            <a:endParaRPr kumimoji="1" lang="zh-CN" altLang="en-US" dirty="0"/>
          </a:p>
        </p:txBody>
      </p:sp>
      <p:sp>
        <p:nvSpPr>
          <p:cNvPr id="5" name="灯片编号占位符 4"/>
          <p:cNvSpPr>
            <a:spLocks noGrp="1"/>
          </p:cNvSpPr>
          <p:nvPr>
            <p:ph type="sldNum" sz="quarter" idx="12"/>
          </p:nvPr>
        </p:nvSpPr>
        <p:spPr/>
        <p:txBody>
          <a:bodyPr/>
          <a:lstStyle/>
          <a:p>
            <a:r>
              <a:rPr kumimoji="1" lang="en-US" altLang="zh-CN" smtClean="0"/>
              <a:t>PAGE</a:t>
            </a:r>
            <a:r>
              <a:rPr kumimoji="1" lang="zh-CN" altLang="en-US" smtClean="0"/>
              <a:t> </a:t>
            </a:r>
            <a:fld id="{45C466B8-AFC2-AE4B-94BC-EF87A0F7179E}" type="slidenum">
              <a:rPr kumimoji="1" lang="zh-CN" altLang="en-US" smtClean="0"/>
            </a:fld>
            <a:endParaRPr kumimoji="1" lang="zh-CN" altLang="en-US" dirty="0"/>
          </a:p>
        </p:txBody>
      </p:sp>
      <p:sp>
        <p:nvSpPr>
          <p:cNvPr id="6" name="文本占位符 5"/>
          <p:cNvSpPr>
            <a:spLocks noGrp="1"/>
          </p:cNvSpPr>
          <p:nvPr>
            <p:ph type="body" sz="quarter" idx="14"/>
          </p:nvPr>
        </p:nvSpPr>
        <p:spPr/>
        <p:txBody>
          <a:bodyPr/>
          <a:lstStyle/>
          <a:p>
            <a:endParaRPr lang="zh-CN" altLang="en-US"/>
          </a:p>
        </p:txBody>
      </p:sp>
      <p:sp>
        <p:nvSpPr>
          <p:cNvPr id="7" name="TextBox 6"/>
          <p:cNvSpPr txBox="1"/>
          <p:nvPr/>
        </p:nvSpPr>
        <p:spPr>
          <a:xfrm>
            <a:off x="6902626" y="4815656"/>
            <a:ext cx="5136974" cy="1569660"/>
          </a:xfrm>
          <a:prstGeom prst="rect">
            <a:avLst/>
          </a:prstGeom>
          <a:solidFill>
            <a:srgbClr val="DDDDDD"/>
          </a:solidFill>
        </p:spPr>
        <p:txBody>
          <a:bodyPr wrap="square" rtlCol="0">
            <a:spAutoFit/>
          </a:bodyPr>
          <a:lstStyle/>
          <a:p>
            <a:r>
              <a:rPr lang="en-US" altLang="zh-CN" sz="2400" dirty="0" smtClean="0"/>
              <a:t>MySQL</a:t>
            </a:r>
            <a:r>
              <a:rPr lang="zh-CN" altLang="en-US" sz="2400" dirty="0" smtClean="0"/>
              <a:t>数据库中，索引树参数</a:t>
            </a:r>
            <a:r>
              <a:rPr lang="en-US" altLang="zh-CN" sz="2400" dirty="0" smtClean="0"/>
              <a:t>degree n&lt;=100, </a:t>
            </a:r>
            <a:r>
              <a:rPr lang="zh-CN" altLang="en-US" sz="2400" dirty="0" smtClean="0"/>
              <a:t>一张表可支持</a:t>
            </a:r>
            <a:r>
              <a:rPr lang="en-US" altLang="zh-CN" sz="2400" dirty="0" smtClean="0"/>
              <a:t>10</a:t>
            </a:r>
            <a:r>
              <a:rPr lang="zh-CN" altLang="en-US" sz="2400" dirty="0" smtClean="0"/>
              <a:t>亿行数据，但为了控制索引深度，一般不超过</a:t>
            </a:r>
            <a:r>
              <a:rPr lang="en-US" altLang="zh-CN" sz="2400" dirty="0" smtClean="0"/>
              <a:t>2000</a:t>
            </a:r>
            <a:r>
              <a:rPr lang="zh-CN" altLang="en-US" sz="2400" dirty="0" smtClean="0"/>
              <a:t>万行</a:t>
            </a:r>
            <a:endParaRPr lang="zh-CN" altLang="en-US" sz="2400" dirty="0"/>
          </a:p>
        </p:txBody>
      </p:sp>
      <mc:AlternateContent xmlns:mc="http://schemas.openxmlformats.org/markup-compatibility/2006" xmlns:p14="http://schemas.microsoft.com/office/powerpoint/2010/main">
        <mc:Choice Requires="p14">
          <p:contentPart r:id="rId2" p14:bwMode="auto">
            <p14:nvContentPartPr>
              <p14:cNvPr id="8" name="Ink 7"/>
              <p14:cNvContentPartPr/>
              <p14:nvPr/>
            </p14:nvContentPartPr>
            <p14:xfrm>
              <a:off x="3581974" y="4902518"/>
              <a:ext cx="229942" cy="279308"/>
            </p14:xfrm>
          </p:contentPart>
        </mc:Choice>
        <mc:Fallback xmlns="">
          <p:pic>
            <p:nvPicPr>
              <p:cNvPr id="8" name="Ink 7"/>
            </p:nvPicPr>
            <p:blipFill>
              <a:blip r:embed="rId3"/>
            </p:blipFill>
            <p:spPr>
              <a:xfrm>
                <a:off x="3581974" y="4902518"/>
                <a:ext cx="229942" cy="279308"/>
              </a:xfrm>
              <a:prstGeom prst="rect"/>
            </p:spPr>
          </p:pic>
        </mc:Fallback>
      </mc:AlternateContent>
      <mc:AlternateContent xmlns:mc="http://schemas.openxmlformats.org/markup-compatibility/2006" xmlns:p14="http://schemas.microsoft.com/office/powerpoint/2010/main">
        <mc:Choice Requires="p14">
          <p:contentPart r:id="rId4" p14:bwMode="auto">
            <p14:nvContentPartPr>
              <p14:cNvPr id="9" name="Ink 8"/>
              <p14:cNvContentPartPr/>
              <p14:nvPr/>
            </p14:nvContentPartPr>
            <p14:xfrm>
              <a:off x="3891118" y="5089841"/>
              <a:ext cx="84311" cy="379758"/>
            </p14:xfrm>
          </p:contentPart>
        </mc:Choice>
        <mc:Fallback xmlns="">
          <p:pic>
            <p:nvPicPr>
              <p:cNvPr id="9" name="Ink 8"/>
            </p:nvPicPr>
            <p:blipFill>
              <a:blip r:embed="rId5"/>
            </p:blipFill>
            <p:spPr>
              <a:xfrm>
                <a:off x="3891118" y="5089841"/>
                <a:ext cx="84311" cy="379758"/>
              </a:xfrm>
              <a:prstGeom prst="rect"/>
            </p:spPr>
          </p:pic>
        </mc:Fallback>
      </mc:AlternateContent>
      <mc:AlternateContent xmlns:mc="http://schemas.openxmlformats.org/markup-compatibility/2006" xmlns:p14="http://schemas.microsoft.com/office/powerpoint/2010/main">
        <mc:Choice Requires="p14">
          <p:contentPart r:id="rId6" p14:bwMode="auto">
            <p14:nvContentPartPr>
              <p14:cNvPr id="10" name="Ink 9"/>
              <p14:cNvContentPartPr/>
              <p14:nvPr/>
            </p14:nvContentPartPr>
            <p14:xfrm>
              <a:off x="4031637" y="5054070"/>
              <a:ext cx="49821" cy="190358"/>
            </p14:xfrm>
          </p:contentPart>
        </mc:Choice>
        <mc:Fallback xmlns="">
          <p:pic>
            <p:nvPicPr>
              <p:cNvPr id="10" name="Ink 9"/>
            </p:nvPicPr>
            <p:blipFill>
              <a:blip r:embed="rId7"/>
            </p:blipFill>
            <p:spPr>
              <a:xfrm>
                <a:off x="4031637" y="5054070"/>
                <a:ext cx="49821" cy="190358"/>
              </a:xfrm>
              <a:prstGeom prst="rect"/>
            </p:spPr>
          </p:pic>
        </mc:Fallback>
      </mc:AlternateContent>
      <mc:AlternateContent xmlns:mc="http://schemas.openxmlformats.org/markup-compatibility/2006" xmlns:p14="http://schemas.microsoft.com/office/powerpoint/2010/main">
        <mc:Choice Requires="p14">
          <p:contentPart r:id="rId8" p14:bwMode="auto">
            <p14:nvContentPartPr>
              <p14:cNvPr id="11" name="Ink 10"/>
              <p14:cNvContentPartPr/>
              <p14:nvPr/>
            </p14:nvContentPartPr>
            <p14:xfrm>
              <a:off x="3947964" y="5118587"/>
              <a:ext cx="160321" cy="299750"/>
            </p14:xfrm>
          </p:contentPart>
        </mc:Choice>
        <mc:Fallback xmlns="">
          <p:pic>
            <p:nvPicPr>
              <p:cNvPr id="11" name="Ink 10"/>
            </p:nvPicPr>
            <p:blipFill>
              <a:blip r:embed="rId9"/>
            </p:blipFill>
            <p:spPr>
              <a:xfrm>
                <a:off x="3947964" y="5118587"/>
                <a:ext cx="160321" cy="299750"/>
              </a:xfrm>
              <a:prstGeom prst="rect"/>
            </p:spPr>
          </p:pic>
        </mc:Fallback>
      </mc:AlternateContent>
      <mc:AlternateContent xmlns:mc="http://schemas.openxmlformats.org/markup-compatibility/2006" xmlns:p14="http://schemas.microsoft.com/office/powerpoint/2010/main">
        <mc:Choice Requires="p14">
          <p:contentPart r:id="rId10" p14:bwMode="auto">
            <p14:nvContentPartPr>
              <p14:cNvPr id="12" name="Ink 11"/>
              <p14:cNvContentPartPr/>
              <p14:nvPr/>
            </p14:nvContentPartPr>
            <p14:xfrm>
              <a:off x="4010559" y="5253371"/>
              <a:ext cx="133494" cy="153947"/>
            </p14:xfrm>
          </p:contentPart>
        </mc:Choice>
        <mc:Fallback xmlns="">
          <p:pic>
            <p:nvPicPr>
              <p:cNvPr id="12" name="Ink 11"/>
            </p:nvPicPr>
            <p:blipFill>
              <a:blip r:embed="rId11"/>
            </p:blipFill>
            <p:spPr>
              <a:xfrm>
                <a:off x="4010559" y="5253371"/>
                <a:ext cx="133494" cy="153947"/>
              </a:xfrm>
              <a:prstGeom prst="rect"/>
            </p:spPr>
          </p:pic>
        </mc:Fallback>
      </mc:AlternateContent>
      <mc:AlternateContent xmlns:mc="http://schemas.openxmlformats.org/markup-compatibility/2006" xmlns:p14="http://schemas.microsoft.com/office/powerpoint/2010/main">
        <mc:Choice Requires="p14">
          <p:contentPart r:id="rId12" p14:bwMode="auto">
            <p14:nvContentPartPr>
              <p14:cNvPr id="13" name="Ink 12"/>
              <p14:cNvContentPartPr/>
              <p14:nvPr/>
            </p14:nvContentPartPr>
            <p14:xfrm>
              <a:off x="4253914" y="5064290"/>
              <a:ext cx="58763" cy="200099"/>
            </p14:xfrm>
          </p:contentPart>
        </mc:Choice>
        <mc:Fallback xmlns="">
          <p:pic>
            <p:nvPicPr>
              <p:cNvPr id="13" name="Ink 12"/>
            </p:nvPicPr>
            <p:blipFill>
              <a:blip r:embed="rId13"/>
            </p:blipFill>
            <p:spPr>
              <a:xfrm>
                <a:off x="4253914" y="5064290"/>
                <a:ext cx="58763" cy="200099"/>
              </a:xfrm>
              <a:prstGeom prst="rect"/>
            </p:spPr>
          </p:pic>
        </mc:Fallback>
      </mc:AlternateContent>
      <mc:AlternateContent xmlns:mc="http://schemas.openxmlformats.org/markup-compatibility/2006" xmlns:p14="http://schemas.microsoft.com/office/powerpoint/2010/main">
        <mc:Choice Requires="p14">
          <p:contentPart r:id="rId14" p14:bwMode="auto">
            <p14:nvContentPartPr>
              <p14:cNvPr id="14" name="Ink 13"/>
              <p14:cNvContentPartPr/>
              <p14:nvPr/>
            </p14:nvContentPartPr>
            <p14:xfrm>
              <a:off x="4302457" y="5156275"/>
              <a:ext cx="112416" cy="20441"/>
            </p14:xfrm>
          </p:contentPart>
        </mc:Choice>
        <mc:Fallback xmlns="">
          <p:pic>
            <p:nvPicPr>
              <p:cNvPr id="14" name="Ink 13"/>
            </p:nvPicPr>
            <p:blipFill>
              <a:blip r:embed="rId15"/>
            </p:blipFill>
            <p:spPr>
              <a:xfrm>
                <a:off x="4302457" y="5156275"/>
                <a:ext cx="112416" cy="20441"/>
              </a:xfrm>
              <a:prstGeom prst="rect"/>
            </p:spPr>
          </p:pic>
        </mc:Fallback>
      </mc:AlternateContent>
      <mc:AlternateContent xmlns:mc="http://schemas.openxmlformats.org/markup-compatibility/2006" xmlns:p14="http://schemas.microsoft.com/office/powerpoint/2010/main">
        <mc:Choice Requires="p14">
          <p:contentPart r:id="rId16" p14:bwMode="auto">
            <p14:nvContentPartPr>
              <p14:cNvPr id="15" name="Ink 14"/>
              <p14:cNvContentPartPr/>
              <p14:nvPr/>
            </p14:nvContentPartPr>
            <p14:xfrm>
              <a:off x="4351000" y="5036184"/>
              <a:ext cx="22995" cy="360913"/>
            </p14:xfrm>
          </p:contentPart>
        </mc:Choice>
        <mc:Fallback xmlns="">
          <p:pic>
            <p:nvPicPr>
              <p:cNvPr id="15" name="Ink 14"/>
            </p:nvPicPr>
            <p:blipFill>
              <a:blip r:embed="rId17"/>
            </p:blipFill>
            <p:spPr>
              <a:xfrm>
                <a:off x="4351000" y="5036184"/>
                <a:ext cx="22995" cy="360913"/>
              </a:xfrm>
              <a:prstGeom prst="rect"/>
            </p:spPr>
          </p:pic>
        </mc:Fallback>
      </mc:AlternateContent>
      <mc:AlternateContent xmlns:mc="http://schemas.openxmlformats.org/markup-compatibility/2006" xmlns:p14="http://schemas.microsoft.com/office/powerpoint/2010/main">
        <mc:Choice Requires="p14">
          <p:contentPart r:id="rId18" p14:bwMode="auto">
            <p14:nvContentPartPr>
              <p14:cNvPr id="16" name="Ink 15"/>
              <p14:cNvContentPartPr/>
              <p14:nvPr/>
            </p14:nvContentPartPr>
            <p14:xfrm>
              <a:off x="4261579" y="5183583"/>
              <a:ext cx="284073" cy="345743"/>
            </p14:xfrm>
          </p:contentPart>
        </mc:Choice>
        <mc:Fallback xmlns="">
          <p:pic>
            <p:nvPicPr>
              <p:cNvPr id="16" name="Ink 15"/>
            </p:nvPicPr>
            <p:blipFill>
              <a:blip r:embed="rId19"/>
            </p:blipFill>
            <p:spPr>
              <a:xfrm>
                <a:off x="4261579" y="5183583"/>
                <a:ext cx="284073" cy="345743"/>
              </a:xfrm>
              <a:prstGeom prst="rect"/>
            </p:spPr>
          </p:pic>
        </mc:Fallback>
      </mc:AlternateContent>
      <mc:AlternateContent xmlns:mc="http://schemas.openxmlformats.org/markup-compatibility/2006" xmlns:p14="http://schemas.microsoft.com/office/powerpoint/2010/main">
        <mc:Choice Requires="p14">
          <p:contentPart r:id="rId20" p14:bwMode="auto">
            <p14:nvContentPartPr>
              <p14:cNvPr id="17" name="Ink 16"/>
              <p14:cNvContentPartPr/>
              <p14:nvPr/>
            </p14:nvContentPartPr>
            <p14:xfrm>
              <a:off x="4703577" y="5066047"/>
              <a:ext cx="43433" cy="113225"/>
            </p14:xfrm>
          </p:contentPart>
        </mc:Choice>
        <mc:Fallback xmlns="">
          <p:pic>
            <p:nvPicPr>
              <p:cNvPr id="17" name="Ink 16"/>
            </p:nvPicPr>
            <p:blipFill>
              <a:blip r:embed="rId21"/>
            </p:blipFill>
            <p:spPr>
              <a:xfrm>
                <a:off x="4703577" y="5066047"/>
                <a:ext cx="43433" cy="113225"/>
              </a:xfrm>
              <a:prstGeom prst="rect"/>
            </p:spPr>
          </p:pic>
        </mc:Fallback>
      </mc:AlternateContent>
      <mc:AlternateContent xmlns:mc="http://schemas.openxmlformats.org/markup-compatibility/2006" xmlns:p14="http://schemas.microsoft.com/office/powerpoint/2010/main">
        <mc:Choice Requires="p14">
          <p:contentPart r:id="rId22" p14:bwMode="auto">
            <p14:nvContentPartPr>
              <p14:cNvPr id="18" name="Ink 17"/>
              <p14:cNvContentPartPr/>
              <p14:nvPr/>
            </p14:nvContentPartPr>
            <p14:xfrm>
              <a:off x="4644814" y="5100062"/>
              <a:ext cx="150101" cy="220381"/>
            </p14:xfrm>
          </p:contentPart>
        </mc:Choice>
        <mc:Fallback xmlns="">
          <p:pic>
            <p:nvPicPr>
              <p:cNvPr id="18" name="Ink 17"/>
            </p:nvPicPr>
            <p:blipFill>
              <a:blip r:embed="rId23"/>
            </p:blipFill>
            <p:spPr>
              <a:xfrm>
                <a:off x="4644814" y="5100062"/>
                <a:ext cx="150101" cy="220381"/>
              </a:xfrm>
              <a:prstGeom prst="rect"/>
            </p:spPr>
          </p:pic>
        </mc:Fallback>
      </mc:AlternateContent>
      <mc:AlternateContent xmlns:mc="http://schemas.openxmlformats.org/markup-compatibility/2006" xmlns:p14="http://schemas.microsoft.com/office/powerpoint/2010/main">
        <mc:Choice Requires="p14">
          <p:contentPart r:id="rId24" p14:bwMode="auto">
            <p14:nvContentPartPr>
              <p14:cNvPr id="19" name="Ink 18"/>
              <p14:cNvContentPartPr/>
              <p14:nvPr/>
            </p14:nvContentPartPr>
            <p14:xfrm>
              <a:off x="4717629" y="5130724"/>
              <a:ext cx="192895" cy="136700"/>
            </p14:xfrm>
          </p:contentPart>
        </mc:Choice>
        <mc:Fallback xmlns="">
          <p:pic>
            <p:nvPicPr>
              <p:cNvPr id="19" name="Ink 18"/>
            </p:nvPicPr>
            <p:blipFill>
              <a:blip r:embed="rId25"/>
            </p:blipFill>
            <p:spPr>
              <a:xfrm>
                <a:off x="4717629" y="5130724"/>
                <a:ext cx="192895" cy="136700"/>
              </a:xfrm>
              <a:prstGeom prst="rect"/>
            </p:spPr>
          </p:pic>
        </mc:Fallback>
      </mc:AlternateContent>
      <mc:AlternateContent xmlns:mc="http://schemas.openxmlformats.org/markup-compatibility/2006" xmlns:p14="http://schemas.microsoft.com/office/powerpoint/2010/main">
        <mc:Choice Requires="p14">
          <p:contentPart r:id="rId26" p14:bwMode="auto">
            <p14:nvContentPartPr>
              <p14:cNvPr id="20" name="Ink 19"/>
              <p14:cNvContentPartPr/>
              <p14:nvPr/>
            </p14:nvContentPartPr>
            <p14:xfrm>
              <a:off x="4640982" y="5253371"/>
              <a:ext cx="215251" cy="35772"/>
            </p14:xfrm>
          </p:contentPart>
        </mc:Choice>
        <mc:Fallback xmlns="">
          <p:pic>
            <p:nvPicPr>
              <p:cNvPr id="20" name="Ink 19"/>
            </p:nvPicPr>
            <p:blipFill>
              <a:blip r:embed="rId27"/>
            </p:blipFill>
            <p:spPr>
              <a:xfrm>
                <a:off x="4640982" y="5253371"/>
                <a:ext cx="215251" cy="35772"/>
              </a:xfrm>
              <a:prstGeom prst="rect"/>
            </p:spPr>
          </p:pic>
        </mc:Fallback>
      </mc:AlternateContent>
      <mc:AlternateContent xmlns:mc="http://schemas.openxmlformats.org/markup-compatibility/2006" xmlns:p14="http://schemas.microsoft.com/office/powerpoint/2010/main">
        <mc:Choice Requires="p14">
          <p:contentPart r:id="rId28" p14:bwMode="auto">
            <p14:nvContentPartPr>
              <p14:cNvPr id="21" name="Ink 20"/>
              <p14:cNvContentPartPr/>
              <p14:nvPr/>
            </p14:nvContentPartPr>
            <p14:xfrm>
              <a:off x="4782779" y="5360686"/>
              <a:ext cx="15329" cy="72981"/>
            </p14:xfrm>
          </p:contentPart>
        </mc:Choice>
        <mc:Fallback xmlns="">
          <p:pic>
            <p:nvPicPr>
              <p:cNvPr id="21" name="Ink 20"/>
            </p:nvPicPr>
            <p:blipFill>
              <a:blip r:embed="rId29"/>
            </p:blipFill>
            <p:spPr>
              <a:xfrm>
                <a:off x="4782779" y="5360686"/>
                <a:ext cx="15329" cy="72981"/>
              </a:xfrm>
              <a:prstGeom prst="rect"/>
            </p:spPr>
          </p:pic>
        </mc:Fallback>
      </mc:AlternateContent>
      <mc:AlternateContent xmlns:mc="http://schemas.openxmlformats.org/markup-compatibility/2006" xmlns:p14="http://schemas.microsoft.com/office/powerpoint/2010/main">
        <mc:Choice Requires="p14">
          <p:contentPart r:id="rId30" p14:bwMode="auto">
            <p14:nvContentPartPr>
              <p14:cNvPr id="22" name="Ink 21"/>
              <p14:cNvContentPartPr/>
              <p14:nvPr/>
            </p14:nvContentPartPr>
            <p14:xfrm>
              <a:off x="4718907" y="5275089"/>
              <a:ext cx="22994" cy="77293"/>
            </p14:xfrm>
          </p:contentPart>
        </mc:Choice>
        <mc:Fallback xmlns="">
          <p:pic>
            <p:nvPicPr>
              <p:cNvPr id="22" name="Ink 21"/>
            </p:nvPicPr>
            <p:blipFill>
              <a:blip r:embed="rId31"/>
            </p:blipFill>
            <p:spPr>
              <a:xfrm>
                <a:off x="4718907" y="5275089"/>
                <a:ext cx="22994" cy="77293"/>
              </a:xfrm>
              <a:prstGeom prst="rect"/>
            </p:spPr>
          </p:pic>
        </mc:Fallback>
      </mc:AlternateContent>
      <mc:AlternateContent xmlns:mc="http://schemas.openxmlformats.org/markup-compatibility/2006" xmlns:p14="http://schemas.microsoft.com/office/powerpoint/2010/main">
        <mc:Choice Requires="p14">
          <p:contentPart r:id="rId32" p14:bwMode="auto">
            <p14:nvContentPartPr>
              <p14:cNvPr id="23" name="Ink 22"/>
              <p14:cNvContentPartPr/>
              <p14:nvPr/>
            </p14:nvContentPartPr>
            <p14:xfrm>
              <a:off x="4813438" y="5299363"/>
              <a:ext cx="84312" cy="58129"/>
            </p14:xfrm>
          </p:contentPart>
        </mc:Choice>
        <mc:Fallback xmlns="">
          <p:pic>
            <p:nvPicPr>
              <p:cNvPr id="23" name="Ink 22"/>
            </p:nvPicPr>
            <p:blipFill>
              <a:blip r:embed="rId33"/>
            </p:blipFill>
            <p:spPr>
              <a:xfrm>
                <a:off x="4813438" y="5299363"/>
                <a:ext cx="84312" cy="58129"/>
              </a:xfrm>
              <a:prstGeom prst="rect"/>
            </p:spPr>
          </p:pic>
        </mc:Fallback>
      </mc:AlternateContent>
      <mc:AlternateContent xmlns:mc="http://schemas.openxmlformats.org/markup-compatibility/2006" xmlns:p14="http://schemas.microsoft.com/office/powerpoint/2010/main">
        <mc:Choice Requires="p14">
          <p:contentPart r:id="rId34" p14:bwMode="auto">
            <p14:nvContentPartPr>
              <p14:cNvPr id="24" name="Ink 23"/>
              <p14:cNvContentPartPr/>
              <p14:nvPr/>
            </p14:nvContentPartPr>
            <p14:xfrm>
              <a:off x="4782779" y="5212488"/>
              <a:ext cx="20440" cy="178860"/>
            </p14:xfrm>
          </p:contentPart>
        </mc:Choice>
        <mc:Fallback xmlns="">
          <p:pic>
            <p:nvPicPr>
              <p:cNvPr id="24" name="Ink 23"/>
            </p:nvPicPr>
            <p:blipFill>
              <a:blip r:embed="rId35"/>
            </p:blipFill>
            <p:spPr>
              <a:xfrm>
                <a:off x="4782779" y="5212488"/>
                <a:ext cx="20440" cy="178860"/>
              </a:xfrm>
              <a:prstGeom prst="rect"/>
            </p:spPr>
          </p:pic>
        </mc:Fallback>
      </mc:AlternateContent>
      <mc:AlternateContent xmlns:mc="http://schemas.openxmlformats.org/markup-compatibility/2006" xmlns:p14="http://schemas.microsoft.com/office/powerpoint/2010/main">
        <mc:Choice Requires="p14">
          <p:contentPart r:id="rId36" p14:bwMode="auto">
            <p14:nvContentPartPr>
              <p14:cNvPr id="25" name="Ink 24"/>
              <p14:cNvContentPartPr/>
              <p14:nvPr/>
            </p14:nvContentPartPr>
            <p14:xfrm>
              <a:off x="4989088" y="5130724"/>
              <a:ext cx="105389" cy="217985"/>
            </p14:xfrm>
          </p:contentPart>
        </mc:Choice>
        <mc:Fallback xmlns="">
          <p:pic>
            <p:nvPicPr>
              <p:cNvPr id="25" name="Ink 24"/>
            </p:nvPicPr>
            <p:blipFill>
              <a:blip r:embed="rId37"/>
            </p:blipFill>
            <p:spPr>
              <a:xfrm>
                <a:off x="4989088" y="5130724"/>
                <a:ext cx="105389" cy="217985"/>
              </a:xfrm>
              <a:prstGeom prst="rect"/>
            </p:spPr>
          </p:pic>
        </mc:Fallback>
      </mc:AlternateContent>
      <mc:AlternateContent xmlns:mc="http://schemas.openxmlformats.org/markup-compatibility/2006" xmlns:p14="http://schemas.microsoft.com/office/powerpoint/2010/main">
        <mc:Choice Requires="p14">
          <p:contentPart r:id="rId38" p14:bwMode="auto">
            <p14:nvContentPartPr>
              <p14:cNvPr id="26" name="Ink 25"/>
              <p14:cNvContentPartPr/>
              <p14:nvPr/>
            </p14:nvContentPartPr>
            <p14:xfrm>
              <a:off x="5104697" y="5158351"/>
              <a:ext cx="360" cy="100130"/>
            </p14:xfrm>
          </p:contentPart>
        </mc:Choice>
        <mc:Fallback xmlns="">
          <p:pic>
            <p:nvPicPr>
              <p:cNvPr id="26" name="Ink 25"/>
            </p:nvPicPr>
            <p:blipFill>
              <a:blip r:embed="rId39"/>
            </p:blipFill>
            <p:spPr>
              <a:xfrm>
                <a:off x="5104697" y="5158351"/>
                <a:ext cx="360" cy="100130"/>
              </a:xfrm>
              <a:prstGeom prst="rect"/>
            </p:spPr>
          </p:pic>
        </mc:Fallback>
      </mc:AlternateContent>
      <mc:AlternateContent xmlns:mc="http://schemas.openxmlformats.org/markup-compatibility/2006" xmlns:p14="http://schemas.microsoft.com/office/powerpoint/2010/main">
        <mc:Choice Requires="p14">
          <p:contentPart r:id="rId40" p14:bwMode="auto">
            <p14:nvContentPartPr>
              <p14:cNvPr id="27" name="Ink 26"/>
              <p14:cNvContentPartPr/>
              <p14:nvPr/>
            </p14:nvContentPartPr>
            <p14:xfrm>
              <a:off x="5074038" y="5106929"/>
              <a:ext cx="198005" cy="460085"/>
            </p14:xfrm>
          </p:contentPart>
        </mc:Choice>
        <mc:Fallback xmlns="">
          <p:pic>
            <p:nvPicPr>
              <p:cNvPr id="27" name="Ink 26"/>
            </p:nvPicPr>
            <p:blipFill>
              <a:blip r:embed="rId41"/>
            </p:blipFill>
            <p:spPr>
              <a:xfrm>
                <a:off x="5074038" y="5106929"/>
                <a:ext cx="198005" cy="460085"/>
              </a:xfrm>
              <a:prstGeom prst="rect"/>
            </p:spPr>
          </p:pic>
        </mc:Fallback>
      </mc:AlternateContent>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内容占位符 1"/>
              <p:cNvSpPr>
                <a:spLocks noGrp="1"/>
              </p:cNvSpPr>
              <p:nvPr>
                <p:ph idx="1"/>
              </p:nvPr>
            </p:nvSpPr>
            <p:spPr/>
            <p:txBody>
              <a:bodyPr>
                <a:normAutofit/>
              </a:bodyPr>
              <a:lstStyle/>
              <a:p>
                <a:pPr marL="342900" lvl="1" indent="-342900" algn="l">
                  <a:lnSpc>
                    <a:spcPct val="125000"/>
                  </a:lnSpc>
                  <a:spcBef>
                    <a:spcPts val="600"/>
                  </a:spcBef>
                  <a:buFont typeface="Wingdings" panose="05000000000000000000" pitchFamily="2" charset="2"/>
                  <a:buChar char="l"/>
                </a:pPr>
                <a:r>
                  <a:rPr lang="zh-CN" altLang="en-US" sz="2400" dirty="0" smtClean="0">
                    <a:latin typeface="微软雅黑" panose="020B0503020204020204" pitchFamily="34" charset="-122"/>
                    <a:ea typeface="微软雅黑" panose="020B0503020204020204" pitchFamily="34" charset="-122"/>
                    <a:cs typeface="Times New Roman" pitchFamily="18" charset="0"/>
                  </a:rPr>
                  <a:t>原理：</a:t>
                </a:r>
                <a:endParaRPr lang="en-US" altLang="zh-CN" sz="2400" dirty="0">
                  <a:latin typeface="微软雅黑" panose="020B0503020204020204" pitchFamily="34" charset="-122"/>
                  <a:ea typeface="微软雅黑" panose="020B0503020204020204" pitchFamily="34" charset="-122"/>
                  <a:cs typeface="Times New Roman" pitchFamily="18" charset="0"/>
                </a:endParaRPr>
              </a:p>
              <a:p>
                <a:pPr marL="800100" lvl="1" indent="-342900">
                  <a:lnSpc>
                    <a:spcPct val="125000"/>
                  </a:lnSpc>
                  <a:spcBef>
                    <a:spcPts val="600"/>
                  </a:spcBef>
                  <a:buClr>
                    <a:srgbClr val="FF0000"/>
                  </a:buClr>
                  <a:buSzPct val="80000"/>
                  <a:buFont typeface="Wingdings" panose="05000000000000000000" pitchFamily="2" charset="2"/>
                  <a:buChar char="n"/>
                </a:pPr>
                <a:r>
                  <a:rPr lang="en-US" altLang="zh-CN" sz="2400" dirty="0" smtClean="0">
                    <a:latin typeface="微软雅黑" panose="020B0503020204020204" pitchFamily="34" charset="-122"/>
                    <a:ea typeface="微软雅黑" panose="020B0503020204020204" pitchFamily="34" charset="-122"/>
                    <a:cs typeface="Times New Roman" pitchFamily="18" charset="0"/>
                  </a:rPr>
                  <a:t>1. </a:t>
                </a:r>
                <a:r>
                  <a:rPr lang="zh-CN" altLang="en-US" sz="2400" dirty="0" smtClean="0">
                    <a:latin typeface="微软雅黑" panose="020B0503020204020204" pitchFamily="34" charset="-122"/>
                    <a:ea typeface="微软雅黑" panose="020B0503020204020204" pitchFamily="34" charset="-122"/>
                    <a:cs typeface="Times New Roman" pitchFamily="18" charset="0"/>
                  </a:rPr>
                  <a:t>根据</a:t>
                </a:r>
                <a:r>
                  <a:rPr lang="en-US" altLang="zh-CN" sz="2400" dirty="0">
                    <a:latin typeface="微软雅黑" panose="020B0503020204020204" pitchFamily="34" charset="-122"/>
                    <a:ea typeface="微软雅黑" panose="020B0503020204020204" pitchFamily="34" charset="-122"/>
                    <a:cs typeface="Times New Roman" pitchFamily="18" charset="0"/>
                  </a:rPr>
                  <a:t>directory buffer</a:t>
                </a:r>
                <a:r>
                  <a:rPr lang="zh-CN" altLang="en-US" sz="2400" dirty="0" smtClean="0">
                    <a:latin typeface="微软雅黑" panose="020B0503020204020204" pitchFamily="34" charset="-122"/>
                    <a:ea typeface="微软雅黑" panose="020B0503020204020204" pitchFamily="34" charset="-122"/>
                    <a:cs typeface="Times New Roman" pitchFamily="18" charset="0"/>
                  </a:rPr>
                  <a:t>大小、</a:t>
                </a:r>
                <a:r>
                  <a:rPr lang="en-US" altLang="zh-CN" sz="2400" dirty="0" smtClean="0">
                    <a:latin typeface="微软雅黑" panose="020B0503020204020204" pitchFamily="34" charset="-122"/>
                    <a:ea typeface="微软雅黑" panose="020B0503020204020204" pitchFamily="34" charset="-122"/>
                    <a:cs typeface="Times New Roman" pitchFamily="18" charset="0"/>
                  </a:rPr>
                  <a:t>block size</a:t>
                </a:r>
                <a:r>
                  <a:rPr lang="zh-CN" altLang="en-US" sz="2400" dirty="0" smtClean="0">
                    <a:latin typeface="微软雅黑" panose="020B0503020204020204" pitchFamily="34" charset="-122"/>
                    <a:ea typeface="微软雅黑" panose="020B0503020204020204" pitchFamily="34" charset="-122"/>
                    <a:cs typeface="Times New Roman" pitchFamily="18" charset="0"/>
                  </a:rPr>
                  <a:t>，</a:t>
                </a:r>
                <a:r>
                  <a:rPr lang="zh-CN" altLang="en-US" sz="2400" dirty="0">
                    <a:latin typeface="微软雅黑" panose="020B0503020204020204" pitchFamily="34" charset="-122"/>
                    <a:ea typeface="微软雅黑" panose="020B0503020204020204" pitchFamily="34" charset="-122"/>
                    <a:cs typeface="Times New Roman" pitchFamily="18" charset="0"/>
                  </a:rPr>
                  <a:t>确定</a:t>
                </a:r>
                <a:r>
                  <a:rPr lang="en-US" altLang="zh-CN" sz="2400" dirty="0">
                    <a:latin typeface="微软雅黑" panose="020B0503020204020204" pitchFamily="34" charset="-122"/>
                    <a:ea typeface="微软雅黑" panose="020B0503020204020204" pitchFamily="34" charset="-122"/>
                    <a:cs typeface="Times New Roman" pitchFamily="18" charset="0"/>
                  </a:rPr>
                  <a:t>buffer</a:t>
                </a:r>
                <a:r>
                  <a:rPr lang="zh-CN" altLang="en-US" sz="2400" dirty="0">
                    <a:latin typeface="微软雅黑" panose="020B0503020204020204" pitchFamily="34" charset="-122"/>
                    <a:ea typeface="微软雅黑" panose="020B0503020204020204" pitchFamily="34" charset="-122"/>
                    <a:cs typeface="Times New Roman" pitchFamily="18" charset="0"/>
                  </a:rPr>
                  <a:t>所能容纳的最大</a:t>
                </a:r>
                <a:r>
                  <a:rPr lang="en-US" altLang="zh-CN" sz="2400" dirty="0">
                    <a:latin typeface="微软雅黑" panose="020B0503020204020204" pitchFamily="34" charset="-122"/>
                    <a:ea typeface="微软雅黑" panose="020B0503020204020204" pitchFamily="34" charset="-122"/>
                    <a:cs typeface="Times New Roman" pitchFamily="18" charset="0"/>
                  </a:rPr>
                  <a:t>index block</a:t>
                </a:r>
                <a:r>
                  <a:rPr lang="zh-CN" altLang="en-US" sz="2400" dirty="0">
                    <a:latin typeface="微软雅黑" panose="020B0503020204020204" pitchFamily="34" charset="-122"/>
                    <a:ea typeface="微软雅黑" panose="020B0503020204020204" pitchFamily="34" charset="-122"/>
                    <a:cs typeface="Times New Roman" pitchFamily="18" charset="0"/>
                  </a:rPr>
                  <a:t>数目，作为文件最大</a:t>
                </a:r>
                <a:r>
                  <a:rPr lang="en-US" altLang="zh-CN" sz="2400" dirty="0">
                    <a:latin typeface="微软雅黑" panose="020B0503020204020204" pitchFamily="34" charset="-122"/>
                    <a:ea typeface="微软雅黑" panose="020B0503020204020204" pitchFamily="34" charset="-122"/>
                    <a:cs typeface="Times New Roman" pitchFamily="18" charset="0"/>
                  </a:rPr>
                  <a:t>index block</a:t>
                </a:r>
                <a:r>
                  <a:rPr lang="zh-CN" altLang="en-US" sz="2400" dirty="0" smtClean="0">
                    <a:latin typeface="微软雅黑" panose="020B0503020204020204" pitchFamily="34" charset="-122"/>
                    <a:ea typeface="微软雅黑" panose="020B0503020204020204" pitchFamily="34" charset="-122"/>
                    <a:cs typeface="Times New Roman" pitchFamily="18" charset="0"/>
                  </a:rPr>
                  <a:t>数目</a:t>
                </a:r>
                <a:endParaRPr lang="en-US" altLang="zh-CN" sz="2400" dirty="0" smtClean="0">
                  <a:latin typeface="微软雅黑" panose="020B0503020204020204" pitchFamily="34" charset="-122"/>
                  <a:ea typeface="微软雅黑" panose="020B0503020204020204" pitchFamily="34" charset="-122"/>
                  <a:cs typeface="Times New Roman" pitchFamily="18" charset="0"/>
                </a:endParaRPr>
              </a:p>
              <a:p>
                <a:pPr marL="800100" lvl="1" indent="-342900">
                  <a:lnSpc>
                    <a:spcPct val="125000"/>
                  </a:lnSpc>
                  <a:spcBef>
                    <a:spcPts val="600"/>
                  </a:spcBef>
                  <a:buClr>
                    <a:srgbClr val="FF0000"/>
                  </a:buClr>
                  <a:buSzPct val="80000"/>
                  <a:buFont typeface="Wingdings" panose="05000000000000000000" pitchFamily="2" charset="2"/>
                  <a:buChar char="n"/>
                </a:pPr>
                <a:r>
                  <a:rPr lang="en-US" altLang="zh-CN" sz="2400" dirty="0" smtClean="0">
                    <a:latin typeface="微软雅黑" panose="020B0503020204020204" pitchFamily="34" charset="-122"/>
                    <a:ea typeface="微软雅黑" panose="020B0503020204020204" pitchFamily="34" charset="-122"/>
                    <a:cs typeface="Times New Roman" pitchFamily="18" charset="0"/>
                  </a:rPr>
                  <a:t>2</a:t>
                </a:r>
                <a:r>
                  <a:rPr lang="en-US" altLang="zh-CN" sz="2400" dirty="0">
                    <a:latin typeface="微软雅黑" panose="020B0503020204020204" pitchFamily="34" charset="-122"/>
                    <a:ea typeface="微软雅黑" panose="020B0503020204020204" pitchFamily="34" charset="-122"/>
                    <a:cs typeface="Times New Roman" pitchFamily="18" charset="0"/>
                  </a:rPr>
                  <a:t>. </a:t>
                </a:r>
                <a:r>
                  <a:rPr lang="zh-CN" altLang="en-US" sz="2400" dirty="0">
                    <a:latin typeface="微软雅黑" panose="020B0503020204020204" pitchFamily="34" charset="-122"/>
                    <a:ea typeface="微软雅黑" panose="020B0503020204020204" pitchFamily="34" charset="-122"/>
                    <a:cs typeface="Times New Roman" pitchFamily="18" charset="0"/>
                  </a:rPr>
                  <a:t>根据文件目录结构、</a:t>
                </a:r>
                <a:r>
                  <a:rPr lang="zh-CN" altLang="en-US" sz="2400" dirty="0">
                    <a:latin typeface="微软雅黑" panose="020B0503020204020204" pitchFamily="34" charset="-122"/>
                    <a:ea typeface="微软雅黑" panose="020B0503020204020204" pitchFamily="34" charset="-122"/>
                    <a:cs typeface="Times New Roman" pitchFamily="18" charset="0"/>
                  </a:rPr>
                  <a:t>文件最大</a:t>
                </a:r>
                <a:r>
                  <a:rPr lang="en-US" altLang="zh-CN" sz="2400" dirty="0">
                    <a:latin typeface="微软雅黑" panose="020B0503020204020204" pitchFamily="34" charset="-122"/>
                    <a:ea typeface="微软雅黑" panose="020B0503020204020204" pitchFamily="34" charset="-122"/>
                    <a:cs typeface="Times New Roman" pitchFamily="18" charset="0"/>
                  </a:rPr>
                  <a:t>index block</a:t>
                </a:r>
                <a:r>
                  <a:rPr lang="zh-CN" altLang="en-US" sz="2400" dirty="0" smtClean="0">
                    <a:latin typeface="微软雅黑" panose="020B0503020204020204" pitchFamily="34" charset="-122"/>
                    <a:ea typeface="微软雅黑" panose="020B0503020204020204" pitchFamily="34" charset="-122"/>
                    <a:cs typeface="Times New Roman" pitchFamily="18" charset="0"/>
                  </a:rPr>
                  <a:t>数目，确定一级</a:t>
                </a:r>
                <a:r>
                  <a:rPr lang="zh-CN" altLang="en-US" sz="2400" dirty="0">
                    <a:latin typeface="微软雅黑" panose="020B0503020204020204" pitchFamily="34" charset="-122"/>
                    <a:ea typeface="微软雅黑" panose="020B0503020204020204" pitchFamily="34" charset="-122"/>
                    <a:cs typeface="Times New Roman" pitchFamily="18" charset="0"/>
                  </a:rPr>
                  <a:t>间接索引</a:t>
                </a:r>
                <a:r>
                  <a:rPr lang="zh-CN" altLang="en-US" sz="2400" dirty="0" smtClean="0">
                    <a:latin typeface="微软雅黑" panose="020B0503020204020204" pitchFamily="34" charset="-122"/>
                    <a:ea typeface="微软雅黑" panose="020B0503020204020204" pitchFamily="34" charset="-122"/>
                    <a:cs typeface="Times New Roman" pitchFamily="18" charset="0"/>
                  </a:rPr>
                  <a:t>块数目</a:t>
                </a:r>
                <a:r>
                  <a:rPr lang="en-US" altLang="zh-CN" sz="2400" dirty="0" smtClean="0">
                    <a:latin typeface="微软雅黑" panose="020B0503020204020204" pitchFamily="34" charset="-122"/>
                    <a:ea typeface="微软雅黑" panose="020B0503020204020204" pitchFamily="34" charset="-122"/>
                    <a:cs typeface="Times New Roman" pitchFamily="18" charset="0"/>
                  </a:rPr>
                  <a:t>m</a:t>
                </a:r>
                <a:r>
                  <a:rPr lang="zh-CN" altLang="en-US" sz="2400" dirty="0" smtClean="0">
                    <a:latin typeface="微软雅黑" panose="020B0503020204020204" pitchFamily="34" charset="-122"/>
                    <a:ea typeface="微软雅黑" panose="020B0503020204020204" pitchFamily="34" charset="-122"/>
                    <a:cs typeface="Times New Roman" pitchFamily="18" charset="0"/>
                  </a:rPr>
                  <a:t>、</a:t>
                </a:r>
                <a:r>
                  <a:rPr lang="zh-CN" altLang="en-US" sz="2400" dirty="0">
                    <a:latin typeface="微软雅黑" panose="020B0503020204020204" pitchFamily="34" charset="-122"/>
                    <a:ea typeface="微软雅黑" panose="020B0503020204020204" pitchFamily="34" charset="-122"/>
                    <a:cs typeface="Times New Roman" pitchFamily="18" charset="0"/>
                  </a:rPr>
                  <a:t>二级间接索引</a:t>
                </a:r>
                <a:r>
                  <a:rPr lang="zh-CN" altLang="en-US" sz="2400" dirty="0">
                    <a:latin typeface="微软雅黑" panose="020B0503020204020204" pitchFamily="34" charset="-122"/>
                    <a:ea typeface="微软雅黑" panose="020B0503020204020204" pitchFamily="34" charset="-122"/>
                    <a:cs typeface="Times New Roman" pitchFamily="18" charset="0"/>
                  </a:rPr>
                  <a:t>块的最大</a:t>
                </a:r>
                <a:r>
                  <a:rPr lang="zh-CN" altLang="en-US" sz="2400" dirty="0" smtClean="0">
                    <a:latin typeface="微软雅黑" panose="020B0503020204020204" pitchFamily="34" charset="-122"/>
                    <a:ea typeface="微软雅黑" panose="020B0503020204020204" pitchFamily="34" charset="-122"/>
                    <a:cs typeface="Times New Roman" pitchFamily="18" charset="0"/>
                  </a:rPr>
                  <a:t>数目</a:t>
                </a:r>
                <a:r>
                  <a:rPr lang="en-US" altLang="zh-CN" sz="2400" dirty="0" smtClean="0">
                    <a:latin typeface="微软雅黑" panose="020B0503020204020204" pitchFamily="34" charset="-122"/>
                    <a:ea typeface="微软雅黑" panose="020B0503020204020204" pitchFamily="34" charset="-122"/>
                    <a:cs typeface="Times New Roman" pitchFamily="18" charset="0"/>
                  </a:rPr>
                  <a:t>n</a:t>
                </a:r>
                <a:r>
                  <a:rPr lang="zh-CN" altLang="en-US" sz="2400" dirty="0" smtClean="0">
                    <a:latin typeface="微软雅黑" panose="020B0503020204020204" pitchFamily="34" charset="-122"/>
                    <a:ea typeface="微软雅黑" panose="020B0503020204020204" pitchFamily="34" charset="-122"/>
                    <a:cs typeface="Times New Roman" pitchFamily="18" charset="0"/>
                  </a:rPr>
                  <a:t> </a:t>
                </a:r>
                <a14:m>
                  <m:oMath xmlns:m="http://schemas.openxmlformats.org/officeDocument/2006/math">
                    <m:r>
                      <a:rPr lang="zh-CN" altLang="en-US" sz="2400" i="1">
                        <a:latin typeface="Cambria Math"/>
                      </a:rPr>
                      <m:t>→</m:t>
                    </m:r>
                  </m:oMath>
                </a14:m>
                <a:r>
                  <a:rPr lang="zh-CN" altLang="en-US" sz="2400" dirty="0">
                    <a:latin typeface="微软雅黑" panose="020B0503020204020204" pitchFamily="34" charset="-122"/>
                    <a:ea typeface="微软雅黑" panose="020B0503020204020204" pitchFamily="34" charset="-122"/>
                    <a:cs typeface="Times New Roman" pitchFamily="18" charset="0"/>
                  </a:rPr>
                  <a:t> 文件最大</a:t>
                </a:r>
                <a:r>
                  <a:rPr lang="en-US" altLang="zh-CN" sz="2400" dirty="0" smtClean="0">
                    <a:latin typeface="微软雅黑" panose="020B0503020204020204" pitchFamily="34" charset="-122"/>
                    <a:ea typeface="微软雅黑" panose="020B0503020204020204" pitchFamily="34" charset="-122"/>
                    <a:cs typeface="Times New Roman" pitchFamily="18" charset="0"/>
                  </a:rPr>
                  <a:t>size</a:t>
                </a:r>
              </a:p>
              <a:p>
                <a:pPr marL="1257300" lvl="2" indent="-342900">
                  <a:lnSpc>
                    <a:spcPct val="125000"/>
                  </a:lnSpc>
                  <a:spcBef>
                    <a:spcPts val="600"/>
                  </a:spcBef>
                  <a:buClr>
                    <a:srgbClr val="FF0000"/>
                  </a:buClr>
                  <a:buSzPct val="80000"/>
                  <a:buFont typeface="Wingdings" panose="05000000000000000000" pitchFamily="2" charset="2"/>
                  <a:buChar char="n"/>
                </a:pPr>
                <a:r>
                  <a:rPr lang="zh-CN" altLang="en-US" sz="2400" dirty="0" smtClean="0">
                    <a:latin typeface="微软雅黑" panose="020B0503020204020204" pitchFamily="34" charset="-122"/>
                    <a:ea typeface="微软雅黑" panose="020B0503020204020204" pitchFamily="34" charset="-122"/>
                    <a:cs typeface="Times New Roman" pitchFamily="18" charset="0"/>
                  </a:rPr>
                  <a:t>方法：</a:t>
                </a:r>
                <a:r>
                  <a:rPr lang="en-US" altLang="zh-CN" sz="2400" dirty="0" smtClean="0">
                    <a:latin typeface="微软雅黑" panose="020B0503020204020204" pitchFamily="34" charset="-122"/>
                    <a:ea typeface="微软雅黑" panose="020B0503020204020204" pitchFamily="34" charset="-122"/>
                    <a:cs typeface="Times New Roman" pitchFamily="18" charset="0"/>
                  </a:rPr>
                  <a:t>buffer</a:t>
                </a:r>
                <a:r>
                  <a:rPr lang="zh-CN" altLang="en-US" sz="2400" dirty="0" smtClean="0">
                    <a:latin typeface="微软雅黑" panose="020B0503020204020204" pitchFamily="34" charset="-122"/>
                    <a:ea typeface="微软雅黑" panose="020B0503020204020204" pitchFamily="34" charset="-122"/>
                    <a:cs typeface="Times New Roman" pitchFamily="18" charset="0"/>
                  </a:rPr>
                  <a:t>先容纳直接索引所在的</a:t>
                </a:r>
                <a:r>
                  <a:rPr lang="en-US" altLang="zh-CN" sz="2400" dirty="0" smtClean="0">
                    <a:latin typeface="微软雅黑" panose="020B0503020204020204" pitchFamily="34" charset="-122"/>
                    <a:ea typeface="微软雅黑" panose="020B0503020204020204" pitchFamily="34" charset="-122"/>
                    <a:cs typeface="Times New Roman" pitchFamily="18" charset="0"/>
                  </a:rPr>
                  <a:t>FCB</a:t>
                </a:r>
                <a:r>
                  <a:rPr lang="zh-CN" altLang="en-US" sz="2400" dirty="0" smtClean="0">
                    <a:latin typeface="微软雅黑" panose="020B0503020204020204" pitchFamily="34" charset="-122"/>
                    <a:ea typeface="微软雅黑" panose="020B0503020204020204" pitchFamily="34" charset="-122"/>
                    <a:cs typeface="Times New Roman" pitchFamily="18" charset="0"/>
                  </a:rPr>
                  <a:t>块，剩余空间再容纳</a:t>
                </a:r>
                <a:r>
                  <a:rPr lang="zh-CN" altLang="en-US" sz="2400" dirty="0">
                    <a:latin typeface="微软雅黑" panose="020B0503020204020204" pitchFamily="34" charset="-122"/>
                    <a:ea typeface="微软雅黑" panose="020B0503020204020204" pitchFamily="34" charset="-122"/>
                    <a:cs typeface="Times New Roman" pitchFamily="18" charset="0"/>
                  </a:rPr>
                  <a:t>一级间接索引</a:t>
                </a:r>
                <a:r>
                  <a:rPr lang="zh-CN" altLang="en-US" sz="2400" dirty="0" smtClean="0">
                    <a:latin typeface="微软雅黑" panose="020B0503020204020204" pitchFamily="34" charset="-122"/>
                    <a:ea typeface="微软雅黑" panose="020B0503020204020204" pitchFamily="34" charset="-122"/>
                    <a:cs typeface="Times New Roman" pitchFamily="18" charset="0"/>
                  </a:rPr>
                  <a:t>块（最多</a:t>
                </a:r>
                <a:r>
                  <a:rPr lang="en-US" altLang="zh-CN" sz="2400" dirty="0" smtClean="0">
                    <a:latin typeface="微软雅黑" panose="020B0503020204020204" pitchFamily="34" charset="-122"/>
                    <a:ea typeface="微软雅黑" panose="020B0503020204020204" pitchFamily="34" charset="-122"/>
                    <a:cs typeface="Times New Roman" pitchFamily="18" charset="0"/>
                  </a:rPr>
                  <a:t>m</a:t>
                </a:r>
                <a:r>
                  <a:rPr lang="zh-CN" altLang="en-US" sz="2400" dirty="0" smtClean="0">
                    <a:latin typeface="微软雅黑" panose="020B0503020204020204" pitchFamily="34" charset="-122"/>
                    <a:ea typeface="微软雅黑" panose="020B0503020204020204" pitchFamily="34" charset="-122"/>
                    <a:cs typeface="Times New Roman" pitchFamily="18" charset="0"/>
                  </a:rPr>
                  <a:t>块），还有剩余空间再容纳二级间接索引块</a:t>
                </a:r>
                <a:endParaRPr lang="en-US" altLang="zh-CN" sz="2400" dirty="0">
                  <a:latin typeface="微软雅黑" panose="020B0503020204020204" pitchFamily="34" charset="-122"/>
                  <a:ea typeface="微软雅黑" panose="020B0503020204020204" pitchFamily="34" charset="-122"/>
                  <a:cs typeface="Times New Roman" pitchFamily="18" charset="0"/>
                </a:endParaRPr>
              </a:p>
              <a:p>
                <a:pPr marL="342900" lvl="1" indent="-342900" algn="l">
                  <a:lnSpc>
                    <a:spcPct val="100000"/>
                  </a:lnSpc>
                  <a:spcBef>
                    <a:spcPts val="600"/>
                  </a:spcBef>
                  <a:buFont typeface="Wingdings" panose="05000000000000000000" pitchFamily="2" charset="2"/>
                  <a:buChar char="l"/>
                </a:pPr>
                <a:endParaRPr lang="en-US" altLang="zh-CN" sz="2400" dirty="0" smtClean="0">
                  <a:latin typeface="微软雅黑" panose="020B0503020204020204" pitchFamily="34" charset="-122"/>
                  <a:ea typeface="微软雅黑" panose="020B0503020204020204" pitchFamily="34" charset="-122"/>
                  <a:cs typeface="Times New Roman" pitchFamily="18" charset="0"/>
                </a:endParaRPr>
              </a:p>
            </p:txBody>
          </p:sp>
        </mc:Choice>
        <mc:Fallback>
          <p:sp>
            <p:nvSpPr>
              <p:cNvPr id="2" name="内容占位符 1"/>
              <p:cNvSpPr>
                <a:spLocks noGrp="1" noRot="1" noChangeAspect="1" noMove="1" noResize="1" noEditPoints="1" noAdjustHandles="1" noChangeArrowheads="1" noChangeShapeType="1" noTextEdit="1"/>
              </p:cNvSpPr>
              <p:nvPr>
                <p:ph idx="1"/>
              </p:nvPr>
            </p:nvSpPr>
            <p:spPr>
              <a:blipFill rotWithShape="1">
                <a:blip r:embed="rId1"/>
                <a:stretch>
                  <a:fillRect l="-685" r="-3477"/>
                </a:stretch>
              </a:blipFill>
            </p:spPr>
            <p:txBody>
              <a:bodyPr/>
              <a:lstStyle/>
              <a:p>
                <a:r>
                  <a:rPr lang="zh-CN" altLang="en-US">
                    <a:noFill/>
                  </a:rPr>
                  <a:t> </a:t>
                </a:r>
                <a:endParaRPr lang="zh-CN" altLang="en-US">
                  <a:noFill/>
                </a:endParaRPr>
              </a:p>
            </p:txBody>
          </p:sp>
        </mc:Fallback>
      </mc:AlternateContent>
      <p:sp>
        <p:nvSpPr>
          <p:cNvPr id="3" name="标题 2"/>
          <p:cNvSpPr>
            <a:spLocks noGrp="1"/>
          </p:cNvSpPr>
          <p:nvPr>
            <p:ph type="title"/>
          </p:nvPr>
        </p:nvSpPr>
        <p:spPr/>
        <p:txBody>
          <a:bodyPr>
            <a:normAutofit/>
          </a:bodyPr>
          <a:lstStyle/>
          <a:p>
            <a:r>
              <a:rPr lang="zh-CN" altLang="en-US" sz="2400" b="1" dirty="0">
                <a:solidFill>
                  <a:schemeClr val="accent5">
                    <a:lumMod val="75000"/>
                  </a:schemeClr>
                </a:solidFill>
                <a:latin typeface="微软雅黑" pitchFamily="34" charset="-122"/>
                <a:ea typeface="微软雅黑" pitchFamily="34" charset="-122"/>
              </a:rPr>
              <a:t>例</a:t>
            </a:r>
            <a:r>
              <a:rPr lang="en-US" altLang="zh-CN" sz="2400" b="1" dirty="0" smtClean="0">
                <a:solidFill>
                  <a:schemeClr val="accent5">
                    <a:lumMod val="75000"/>
                  </a:schemeClr>
                </a:solidFill>
                <a:latin typeface="微软雅黑" pitchFamily="34" charset="-122"/>
                <a:ea typeface="微软雅黑" pitchFamily="34" charset="-122"/>
              </a:rPr>
              <a:t>8</a:t>
            </a:r>
            <a:endParaRPr lang="zh-CN" altLang="en-US" sz="2400" b="1" dirty="0">
              <a:solidFill>
                <a:schemeClr val="accent5">
                  <a:lumMod val="75000"/>
                </a:schemeClr>
              </a:solidFill>
              <a:latin typeface="微软雅黑" pitchFamily="34" charset="-122"/>
              <a:ea typeface="微软雅黑" pitchFamily="34" charset="-122"/>
            </a:endParaRPr>
          </a:p>
        </p:txBody>
      </p:sp>
      <p:sp>
        <p:nvSpPr>
          <p:cNvPr id="4" name="日期占位符 3"/>
          <p:cNvSpPr>
            <a:spLocks noGrp="1"/>
          </p:cNvSpPr>
          <p:nvPr>
            <p:ph type="dt" sz="half" idx="10"/>
          </p:nvPr>
        </p:nvSpPr>
        <p:spPr/>
        <p:txBody>
          <a:bodyPr/>
          <a:lstStyle/>
          <a:p>
            <a:fld id="{D342AF8A-6C9F-6440-B81F-0F8AB8C85483}" type="datetime1">
              <a:rPr kumimoji="1" lang="zh-CN" altLang="en-US" smtClean="0"/>
            </a:fld>
            <a:endParaRPr kumimoji="1" lang="zh-CN" altLang="en-US" dirty="0"/>
          </a:p>
        </p:txBody>
      </p:sp>
      <p:sp>
        <p:nvSpPr>
          <p:cNvPr id="5" name="灯片编号占位符 4"/>
          <p:cNvSpPr>
            <a:spLocks noGrp="1"/>
          </p:cNvSpPr>
          <p:nvPr>
            <p:ph type="sldNum" sz="quarter" idx="12"/>
          </p:nvPr>
        </p:nvSpPr>
        <p:spPr/>
        <p:txBody>
          <a:bodyPr/>
          <a:lstStyle/>
          <a:p>
            <a:r>
              <a:rPr kumimoji="1" lang="en-US" altLang="zh-CN" smtClean="0"/>
              <a:t>PAGE</a:t>
            </a:r>
            <a:r>
              <a:rPr kumimoji="1" lang="zh-CN" altLang="en-US" smtClean="0"/>
              <a:t> </a:t>
            </a:r>
            <a:fld id="{45C466B8-AFC2-AE4B-94BC-EF87A0F7179E}" type="slidenum">
              <a:rPr kumimoji="1" lang="zh-CN" altLang="en-US" smtClean="0"/>
            </a:fld>
            <a:endParaRPr kumimoji="1" lang="zh-CN" altLang="en-US" dirty="0"/>
          </a:p>
        </p:txBody>
      </p:sp>
      <p:sp>
        <p:nvSpPr>
          <p:cNvPr id="6" name="文本占位符 5"/>
          <p:cNvSpPr>
            <a:spLocks noGrp="1"/>
          </p:cNvSpPr>
          <p:nvPr>
            <p:ph type="body" sz="quarter" idx="14"/>
          </p:nvPr>
        </p:nvSpPr>
        <p:spPr/>
        <p:txBody>
          <a:bodyPr/>
          <a:lstStyle/>
          <a:p>
            <a:endParaRPr lang="zh-CN" altLang="en-US"/>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D342AF8A-6C9F-6440-B81F-0F8AB8C85483}" type="datetime1">
              <a:rPr kumimoji="1" lang="zh-CN" altLang="en-US" smtClean="0"/>
            </a:fld>
            <a:endParaRPr kumimoji="1" lang="zh-CN" altLang="en-US" dirty="0"/>
          </a:p>
        </p:txBody>
      </p:sp>
      <p:sp>
        <p:nvSpPr>
          <p:cNvPr id="5" name="灯片编号占位符 4"/>
          <p:cNvSpPr>
            <a:spLocks noGrp="1"/>
          </p:cNvSpPr>
          <p:nvPr>
            <p:ph type="sldNum" sz="quarter" idx="12"/>
          </p:nvPr>
        </p:nvSpPr>
        <p:spPr/>
        <p:txBody>
          <a:bodyPr/>
          <a:lstStyle/>
          <a:p>
            <a:r>
              <a:rPr kumimoji="1" lang="en-US" altLang="zh-CN" smtClean="0"/>
              <a:t>PAGE</a:t>
            </a:r>
            <a:r>
              <a:rPr kumimoji="1" lang="zh-CN" altLang="en-US" smtClean="0"/>
              <a:t> </a:t>
            </a:r>
            <a:fld id="{45C466B8-AFC2-AE4B-94BC-EF87A0F7179E}" type="slidenum">
              <a:rPr kumimoji="1" lang="zh-CN" altLang="en-US" smtClean="0"/>
            </a:fld>
            <a:endParaRPr kumimoji="1" lang="zh-CN" altLang="en-US" dirty="0"/>
          </a:p>
        </p:txBody>
      </p:sp>
      <p:sp>
        <p:nvSpPr>
          <p:cNvPr id="6" name="文本占位符 5"/>
          <p:cNvSpPr>
            <a:spLocks noGrp="1"/>
          </p:cNvSpPr>
          <p:nvPr>
            <p:ph type="body" sz="quarter" idx="14"/>
          </p:nvPr>
        </p:nvSpPr>
        <p:spPr/>
        <p:txBody>
          <a:bodyPr/>
          <a:lstStyle/>
          <a:p>
            <a:endParaRPr lang="zh-CN" altLang="en-US"/>
          </a:p>
        </p:txBody>
      </p:sp>
      <p:sp>
        <p:nvSpPr>
          <p:cNvPr id="8" name="标题 2"/>
          <p:cNvSpPr>
            <a:spLocks noGrp="1"/>
          </p:cNvSpPr>
          <p:nvPr>
            <p:ph type="title"/>
          </p:nvPr>
        </p:nvSpPr>
        <p:spPr>
          <a:xfrm>
            <a:off x="819730" y="228600"/>
            <a:ext cx="10552540" cy="685800"/>
          </a:xfrm>
        </p:spPr>
        <p:txBody>
          <a:bodyPr>
            <a:normAutofit/>
          </a:bodyPr>
          <a:lstStyle/>
          <a:p>
            <a:pPr lvl="1" algn="ctr" rtl="0">
              <a:lnSpc>
                <a:spcPct val="90000"/>
              </a:lnSpc>
              <a:spcBef>
                <a:spcPct val="0"/>
              </a:spcBef>
            </a:pPr>
            <a:r>
              <a:rPr lang="zh-CN" altLang="en-US" sz="2400" b="1" kern="1200" dirty="0" smtClean="0">
                <a:solidFill>
                  <a:schemeClr val="accent5">
                    <a:lumMod val="75000"/>
                  </a:schemeClr>
                </a:solidFill>
                <a:latin typeface="微软雅黑" pitchFamily="34" charset="-122"/>
                <a:ea typeface="微软雅黑" pitchFamily="34" charset="-122"/>
                <a:cs typeface="+mj-cs"/>
              </a:rPr>
              <a:t>例</a:t>
            </a:r>
            <a:r>
              <a:rPr lang="en-US" altLang="zh-CN" sz="2400" b="1" kern="1200" dirty="0" smtClean="0">
                <a:solidFill>
                  <a:schemeClr val="accent5">
                    <a:lumMod val="75000"/>
                  </a:schemeClr>
                </a:solidFill>
                <a:latin typeface="微软雅黑" pitchFamily="34" charset="-122"/>
                <a:ea typeface="微软雅黑" pitchFamily="34" charset="-122"/>
                <a:cs typeface="+mj-cs"/>
              </a:rPr>
              <a:t>9 Linked</a:t>
            </a:r>
            <a:r>
              <a:rPr lang="zh-CN" altLang="en-US" sz="2400" b="1" kern="1200" dirty="0" smtClean="0">
                <a:solidFill>
                  <a:schemeClr val="accent5">
                    <a:lumMod val="75000"/>
                  </a:schemeClr>
                </a:solidFill>
                <a:latin typeface="微软雅黑" pitchFamily="34" charset="-122"/>
                <a:ea typeface="微软雅黑" pitchFamily="34" charset="-122"/>
                <a:cs typeface="+mj-cs"/>
              </a:rPr>
              <a:t>文件</a:t>
            </a:r>
            <a:r>
              <a:rPr lang="zh-CN" altLang="en-US" sz="2400" b="1" kern="1200" dirty="0" smtClean="0">
                <a:solidFill>
                  <a:schemeClr val="accent5">
                    <a:lumMod val="75000"/>
                  </a:schemeClr>
                </a:solidFill>
                <a:latin typeface="微软雅黑" pitchFamily="34" charset="-122"/>
                <a:ea typeface="微软雅黑" pitchFamily="34" charset="-122"/>
                <a:cs typeface="+mj-cs"/>
              </a:rPr>
              <a:t>根据</a:t>
            </a:r>
            <a:r>
              <a:rPr lang="zh-CN" altLang="en-US" sz="2400" b="1" kern="1200" dirty="0">
                <a:solidFill>
                  <a:schemeClr val="accent5">
                    <a:lumMod val="75000"/>
                  </a:schemeClr>
                </a:solidFill>
                <a:latin typeface="微软雅黑" pitchFamily="34" charset="-122"/>
                <a:ea typeface="微软雅黑" pitchFamily="34" charset="-122"/>
                <a:cs typeface="+mj-cs"/>
              </a:rPr>
              <a:t>指针</a:t>
            </a:r>
            <a:r>
              <a:rPr lang="zh-CN" altLang="en-US" sz="2400" b="1" kern="1200" dirty="0" smtClean="0">
                <a:solidFill>
                  <a:schemeClr val="accent5">
                    <a:lumMod val="75000"/>
                  </a:schemeClr>
                </a:solidFill>
                <a:latin typeface="微软雅黑" pitchFamily="34" charset="-122"/>
                <a:ea typeface="微软雅黑" pitchFamily="34" charset="-122"/>
                <a:cs typeface="+mj-cs"/>
              </a:rPr>
              <a:t>长度确定</a:t>
            </a:r>
            <a:r>
              <a:rPr lang="zh-CN" altLang="en-US" sz="2400" b="1" kern="1200" dirty="0">
                <a:solidFill>
                  <a:schemeClr val="accent5">
                    <a:lumMod val="75000"/>
                  </a:schemeClr>
                </a:solidFill>
                <a:latin typeface="微软雅黑" pitchFamily="34" charset="-122"/>
                <a:ea typeface="微软雅黑" pitchFamily="34" charset="-122"/>
                <a:cs typeface="+mj-cs"/>
              </a:rPr>
              <a:t>文件最大</a:t>
            </a:r>
            <a:r>
              <a:rPr lang="en-US" altLang="zh-CN" sz="2400" b="1" kern="1200" dirty="0">
                <a:solidFill>
                  <a:schemeClr val="accent5">
                    <a:lumMod val="75000"/>
                  </a:schemeClr>
                </a:solidFill>
                <a:latin typeface="微软雅黑" pitchFamily="34" charset="-122"/>
                <a:ea typeface="微软雅黑" pitchFamily="34" charset="-122"/>
                <a:cs typeface="+mj-cs"/>
              </a:rPr>
              <a:t>size</a:t>
            </a:r>
            <a:endParaRPr lang="zh-CN" altLang="en-US" sz="2400" b="1" kern="1200" dirty="0">
              <a:solidFill>
                <a:schemeClr val="accent5">
                  <a:lumMod val="75000"/>
                </a:schemeClr>
              </a:solidFill>
              <a:latin typeface="微软雅黑" pitchFamily="34" charset="-122"/>
              <a:ea typeface="微软雅黑" pitchFamily="34" charset="-122"/>
              <a:cs typeface="+mj-cs"/>
            </a:endParaRPr>
          </a:p>
        </p:txBody>
      </p:sp>
      <p:sp>
        <p:nvSpPr>
          <p:cNvPr id="10" name="内容占位符 1"/>
          <p:cNvSpPr>
            <a:spLocks noGrp="1"/>
          </p:cNvSpPr>
          <p:nvPr>
            <p:ph idx="1"/>
          </p:nvPr>
        </p:nvSpPr>
        <p:spPr>
          <a:xfrm>
            <a:off x="319544" y="1113503"/>
            <a:ext cx="5255756" cy="5361039"/>
          </a:xfrm>
        </p:spPr>
        <p:txBody>
          <a:bodyPr>
            <a:normAutofit/>
          </a:bodyPr>
          <a:lstStyle/>
          <a:p>
            <a:pPr marL="342900" lvl="1" indent="-342900" algn="l">
              <a:lnSpc>
                <a:spcPct val="125000"/>
              </a:lnSpc>
              <a:spcBef>
                <a:spcPts val="600"/>
              </a:spcBef>
              <a:buFont typeface="Wingdings" charset="2"/>
              <a:buChar char="l"/>
            </a:pPr>
            <a:r>
              <a:rPr lang="zh-CN" altLang="en-US" sz="2400" dirty="0" smtClean="0">
                <a:latin typeface="微软雅黑" pitchFamily="34" charset="-122"/>
                <a:ea typeface="微软雅黑" pitchFamily="34" charset="-122"/>
                <a:cs typeface="Times New Roman" pitchFamily="18" charset="0"/>
              </a:rPr>
              <a:t>原理</a:t>
            </a:r>
            <a:endParaRPr lang="en-US" altLang="zh-CN" sz="2400" dirty="0">
              <a:latin typeface="微软雅黑" pitchFamily="34" charset="-122"/>
              <a:ea typeface="微软雅黑" pitchFamily="34" charset="-122"/>
              <a:cs typeface="Times New Roman" pitchFamily="18" charset="0"/>
            </a:endParaRPr>
          </a:p>
          <a:p>
            <a:pPr marL="800100" lvl="1" indent="-342900">
              <a:lnSpc>
                <a:spcPct val="125000"/>
              </a:lnSpc>
              <a:spcBef>
                <a:spcPts val="600"/>
              </a:spcBef>
              <a:buClr>
                <a:srgbClr val="FF0000"/>
              </a:buClr>
              <a:buSzPct val="80000"/>
              <a:buFont typeface="Wingdings" charset="2"/>
              <a:buChar char="n"/>
            </a:pPr>
            <a:r>
              <a:rPr lang="zh-CN" altLang="en-US" sz="2400" dirty="0" smtClean="0">
                <a:latin typeface="微软雅黑" pitchFamily="34" charset="-122"/>
                <a:ea typeface="微软雅黑" pitchFamily="34" charset="-122"/>
                <a:cs typeface="Times New Roman" pitchFamily="18" charset="0"/>
              </a:rPr>
              <a:t>文件数据库尾部带有指向下一块的地址指针</a:t>
            </a:r>
            <a:endParaRPr lang="en-US" altLang="zh-CN" sz="2400" dirty="0" smtClean="0">
              <a:latin typeface="微软雅黑" pitchFamily="34" charset="-122"/>
              <a:ea typeface="微软雅黑" pitchFamily="34" charset="-122"/>
              <a:cs typeface="Times New Roman" pitchFamily="18" charset="0"/>
            </a:endParaRPr>
          </a:p>
          <a:p>
            <a:pPr marL="800100" lvl="1" indent="-342900">
              <a:lnSpc>
                <a:spcPct val="125000"/>
              </a:lnSpc>
              <a:spcBef>
                <a:spcPts val="600"/>
              </a:spcBef>
              <a:buClr>
                <a:srgbClr val="FF0000"/>
              </a:buClr>
              <a:buSzPct val="80000"/>
              <a:buFont typeface="Wingdings" charset="2"/>
              <a:buChar char="n"/>
            </a:pPr>
            <a:r>
              <a:rPr lang="zh-CN" altLang="en-US" sz="2400" dirty="0" smtClean="0">
                <a:latin typeface="微软雅黑" pitchFamily="34" charset="-122"/>
                <a:ea typeface="微软雅黑" pitchFamily="34" charset="-122"/>
              </a:rPr>
              <a:t>指针</a:t>
            </a:r>
            <a:r>
              <a:rPr lang="zh-CN" altLang="en-US" sz="2400" dirty="0">
                <a:latin typeface="微软雅黑" pitchFamily="34" charset="-122"/>
                <a:ea typeface="微软雅黑" pitchFamily="34" charset="-122"/>
              </a:rPr>
              <a:t>长度</a:t>
            </a:r>
            <a:r>
              <a:rPr lang="zh-CN" altLang="en-US" sz="2400" dirty="0" smtClean="0">
                <a:latin typeface="微软雅黑" pitchFamily="34" charset="-122"/>
                <a:ea typeface="微软雅黑" pitchFamily="34" charset="-122"/>
              </a:rPr>
              <a:t>为，</a:t>
            </a:r>
            <a:r>
              <a:rPr lang="en-US" altLang="zh-CN" sz="2400" dirty="0">
                <a:latin typeface="微软雅黑" pitchFamily="34" charset="-122"/>
                <a:ea typeface="微软雅黑" pitchFamily="34" charset="-122"/>
              </a:rPr>
              <a:t>e.g. </a:t>
            </a:r>
            <a:r>
              <a:rPr lang="en-US" altLang="zh-CN" sz="2400" dirty="0" smtClean="0">
                <a:latin typeface="微软雅黑" pitchFamily="34" charset="-122"/>
                <a:ea typeface="微软雅黑" pitchFamily="34" charset="-122"/>
              </a:rPr>
              <a:t>4bytes=32</a:t>
            </a:r>
            <a:r>
              <a:rPr lang="en-US" altLang="zh-CN" sz="2400" baseline="30000" dirty="0" smtClean="0">
                <a:latin typeface="微软雅黑" pitchFamily="34" charset="-122"/>
                <a:ea typeface="微软雅黑" pitchFamily="34" charset="-122"/>
              </a:rPr>
              <a:t> </a:t>
            </a:r>
            <a:r>
              <a:rPr lang="en-US" altLang="zh-CN" sz="2400" dirty="0">
                <a:latin typeface="微软雅黑" pitchFamily="34" charset="-122"/>
                <a:ea typeface="微软雅黑" pitchFamily="34" charset="-122"/>
              </a:rPr>
              <a:t>bits</a:t>
            </a:r>
            <a:r>
              <a:rPr lang="zh-CN" altLang="en-US" sz="2400" dirty="0">
                <a:latin typeface="微软雅黑" pitchFamily="34" charset="-122"/>
                <a:ea typeface="微软雅黑" pitchFamily="34" charset="-122"/>
              </a:rPr>
              <a:t>，可以指向最多</a:t>
            </a:r>
            <a:r>
              <a:rPr lang="en-US" altLang="zh-CN" sz="2400" dirty="0">
                <a:latin typeface="微软雅黑" pitchFamily="34" charset="-122"/>
                <a:ea typeface="微软雅黑" pitchFamily="34" charset="-122"/>
              </a:rPr>
              <a:t>2</a:t>
            </a:r>
            <a:r>
              <a:rPr lang="en-US" altLang="zh-CN" sz="2400" baseline="30000" dirty="0">
                <a:latin typeface="微软雅黑" pitchFamily="34" charset="-122"/>
                <a:ea typeface="微软雅黑" pitchFamily="34" charset="-122"/>
              </a:rPr>
              <a:t>32 </a:t>
            </a:r>
            <a:r>
              <a:rPr lang="zh-CN" altLang="en-US" sz="2400" dirty="0">
                <a:latin typeface="微软雅黑" pitchFamily="34" charset="-122"/>
                <a:ea typeface="微软雅黑" pitchFamily="34" charset="-122"/>
              </a:rPr>
              <a:t>个</a:t>
            </a:r>
            <a:r>
              <a:rPr lang="en-US" altLang="zh-CN" sz="2400" dirty="0" smtClean="0">
                <a:latin typeface="微软雅黑" pitchFamily="34" charset="-122"/>
                <a:ea typeface="微软雅黑" pitchFamily="34" charset="-122"/>
              </a:rPr>
              <a:t>blocks</a:t>
            </a:r>
            <a:endParaRPr lang="en-US" altLang="zh-CN" sz="2400" dirty="0" smtClean="0">
              <a:latin typeface="微软雅黑" pitchFamily="34" charset="-122"/>
              <a:ea typeface="微软雅黑" pitchFamily="34" charset="-122"/>
            </a:endParaRPr>
          </a:p>
          <a:p>
            <a:pPr marL="800100" lvl="1" indent="-342900">
              <a:lnSpc>
                <a:spcPct val="125000"/>
              </a:lnSpc>
              <a:spcBef>
                <a:spcPts val="600"/>
              </a:spcBef>
              <a:buClr>
                <a:srgbClr val="FF0000"/>
              </a:buClr>
              <a:buSzPct val="80000"/>
              <a:buFont typeface="Wingdings" charset="2"/>
              <a:buChar char="n"/>
            </a:pPr>
            <a:r>
              <a:rPr lang="zh-CN" altLang="en-US" sz="2400" dirty="0" smtClean="0">
                <a:latin typeface="微软雅黑" pitchFamily="34" charset="-122"/>
                <a:ea typeface="微软雅黑" pitchFamily="34" charset="-122"/>
              </a:rPr>
              <a:t>文件</a:t>
            </a:r>
            <a:r>
              <a:rPr lang="zh-CN" altLang="en-US" sz="2400" dirty="0">
                <a:latin typeface="微软雅黑" pitchFamily="34" charset="-122"/>
                <a:ea typeface="微软雅黑" pitchFamily="34" charset="-122"/>
              </a:rPr>
              <a:t>最大</a:t>
            </a:r>
            <a:r>
              <a:rPr lang="en-US" altLang="zh-CN" sz="2400" dirty="0">
                <a:latin typeface="微软雅黑" pitchFamily="34" charset="-122"/>
                <a:ea typeface="微软雅黑" pitchFamily="34" charset="-122"/>
              </a:rPr>
              <a:t>size</a:t>
            </a:r>
            <a:r>
              <a:rPr lang="zh-CN" altLang="en-US" sz="2400" dirty="0">
                <a:latin typeface="微软雅黑" pitchFamily="34" charset="-122"/>
                <a:ea typeface="微软雅黑" pitchFamily="34" charset="-122"/>
              </a:rPr>
              <a:t>为 </a:t>
            </a:r>
            <a:r>
              <a:rPr lang="en-US" altLang="zh-CN" sz="2400" dirty="0">
                <a:latin typeface="微软雅黑" pitchFamily="34" charset="-122"/>
                <a:ea typeface="微软雅黑" pitchFamily="34" charset="-122"/>
              </a:rPr>
              <a:t>2</a:t>
            </a:r>
            <a:r>
              <a:rPr lang="en-US" altLang="zh-CN" sz="2400" baseline="30000" dirty="0">
                <a:latin typeface="微软雅黑" pitchFamily="34" charset="-122"/>
                <a:ea typeface="微软雅黑" pitchFamily="34" charset="-122"/>
              </a:rPr>
              <a:t>32 </a:t>
            </a:r>
            <a:r>
              <a:rPr lang="en-US" altLang="zh-CN" sz="2400" dirty="0">
                <a:latin typeface="微软雅黑" pitchFamily="34" charset="-122"/>
                <a:ea typeface="微软雅黑" pitchFamily="34" charset="-122"/>
              </a:rPr>
              <a:t>blocks</a:t>
            </a:r>
            <a:endParaRPr lang="zh-CN" altLang="en-US" sz="2400" dirty="0">
              <a:latin typeface="微软雅黑" pitchFamily="34" charset="-122"/>
              <a:ea typeface="微软雅黑" pitchFamily="34" charset="-122"/>
            </a:endParaRPr>
          </a:p>
        </p:txBody>
      </p:sp>
      <p:pic>
        <p:nvPicPr>
          <p:cNvPr id="11" name="Picture 3"/>
          <p:cNvPicPr>
            <a:picLocks noChangeAspect="1" noChangeArrowheads="1"/>
          </p:cNvPicPr>
          <p:nvPr/>
        </p:nvPicPr>
        <p:blipFill>
          <a:blip r:embed="rId1">
            <a:extLst>
              <a:ext uri="{28A0092B-C50C-407E-A947-70E740481C1C}">
                <a14:useLocalDpi xmlns:a14="http://schemas.microsoft.com/office/drawing/2010/main" val="0"/>
              </a:ext>
            </a:extLst>
          </a:blip>
          <a:srcRect l="6741" t="1070" r="7158" b="1385"/>
          <a:stretch>
            <a:fillRect/>
          </a:stretch>
        </p:blipFill>
        <p:spPr bwMode="auto">
          <a:xfrm>
            <a:off x="5727700" y="1466551"/>
            <a:ext cx="6450918" cy="46708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7150">
                <a:solidFill>
                  <a:srgbClr val="000000"/>
                </a:solidFill>
                <a:miter lim="800000"/>
                <a:headEnd/>
                <a:tailEnd/>
              </a14:hiddenLine>
            </a:ext>
          </a:extLst>
        </p:spPr>
      </p:pic>
      <p:sp>
        <p:nvSpPr>
          <p:cNvPr id="12" name="Text Box 4"/>
          <p:cNvSpPr txBox="1">
            <a:spLocks noChangeArrowheads="1"/>
          </p:cNvSpPr>
          <p:nvPr/>
        </p:nvSpPr>
        <p:spPr bwMode="auto">
          <a:xfrm>
            <a:off x="6576585" y="1004887"/>
            <a:ext cx="553329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kumimoji="1" sz="3200">
                <a:solidFill>
                  <a:schemeClr val="tx1"/>
                </a:solidFill>
                <a:latin typeface="Tahoma" pitchFamily="34" charset="0"/>
                <a:ea typeface="宋体" pitchFamily="2" charset="-122"/>
              </a:defRPr>
            </a:lvl1pPr>
            <a:lvl2pPr>
              <a:defRPr kumimoji="1" sz="2800">
                <a:solidFill>
                  <a:schemeClr val="tx1"/>
                </a:solidFill>
                <a:latin typeface="Tahoma" pitchFamily="34" charset="0"/>
                <a:ea typeface="宋体" pitchFamily="2" charset="-122"/>
              </a:defRPr>
            </a:lvl2pPr>
            <a:lvl3pPr>
              <a:defRPr kumimoji="1" sz="2400">
                <a:solidFill>
                  <a:schemeClr val="tx1"/>
                </a:solidFill>
                <a:latin typeface="Tahoma" pitchFamily="34" charset="0"/>
                <a:ea typeface="宋体" pitchFamily="2" charset="-122"/>
              </a:defRPr>
            </a:lvl3pPr>
            <a:lvl4pPr>
              <a:defRPr kumimoji="1" sz="2000">
                <a:solidFill>
                  <a:schemeClr val="tx1"/>
                </a:solidFill>
                <a:latin typeface="Tahoma" pitchFamily="34" charset="0"/>
                <a:ea typeface="宋体" pitchFamily="2" charset="-122"/>
              </a:defRPr>
            </a:lvl4pPr>
            <a:lvl5pPr>
              <a:defRPr kumimoji="1" sz="2000">
                <a:solidFill>
                  <a:schemeClr val="tx1"/>
                </a:solidFill>
                <a:latin typeface="Tahoma" pitchFamily="34" charset="0"/>
                <a:ea typeface="宋体" pitchFamily="2" charset="-122"/>
              </a:defRPr>
            </a:lvl5pPr>
            <a:lvl6pPr eaLnBrk="0" hangingPunct="0">
              <a:defRPr kumimoji="1" sz="2000">
                <a:solidFill>
                  <a:schemeClr val="tx1"/>
                </a:solidFill>
                <a:latin typeface="Tahoma" pitchFamily="34" charset="0"/>
                <a:ea typeface="宋体" pitchFamily="2" charset="-122"/>
              </a:defRPr>
            </a:lvl6pPr>
            <a:lvl7pPr eaLnBrk="0" hangingPunct="0">
              <a:defRPr kumimoji="1" sz="2000">
                <a:solidFill>
                  <a:schemeClr val="tx1"/>
                </a:solidFill>
                <a:latin typeface="Tahoma" pitchFamily="34" charset="0"/>
                <a:ea typeface="宋体" pitchFamily="2" charset="-122"/>
              </a:defRPr>
            </a:lvl7pPr>
            <a:lvl8pPr eaLnBrk="0" hangingPunct="0">
              <a:defRPr kumimoji="1" sz="2000">
                <a:solidFill>
                  <a:schemeClr val="tx1"/>
                </a:solidFill>
                <a:latin typeface="Tahoma" pitchFamily="34" charset="0"/>
                <a:ea typeface="宋体" pitchFamily="2" charset="-122"/>
              </a:defRPr>
            </a:lvl8pPr>
            <a:lvl9pPr eaLnBrk="0" hangingPunct="0">
              <a:defRPr kumimoji="1" sz="2000">
                <a:solidFill>
                  <a:schemeClr val="tx1"/>
                </a:solidFill>
                <a:latin typeface="Tahoma" pitchFamily="34" charset="0"/>
                <a:ea typeface="宋体" pitchFamily="2" charset="-122"/>
              </a:defRPr>
            </a:lvl9pPr>
          </a:lstStyle>
          <a:p>
            <a:r>
              <a:rPr lang="en-US" altLang="zh-CN" sz="2400" dirty="0" smtClean="0">
                <a:latin typeface="微软雅黑" pitchFamily="34" charset="-122"/>
                <a:ea typeface="微软雅黑" pitchFamily="34" charset="-122"/>
              </a:rPr>
              <a:t>file </a:t>
            </a:r>
            <a:r>
              <a:rPr lang="en-US" altLang="zh-CN" sz="2400" i="1" dirty="0">
                <a:solidFill>
                  <a:schemeClr val="hlink"/>
                </a:solidFill>
                <a:latin typeface="微软雅黑" pitchFamily="34" charset="-122"/>
                <a:ea typeface="微软雅黑" pitchFamily="34" charset="-122"/>
              </a:rPr>
              <a:t>test</a:t>
            </a:r>
            <a:r>
              <a:rPr lang="en-US" altLang="zh-CN" sz="2400" dirty="0">
                <a:latin typeface="微软雅黑" pitchFamily="34" charset="-122"/>
                <a:ea typeface="微软雅黑" pitchFamily="34" charset="-122"/>
              </a:rPr>
              <a:t> and its block </a:t>
            </a:r>
            <a:r>
              <a:rPr lang="en-US" altLang="zh-CN" sz="2400" dirty="0">
                <a:solidFill>
                  <a:schemeClr val="hlink"/>
                </a:solidFill>
                <a:latin typeface="微软雅黑" pitchFamily="34" charset="-122"/>
                <a:ea typeface="微软雅黑" pitchFamily="34" charset="-122"/>
              </a:rPr>
              <a:t>217; 618; 339</a:t>
            </a:r>
            <a:endParaRPr lang="en-US" altLang="zh-CN" sz="2400" dirty="0">
              <a:solidFill>
                <a:schemeClr val="hlink"/>
              </a:solidFill>
              <a:latin typeface="微软雅黑" pitchFamily="34" charset="-122"/>
              <a:ea typeface="微软雅黑" pitchFamily="34" charset="-122"/>
            </a:endParaRPr>
          </a:p>
        </p:txBody>
      </p:sp>
      <p:sp>
        <p:nvSpPr>
          <p:cNvPr id="13" name="Text Box 6"/>
          <p:cNvSpPr txBox="1">
            <a:spLocks noChangeArrowheads="1"/>
          </p:cNvSpPr>
          <p:nvPr/>
        </p:nvSpPr>
        <p:spPr bwMode="auto">
          <a:xfrm>
            <a:off x="10148612" y="1636712"/>
            <a:ext cx="154997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3200">
                <a:solidFill>
                  <a:schemeClr val="tx1"/>
                </a:solidFill>
                <a:latin typeface="Tahoma" pitchFamily="34" charset="0"/>
                <a:ea typeface="宋体" pitchFamily="2" charset="-122"/>
              </a:defRPr>
            </a:lvl1pPr>
            <a:lvl2pPr>
              <a:defRPr kumimoji="1" sz="2800">
                <a:solidFill>
                  <a:schemeClr val="tx1"/>
                </a:solidFill>
                <a:latin typeface="Tahoma" pitchFamily="34" charset="0"/>
                <a:ea typeface="宋体" pitchFamily="2" charset="-122"/>
              </a:defRPr>
            </a:lvl2pPr>
            <a:lvl3pPr>
              <a:defRPr kumimoji="1" sz="2400">
                <a:solidFill>
                  <a:schemeClr val="tx1"/>
                </a:solidFill>
                <a:latin typeface="Tahoma" pitchFamily="34" charset="0"/>
                <a:ea typeface="宋体" pitchFamily="2" charset="-122"/>
              </a:defRPr>
            </a:lvl3pPr>
            <a:lvl4pPr>
              <a:defRPr kumimoji="1" sz="2000">
                <a:solidFill>
                  <a:schemeClr val="tx1"/>
                </a:solidFill>
                <a:latin typeface="Tahoma" pitchFamily="34" charset="0"/>
                <a:ea typeface="宋体" pitchFamily="2" charset="-122"/>
              </a:defRPr>
            </a:lvl4pPr>
            <a:lvl5pPr>
              <a:defRPr kumimoji="1" sz="2000">
                <a:solidFill>
                  <a:schemeClr val="tx1"/>
                </a:solidFill>
                <a:latin typeface="Tahoma" pitchFamily="34" charset="0"/>
                <a:ea typeface="宋体" pitchFamily="2" charset="-122"/>
              </a:defRPr>
            </a:lvl5pPr>
            <a:lvl6pPr eaLnBrk="0" hangingPunct="0">
              <a:defRPr kumimoji="1" sz="2000">
                <a:solidFill>
                  <a:schemeClr val="tx1"/>
                </a:solidFill>
                <a:latin typeface="Tahoma" pitchFamily="34" charset="0"/>
                <a:ea typeface="宋体" pitchFamily="2" charset="-122"/>
              </a:defRPr>
            </a:lvl6pPr>
            <a:lvl7pPr eaLnBrk="0" hangingPunct="0">
              <a:defRPr kumimoji="1" sz="2000">
                <a:solidFill>
                  <a:schemeClr val="tx1"/>
                </a:solidFill>
                <a:latin typeface="Tahoma" pitchFamily="34" charset="0"/>
                <a:ea typeface="宋体" pitchFamily="2" charset="-122"/>
              </a:defRPr>
            </a:lvl7pPr>
            <a:lvl8pPr eaLnBrk="0" hangingPunct="0">
              <a:defRPr kumimoji="1" sz="2000">
                <a:solidFill>
                  <a:schemeClr val="tx1"/>
                </a:solidFill>
                <a:latin typeface="Tahoma" pitchFamily="34" charset="0"/>
                <a:ea typeface="宋体" pitchFamily="2" charset="-122"/>
              </a:defRPr>
            </a:lvl8pPr>
            <a:lvl9pPr eaLnBrk="0" hangingPunct="0">
              <a:defRPr kumimoji="1" sz="2000">
                <a:solidFill>
                  <a:schemeClr val="tx1"/>
                </a:solidFill>
                <a:latin typeface="Tahoma" pitchFamily="34" charset="0"/>
                <a:ea typeface="宋体" pitchFamily="2" charset="-122"/>
              </a:defRPr>
            </a:lvl9pPr>
          </a:lstStyle>
          <a:p>
            <a:r>
              <a:rPr lang="en-US" altLang="zh-CN" sz="2400" dirty="0">
                <a:latin typeface="微软雅黑" pitchFamily="34" charset="-122"/>
                <a:ea typeface="微软雅黑" pitchFamily="34" charset="-122"/>
              </a:rPr>
              <a:t> </a:t>
            </a:r>
            <a:r>
              <a:rPr lang="en-US" altLang="zh-CN" sz="2000" dirty="0">
                <a:latin typeface="微软雅黑" pitchFamily="34" charset="-122"/>
                <a:ea typeface="微软雅黑" pitchFamily="34" charset="-122"/>
              </a:rPr>
              <a:t>partition k</a:t>
            </a:r>
            <a:endParaRPr lang="en-US" altLang="zh-CN" sz="2000" dirty="0">
              <a:latin typeface="微软雅黑" pitchFamily="34" charset="-122"/>
              <a:ea typeface="微软雅黑" pitchFamily="34" charset="-122"/>
            </a:endParaRPr>
          </a:p>
        </p:txBody>
      </p:sp>
      <p:sp>
        <p:nvSpPr>
          <p:cNvPr id="14" name="Rectangle 2"/>
          <p:cNvSpPr txBox="1">
            <a:spLocks noChangeArrowheads="1"/>
          </p:cNvSpPr>
          <p:nvPr/>
        </p:nvSpPr>
        <p:spPr>
          <a:xfrm>
            <a:off x="6900231" y="5937653"/>
            <a:ext cx="4472039" cy="609600"/>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2000" b="0" i="0" kern="1200">
                <a:solidFill>
                  <a:srgbClr val="002647"/>
                </a:solidFill>
                <a:latin typeface="+mj-ea"/>
                <a:ea typeface="+mj-ea"/>
                <a:cs typeface="+mj-cs"/>
              </a:defRPr>
            </a:lvl1pPr>
          </a:lstStyle>
          <a:p>
            <a:r>
              <a:rPr lang="en-US" altLang="zh-CN" sz="2400" dirty="0" smtClean="0">
                <a:solidFill>
                  <a:schemeClr val="tx1"/>
                </a:solidFill>
                <a:latin typeface="微软雅黑" pitchFamily="34" charset="-122"/>
                <a:ea typeface="微软雅黑" pitchFamily="34" charset="-122"/>
              </a:rPr>
              <a:t>Fig. 11.7  File-Allocation Table</a:t>
            </a:r>
            <a:endParaRPr lang="en-US" altLang="zh-CN" sz="2400" dirty="0" smtClean="0">
              <a:solidFill>
                <a:schemeClr val="tx1"/>
              </a:solidFill>
              <a:latin typeface="微软雅黑" pitchFamily="34" charset="-122"/>
              <a:ea typeface="微软雅黑" pitchFamily="34" charset="-122"/>
            </a:endParaRPr>
          </a:p>
        </p:txBody>
      </p:sp>
      <mc:AlternateContent xmlns:mc="http://schemas.openxmlformats.org/markup-compatibility/2006" xmlns:p14="http://schemas.microsoft.com/office/powerpoint/2010/main">
        <mc:Choice Requires="p14">
          <p:contentPart r:id="rId2" p14:bwMode="auto">
            <p14:nvContentPartPr>
              <p14:cNvPr id="2" name="Ink 1"/>
              <p14:cNvContentPartPr/>
              <p14:nvPr/>
            </p14:nvContentPartPr>
            <p14:xfrm>
              <a:off x="3505327" y="3117272"/>
              <a:ext cx="771581" cy="97096"/>
            </p14:xfrm>
          </p:contentPart>
        </mc:Choice>
        <mc:Fallback xmlns="">
          <p:pic>
            <p:nvPicPr>
              <p:cNvPr id="2" name="Ink 1"/>
            </p:nvPicPr>
            <p:blipFill>
              <a:blip r:embed="rId3"/>
            </p:blipFill>
            <p:spPr>
              <a:xfrm>
                <a:off x="3505327" y="3117272"/>
                <a:ext cx="771581" cy="97096"/>
              </a:xfrm>
              <a:prstGeom prst="rect"/>
            </p:spPr>
          </p:pic>
        </mc:Fallback>
      </mc:AlternateContent>
      <mc:AlternateContent xmlns:mc="http://schemas.openxmlformats.org/markup-compatibility/2006" xmlns:p14="http://schemas.microsoft.com/office/powerpoint/2010/main">
        <mc:Choice Requires="p14">
          <p:contentPart r:id="rId4" p14:bwMode="auto">
            <p14:nvContentPartPr>
              <p14:cNvPr id="3" name="Ink 2"/>
              <p14:cNvContentPartPr/>
              <p14:nvPr/>
            </p14:nvContentPartPr>
            <p14:xfrm>
              <a:off x="4603936" y="3107052"/>
              <a:ext cx="613177" cy="204411"/>
            </p14:xfrm>
          </p:contentPart>
        </mc:Choice>
        <mc:Fallback xmlns="">
          <p:pic>
            <p:nvPicPr>
              <p:cNvPr id="3" name="Ink 2"/>
            </p:nvPicPr>
            <p:blipFill>
              <a:blip r:embed="rId5"/>
            </p:blipFill>
            <p:spPr>
              <a:xfrm>
                <a:off x="4603936" y="3107052"/>
                <a:ext cx="613177" cy="204411"/>
              </a:xfrm>
              <a:prstGeom prst="rect"/>
            </p:spPr>
          </p:pic>
        </mc:Fallback>
      </mc:AlternateContent>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lnSpcReduction="10000"/>
          </a:bodyPr>
          <a:lstStyle/>
          <a:p>
            <a:pPr marL="342900" lvl="1" indent="-342900" algn="l">
              <a:lnSpc>
                <a:spcPct val="125000"/>
              </a:lnSpc>
              <a:spcBef>
                <a:spcPts val="600"/>
              </a:spcBef>
              <a:buFont typeface="Wingdings" charset="2"/>
              <a:buChar char="l"/>
            </a:pPr>
            <a:r>
              <a:rPr lang="en-US" altLang="zh-CN" sz="2400" dirty="0" smtClean="0">
                <a:latin typeface="微软雅黑" pitchFamily="34" charset="-122"/>
                <a:ea typeface="微软雅黑" pitchFamily="34" charset="-122"/>
                <a:cs typeface="Times New Roman" pitchFamily="18" charset="0"/>
              </a:rPr>
              <a:t>There </a:t>
            </a:r>
            <a:r>
              <a:rPr lang="en-US" altLang="zh-CN" sz="2400" dirty="0">
                <a:latin typeface="微软雅黑" pitchFamily="34" charset="-122"/>
                <a:ea typeface="微软雅黑" pitchFamily="34" charset="-122"/>
                <a:cs typeface="Times New Roman" pitchFamily="18" charset="0"/>
              </a:rPr>
              <a:t>are two text files A and B in the file system. The size of the file A is </a:t>
            </a:r>
            <a:r>
              <a:rPr lang="en-US" altLang="zh-CN" sz="2400" dirty="0">
                <a:solidFill>
                  <a:srgbClr val="FF0000"/>
                </a:solidFill>
                <a:latin typeface="微软雅黑" pitchFamily="34" charset="-122"/>
                <a:ea typeface="微软雅黑" pitchFamily="34" charset="-122"/>
                <a:cs typeface="Times New Roman" pitchFamily="18" charset="0"/>
              </a:rPr>
              <a:t>20MB</a:t>
            </a:r>
            <a:r>
              <a:rPr lang="en-US" altLang="zh-CN" sz="2400" dirty="0">
                <a:latin typeface="微软雅黑" pitchFamily="34" charset="-122"/>
                <a:ea typeface="微软雅黑" pitchFamily="34" charset="-122"/>
                <a:cs typeface="Times New Roman" pitchFamily="18" charset="0"/>
              </a:rPr>
              <a:t>, and the size of the file B is </a:t>
            </a:r>
            <a:r>
              <a:rPr lang="en-US" altLang="zh-CN" sz="2400" dirty="0" smtClean="0">
                <a:solidFill>
                  <a:srgbClr val="FF0000"/>
                </a:solidFill>
                <a:latin typeface="微软雅黑" pitchFamily="34" charset="-122"/>
                <a:ea typeface="微软雅黑" pitchFamily="34" charset="-122"/>
                <a:cs typeface="Times New Roman" pitchFamily="18" charset="0"/>
              </a:rPr>
              <a:t>20KB</a:t>
            </a:r>
            <a:endParaRPr lang="en-US" altLang="zh-CN" sz="2400" dirty="0" smtClean="0">
              <a:latin typeface="微软雅黑" pitchFamily="34" charset="-122"/>
              <a:ea typeface="微软雅黑" pitchFamily="34" charset="-122"/>
              <a:cs typeface="Times New Roman" pitchFamily="18" charset="0"/>
            </a:endParaRPr>
          </a:p>
          <a:p>
            <a:pPr marL="342900" lvl="1" indent="-342900" algn="l">
              <a:lnSpc>
                <a:spcPct val="125000"/>
              </a:lnSpc>
              <a:spcBef>
                <a:spcPts val="600"/>
              </a:spcBef>
              <a:buFont typeface="Wingdings" charset="2"/>
              <a:buChar char="l"/>
            </a:pPr>
            <a:r>
              <a:rPr lang="en-US" altLang="zh-CN" sz="2400" dirty="0" smtClean="0">
                <a:latin typeface="微软雅黑" pitchFamily="34" charset="-122"/>
                <a:ea typeface="微软雅黑" pitchFamily="34" charset="-122"/>
                <a:cs typeface="Times New Roman" pitchFamily="18" charset="0"/>
              </a:rPr>
              <a:t>When </a:t>
            </a:r>
            <a:r>
              <a:rPr lang="en-US" altLang="zh-CN" sz="2400" dirty="0">
                <a:latin typeface="微软雅黑" pitchFamily="34" charset="-122"/>
                <a:ea typeface="微软雅黑" pitchFamily="34" charset="-122"/>
                <a:cs typeface="Times New Roman" pitchFamily="18" charset="0"/>
              </a:rPr>
              <a:t>using </a:t>
            </a:r>
            <a:r>
              <a:rPr lang="en-US" altLang="zh-CN" sz="2400" dirty="0">
                <a:solidFill>
                  <a:srgbClr val="FF0000"/>
                </a:solidFill>
                <a:latin typeface="微软雅黑" pitchFamily="34" charset="-122"/>
                <a:ea typeface="微软雅黑" pitchFamily="34" charset="-122"/>
                <a:cs typeface="Times New Roman" pitchFamily="18" charset="0"/>
              </a:rPr>
              <a:t>the linked allocation </a:t>
            </a:r>
            <a:r>
              <a:rPr lang="en-US" altLang="zh-CN" sz="2400" dirty="0">
                <a:latin typeface="微软雅黑" pitchFamily="34" charset="-122"/>
                <a:ea typeface="微软雅黑" pitchFamily="34" charset="-122"/>
                <a:cs typeface="Times New Roman" pitchFamily="18" charset="0"/>
              </a:rPr>
              <a:t>scheme, each block’s size is </a:t>
            </a:r>
            <a:r>
              <a:rPr lang="en-US" altLang="zh-CN" sz="2400" dirty="0">
                <a:solidFill>
                  <a:srgbClr val="FF0000"/>
                </a:solidFill>
                <a:latin typeface="微软雅黑" pitchFamily="34" charset="-122"/>
                <a:ea typeface="微软雅黑" pitchFamily="34" charset="-122"/>
                <a:cs typeface="Times New Roman" pitchFamily="18" charset="0"/>
              </a:rPr>
              <a:t>4096B</a:t>
            </a:r>
            <a:r>
              <a:rPr lang="en-US" altLang="zh-CN" sz="2400" dirty="0">
                <a:latin typeface="微软雅黑" pitchFamily="34" charset="-122"/>
                <a:ea typeface="微软雅黑" pitchFamily="34" charset="-122"/>
                <a:cs typeface="Times New Roman" pitchFamily="18" charset="0"/>
              </a:rPr>
              <a:t>, and the block address in the block is of </a:t>
            </a:r>
            <a:r>
              <a:rPr lang="en-US" altLang="zh-CN" sz="2400" dirty="0">
                <a:solidFill>
                  <a:srgbClr val="FF0000"/>
                </a:solidFill>
                <a:latin typeface="微软雅黑" pitchFamily="34" charset="-122"/>
                <a:ea typeface="微软雅黑" pitchFamily="34" charset="-122"/>
                <a:cs typeface="Times New Roman" pitchFamily="18" charset="0"/>
              </a:rPr>
              <a:t>4 bytes length</a:t>
            </a:r>
            <a:r>
              <a:rPr lang="en-US" altLang="zh-CN" sz="2400" dirty="0">
                <a:latin typeface="微软雅黑" pitchFamily="34" charset="-122"/>
                <a:ea typeface="微软雅黑" pitchFamily="34" charset="-122"/>
                <a:cs typeface="Times New Roman" pitchFamily="18" charset="0"/>
              </a:rPr>
              <a:t>. The directory entries are already in main memory.</a:t>
            </a:r>
            <a:endParaRPr lang="zh-CN" altLang="zh-CN" sz="2400" dirty="0">
              <a:latin typeface="微软雅黑" pitchFamily="34" charset="-122"/>
              <a:ea typeface="微软雅黑" pitchFamily="34" charset="-122"/>
              <a:cs typeface="Times New Roman" pitchFamily="18" charset="0"/>
            </a:endParaRPr>
          </a:p>
          <a:p>
            <a:pPr lvl="0"/>
            <a:endParaRPr lang="en-US" altLang="zh-CN" sz="2400" dirty="0">
              <a:latin typeface="微软雅黑" pitchFamily="34" charset="-122"/>
              <a:ea typeface="微软雅黑" pitchFamily="34" charset="-122"/>
              <a:cs typeface="Times New Roman" pitchFamily="18" charset="0"/>
            </a:endParaRPr>
          </a:p>
          <a:p>
            <a:pPr marL="342900" lvl="1" indent="-342900" algn="l">
              <a:lnSpc>
                <a:spcPct val="125000"/>
              </a:lnSpc>
              <a:spcBef>
                <a:spcPts val="600"/>
              </a:spcBef>
              <a:buFont typeface="Wingdings" charset="2"/>
              <a:buChar char="l"/>
            </a:pPr>
            <a:r>
              <a:rPr lang="en-US" altLang="zh-CN" sz="2400" dirty="0" smtClean="0">
                <a:latin typeface="微软雅黑" pitchFamily="34" charset="-122"/>
                <a:ea typeface="微软雅黑" pitchFamily="34" charset="-122"/>
                <a:cs typeface="Times New Roman" pitchFamily="18" charset="0"/>
              </a:rPr>
              <a:t>Questions</a:t>
            </a:r>
            <a:endParaRPr lang="en-US" altLang="zh-CN" sz="2400" dirty="0">
              <a:latin typeface="微软雅黑" pitchFamily="34" charset="-122"/>
              <a:ea typeface="微软雅黑" pitchFamily="34" charset="-122"/>
              <a:cs typeface="Times New Roman" pitchFamily="18" charset="0"/>
            </a:endParaRPr>
          </a:p>
          <a:p>
            <a:pPr marL="800100" lvl="1" indent="-342900">
              <a:lnSpc>
                <a:spcPct val="125000"/>
              </a:lnSpc>
              <a:spcBef>
                <a:spcPts val="600"/>
              </a:spcBef>
              <a:buClr>
                <a:srgbClr val="FF0000"/>
              </a:buClr>
              <a:buSzPct val="80000"/>
              <a:buFont typeface="Wingdings" charset="2"/>
              <a:buChar char="n"/>
            </a:pPr>
            <a:r>
              <a:rPr lang="en-US" altLang="zh-CN" sz="2400" dirty="0" smtClean="0">
                <a:latin typeface="微软雅黑" pitchFamily="34" charset="-122"/>
                <a:ea typeface="微软雅黑" pitchFamily="34" charset="-122"/>
                <a:cs typeface="Times New Roman" pitchFamily="18" charset="0"/>
              </a:rPr>
              <a:t>What </a:t>
            </a:r>
            <a:r>
              <a:rPr lang="en-US" altLang="zh-CN" sz="2400" dirty="0">
                <a:latin typeface="微软雅黑" pitchFamily="34" charset="-122"/>
                <a:ea typeface="微软雅黑" pitchFamily="34" charset="-122"/>
                <a:cs typeface="Times New Roman" pitchFamily="18" charset="0"/>
              </a:rPr>
              <a:t>is the size of the maximum file in this file system? </a:t>
            </a:r>
            <a:endParaRPr lang="en-US" altLang="zh-CN" sz="2400" dirty="0" smtClean="0">
              <a:latin typeface="微软雅黑" pitchFamily="34" charset="-122"/>
              <a:ea typeface="微软雅黑" pitchFamily="34" charset="-122"/>
              <a:cs typeface="Times New Roman" pitchFamily="18" charset="0"/>
            </a:endParaRPr>
          </a:p>
          <a:p>
            <a:pPr marL="800100" lvl="1" indent="-342900">
              <a:lnSpc>
                <a:spcPct val="125000"/>
              </a:lnSpc>
              <a:spcBef>
                <a:spcPts val="600"/>
              </a:spcBef>
              <a:buClr>
                <a:srgbClr val="FF0000"/>
              </a:buClr>
              <a:buSzPct val="80000"/>
              <a:buFont typeface="Wingdings" charset="2"/>
              <a:buChar char="n"/>
            </a:pPr>
            <a:r>
              <a:rPr lang="en-US" altLang="zh-CN" sz="2400" dirty="0" smtClean="0">
                <a:latin typeface="微软雅黑" pitchFamily="34" charset="-122"/>
                <a:ea typeface="微软雅黑" pitchFamily="34" charset="-122"/>
                <a:cs typeface="Times New Roman" pitchFamily="18" charset="0"/>
              </a:rPr>
              <a:t>When </a:t>
            </a:r>
            <a:r>
              <a:rPr lang="en-US" altLang="zh-CN" sz="2400" dirty="0">
                <a:latin typeface="微软雅黑" pitchFamily="34" charset="-122"/>
                <a:ea typeface="微软雅黑" pitchFamily="34" charset="-122"/>
                <a:cs typeface="Times New Roman" pitchFamily="18" charset="0"/>
              </a:rPr>
              <a:t>the file A will be accessed, how many disk I/O operations (i.e. disk read or write) are required if the information in the 16389</a:t>
            </a:r>
            <a:r>
              <a:rPr lang="en-US" altLang="zh-CN" sz="2400" baseline="30000" dirty="0">
                <a:latin typeface="微软雅黑" pitchFamily="34" charset="-122"/>
                <a:ea typeface="微软雅黑" pitchFamily="34" charset="-122"/>
                <a:cs typeface="Times New Roman" pitchFamily="18" charset="0"/>
              </a:rPr>
              <a:t>th</a:t>
            </a:r>
            <a:r>
              <a:rPr lang="en-US" altLang="zh-CN" sz="2400" dirty="0">
                <a:latin typeface="微软雅黑" pitchFamily="34" charset="-122"/>
                <a:ea typeface="微软雅黑" pitchFamily="34" charset="-122"/>
                <a:cs typeface="Times New Roman" pitchFamily="18" charset="0"/>
              </a:rPr>
              <a:t> byte in the file A is to be accessed</a:t>
            </a:r>
            <a:r>
              <a:rPr lang="en-US" altLang="zh-CN" sz="2400" dirty="0" smtClean="0">
                <a:latin typeface="微软雅黑" pitchFamily="34" charset="-122"/>
                <a:ea typeface="微软雅黑" pitchFamily="34" charset="-122"/>
                <a:cs typeface="Times New Roman" pitchFamily="18" charset="0"/>
              </a:rPr>
              <a:t>?</a:t>
            </a:r>
            <a:endParaRPr lang="zh-CN" altLang="en-US" sz="2400" dirty="0">
              <a:latin typeface="微软雅黑" pitchFamily="34" charset="-122"/>
              <a:ea typeface="微软雅黑" pitchFamily="34" charset="-122"/>
              <a:cs typeface="Times New Roman" pitchFamily="18" charset="0"/>
            </a:endParaRPr>
          </a:p>
        </p:txBody>
      </p:sp>
      <p:sp>
        <p:nvSpPr>
          <p:cNvPr id="3" name="标题 2"/>
          <p:cNvSpPr>
            <a:spLocks noGrp="1"/>
          </p:cNvSpPr>
          <p:nvPr>
            <p:ph type="title"/>
          </p:nvPr>
        </p:nvSpPr>
        <p:spPr/>
        <p:txBody>
          <a:bodyPr>
            <a:normAutofit/>
          </a:bodyPr>
          <a:lstStyle/>
          <a:p>
            <a:pPr algn="ctr"/>
            <a:r>
              <a:rPr lang="zh-CN" altLang="en-US" sz="2400" b="1" dirty="0" smtClean="0">
                <a:solidFill>
                  <a:schemeClr val="accent5">
                    <a:lumMod val="75000"/>
                  </a:schemeClr>
                </a:solidFill>
                <a:latin typeface="微软雅黑" pitchFamily="34" charset="-122"/>
                <a:ea typeface="微软雅黑" pitchFamily="34" charset="-122"/>
              </a:rPr>
              <a:t>例</a:t>
            </a:r>
            <a:r>
              <a:rPr lang="en-US" altLang="zh-CN" sz="2400" b="1" dirty="0" smtClean="0">
                <a:solidFill>
                  <a:schemeClr val="accent5">
                    <a:lumMod val="75000"/>
                  </a:schemeClr>
                </a:solidFill>
                <a:latin typeface="微软雅黑" pitchFamily="34" charset="-122"/>
                <a:ea typeface="微软雅黑" pitchFamily="34" charset="-122"/>
              </a:rPr>
              <a:t>10 Linked</a:t>
            </a:r>
            <a:r>
              <a:rPr lang="zh-CN" altLang="en-US" sz="2400" b="1" dirty="0" smtClean="0">
                <a:solidFill>
                  <a:schemeClr val="accent5">
                    <a:lumMod val="75000"/>
                  </a:schemeClr>
                </a:solidFill>
                <a:latin typeface="微软雅黑" pitchFamily="34" charset="-122"/>
                <a:ea typeface="微软雅黑" pitchFamily="34" charset="-122"/>
              </a:rPr>
              <a:t>文件</a:t>
            </a:r>
            <a:r>
              <a:rPr lang="en-US" altLang="zh-CN" sz="2400" b="1" dirty="0" smtClean="0">
                <a:solidFill>
                  <a:schemeClr val="accent5">
                    <a:lumMod val="75000"/>
                  </a:schemeClr>
                </a:solidFill>
                <a:latin typeface="微软雅黑" pitchFamily="34" charset="-122"/>
                <a:ea typeface="微软雅黑" pitchFamily="34" charset="-122"/>
              </a:rPr>
              <a:t>size</a:t>
            </a:r>
            <a:r>
              <a:rPr lang="zh-CN" altLang="en-US" sz="2400" b="1" dirty="0" smtClean="0">
                <a:solidFill>
                  <a:schemeClr val="accent5">
                    <a:lumMod val="75000"/>
                  </a:schemeClr>
                </a:solidFill>
                <a:latin typeface="微软雅黑" pitchFamily="34" charset="-122"/>
                <a:ea typeface="微软雅黑" pitchFamily="34" charset="-122"/>
              </a:rPr>
              <a:t>及</a:t>
            </a:r>
            <a:r>
              <a:rPr lang="en-US" altLang="zh-CN" sz="2400" b="1" dirty="0" smtClean="0">
                <a:solidFill>
                  <a:schemeClr val="accent5">
                    <a:lumMod val="75000"/>
                  </a:schemeClr>
                </a:solidFill>
                <a:latin typeface="微软雅黑" pitchFamily="34" charset="-122"/>
                <a:ea typeface="微软雅黑" pitchFamily="34" charset="-122"/>
              </a:rPr>
              <a:t>I/O</a:t>
            </a:r>
            <a:r>
              <a:rPr lang="zh-CN" altLang="en-US" sz="2400" b="1" dirty="0" smtClean="0">
                <a:solidFill>
                  <a:schemeClr val="accent5">
                    <a:lumMod val="75000"/>
                  </a:schemeClr>
                </a:solidFill>
                <a:latin typeface="微软雅黑" pitchFamily="34" charset="-122"/>
                <a:ea typeface="微软雅黑" pitchFamily="34" charset="-122"/>
              </a:rPr>
              <a:t>次数</a:t>
            </a:r>
            <a:endParaRPr lang="zh-CN" altLang="en-US" sz="2400" dirty="0"/>
          </a:p>
        </p:txBody>
      </p:sp>
      <p:sp>
        <p:nvSpPr>
          <p:cNvPr id="4" name="日期占位符 3"/>
          <p:cNvSpPr>
            <a:spLocks noGrp="1"/>
          </p:cNvSpPr>
          <p:nvPr>
            <p:ph type="dt" sz="half" idx="10"/>
          </p:nvPr>
        </p:nvSpPr>
        <p:spPr/>
        <p:txBody>
          <a:bodyPr/>
          <a:lstStyle/>
          <a:p>
            <a:fld id="{D342AF8A-6C9F-6440-B81F-0F8AB8C85483}" type="datetime1">
              <a:rPr kumimoji="1" lang="zh-CN" altLang="en-US" smtClean="0"/>
            </a:fld>
            <a:endParaRPr kumimoji="1" lang="zh-CN" altLang="en-US" dirty="0"/>
          </a:p>
        </p:txBody>
      </p:sp>
      <p:sp>
        <p:nvSpPr>
          <p:cNvPr id="5" name="灯片编号占位符 4"/>
          <p:cNvSpPr>
            <a:spLocks noGrp="1"/>
          </p:cNvSpPr>
          <p:nvPr>
            <p:ph type="sldNum" sz="quarter" idx="12"/>
          </p:nvPr>
        </p:nvSpPr>
        <p:spPr/>
        <p:txBody>
          <a:bodyPr/>
          <a:lstStyle/>
          <a:p>
            <a:r>
              <a:rPr kumimoji="1" lang="en-US" altLang="zh-CN" smtClean="0"/>
              <a:t>PAGE</a:t>
            </a:r>
            <a:r>
              <a:rPr kumimoji="1" lang="zh-CN" altLang="en-US" smtClean="0"/>
              <a:t> </a:t>
            </a:r>
            <a:fld id="{45C466B8-AFC2-AE4B-94BC-EF87A0F7179E}" type="slidenum">
              <a:rPr kumimoji="1" lang="zh-CN" altLang="en-US" smtClean="0"/>
            </a:fld>
            <a:endParaRPr kumimoji="1" lang="zh-CN" altLang="en-US" dirty="0"/>
          </a:p>
        </p:txBody>
      </p:sp>
      <p:sp>
        <p:nvSpPr>
          <p:cNvPr id="6" name="文本占位符 5"/>
          <p:cNvSpPr>
            <a:spLocks noGrp="1"/>
          </p:cNvSpPr>
          <p:nvPr>
            <p:ph type="body" sz="quarter" idx="14"/>
          </p:nvPr>
        </p:nvSpPr>
        <p:spPr/>
        <p:txBody>
          <a:bodyPr/>
          <a:lstStyle/>
          <a:p>
            <a:endParaRPr lang="zh-CN" altLang="en-US"/>
          </a:p>
        </p:txBody>
      </p:sp>
      <mc:AlternateContent xmlns:mc="http://schemas.openxmlformats.org/markup-compatibility/2006" xmlns:p14="http://schemas.microsoft.com/office/powerpoint/2010/main">
        <mc:Choice Requires="p14">
          <p:contentPart r:id="rId1" p14:bwMode="auto">
            <p14:nvContentPartPr>
              <p14:cNvPr id="7" name="Ink 6"/>
              <p14:cNvContentPartPr/>
              <p14:nvPr/>
            </p14:nvContentPartPr>
            <p14:xfrm>
              <a:off x="8605074" y="4001351"/>
              <a:ext cx="179961" cy="245294"/>
            </p14:xfrm>
          </p:contentPart>
        </mc:Choice>
        <mc:Fallback xmlns="">
          <p:pic>
            <p:nvPicPr>
              <p:cNvPr id="7" name="Ink 6"/>
            </p:nvPicPr>
            <p:blipFill>
              <a:blip r:embed="rId2"/>
            </p:blipFill>
            <p:spPr>
              <a:xfrm>
                <a:off x="8605074" y="4001351"/>
                <a:ext cx="179961" cy="245294"/>
              </a:xfrm>
              <a:prstGeom prst="rect"/>
            </p:spPr>
          </p:pic>
        </mc:Fallback>
      </mc:AlternateContent>
      <mc:AlternateContent xmlns:mc="http://schemas.openxmlformats.org/markup-compatibility/2006" xmlns:p14="http://schemas.microsoft.com/office/powerpoint/2010/main">
        <mc:Choice Requires="p14">
          <p:contentPart r:id="rId3" p14:bwMode="auto">
            <p14:nvContentPartPr>
              <p14:cNvPr id="8" name="Ink 7"/>
              <p14:cNvContentPartPr/>
              <p14:nvPr/>
            </p14:nvContentPartPr>
            <p14:xfrm>
              <a:off x="8808669" y="3853153"/>
              <a:ext cx="92615" cy="205689"/>
            </p14:xfrm>
          </p:contentPart>
        </mc:Choice>
        <mc:Fallback xmlns="">
          <p:pic>
            <p:nvPicPr>
              <p:cNvPr id="8" name="Ink 7"/>
            </p:nvPicPr>
            <p:blipFill>
              <a:blip r:embed="rId4"/>
            </p:blipFill>
            <p:spPr>
              <a:xfrm>
                <a:off x="8808669" y="3853153"/>
                <a:ext cx="92615" cy="205689"/>
              </a:xfrm>
              <a:prstGeom prst="rect"/>
            </p:spPr>
          </p:pic>
        </mc:Fallback>
      </mc:AlternateContent>
      <mc:AlternateContent xmlns:mc="http://schemas.openxmlformats.org/markup-compatibility/2006" xmlns:p14="http://schemas.microsoft.com/office/powerpoint/2010/main">
        <mc:Choice Requires="p14">
          <p:contentPart r:id="rId5" p14:bwMode="auto">
            <p14:nvContentPartPr>
              <p14:cNvPr id="9" name="Ink 8"/>
              <p14:cNvContentPartPr/>
              <p14:nvPr/>
            </p14:nvContentPartPr>
            <p14:xfrm>
              <a:off x="8967073" y="3868484"/>
              <a:ext cx="115609" cy="122647"/>
            </p14:xfrm>
          </p:contentPart>
        </mc:Choice>
        <mc:Fallback xmlns="">
          <p:pic>
            <p:nvPicPr>
              <p:cNvPr id="9" name="Ink 8"/>
            </p:nvPicPr>
            <p:blipFill>
              <a:blip r:embed="rId6"/>
            </p:blipFill>
            <p:spPr>
              <a:xfrm>
                <a:off x="8967073" y="3868484"/>
                <a:ext cx="115609" cy="122647"/>
              </a:xfrm>
              <a:prstGeom prst="rect"/>
            </p:spPr>
          </p:pic>
        </mc:Fallback>
      </mc:AlternateContent>
      <mc:AlternateContent xmlns:mc="http://schemas.openxmlformats.org/markup-compatibility/2006" xmlns:p14="http://schemas.microsoft.com/office/powerpoint/2010/main">
        <mc:Choice Requires="p14">
          <p:contentPart r:id="rId7" p14:bwMode="auto">
            <p14:nvContentPartPr>
              <p14:cNvPr id="10" name="Ink 9"/>
              <p14:cNvContentPartPr/>
              <p14:nvPr/>
            </p14:nvContentPartPr>
            <p14:xfrm>
              <a:off x="9315178" y="4089504"/>
              <a:ext cx="71537" cy="85597"/>
            </p14:xfrm>
          </p:contentPart>
        </mc:Choice>
        <mc:Fallback xmlns="">
          <p:pic>
            <p:nvPicPr>
              <p:cNvPr id="10" name="Ink 9"/>
            </p:nvPicPr>
            <p:blipFill>
              <a:blip r:embed="rId8"/>
            </p:blipFill>
            <p:spPr>
              <a:xfrm>
                <a:off x="9315178" y="4089504"/>
                <a:ext cx="71537" cy="85597"/>
              </a:xfrm>
              <a:prstGeom prst="rect"/>
            </p:spPr>
          </p:pic>
        </mc:Fallback>
      </mc:AlternateContent>
      <mc:AlternateContent xmlns:mc="http://schemas.openxmlformats.org/markup-compatibility/2006" xmlns:p14="http://schemas.microsoft.com/office/powerpoint/2010/main">
        <mc:Choice Requires="p14">
          <p:contentPart r:id="rId9" p14:bwMode="auto">
            <p14:nvContentPartPr>
              <p14:cNvPr id="11" name="Ink 10"/>
              <p14:cNvContentPartPr/>
              <p14:nvPr/>
            </p14:nvContentPartPr>
            <p14:xfrm>
              <a:off x="9294739" y="4067785"/>
              <a:ext cx="124552" cy="130951"/>
            </p14:xfrm>
          </p:contentPart>
        </mc:Choice>
        <mc:Fallback xmlns="">
          <p:pic>
            <p:nvPicPr>
              <p:cNvPr id="11" name="Ink 10"/>
            </p:nvPicPr>
            <p:blipFill>
              <a:blip r:embed="rId10"/>
            </p:blipFill>
            <p:spPr>
              <a:xfrm>
                <a:off x="9294739" y="4067785"/>
                <a:ext cx="124552" cy="130951"/>
              </a:xfrm>
              <a:prstGeom prst="rect"/>
            </p:spPr>
          </p:pic>
        </mc:Fallback>
      </mc:AlternateContent>
      <mc:AlternateContent xmlns:mc="http://schemas.openxmlformats.org/markup-compatibility/2006" xmlns:p14="http://schemas.microsoft.com/office/powerpoint/2010/main">
        <mc:Choice Requires="p14">
          <p:contentPart r:id="rId11" p14:bwMode="auto">
            <p14:nvContentPartPr>
              <p14:cNvPr id="12" name="Ink 11"/>
              <p14:cNvContentPartPr/>
              <p14:nvPr/>
            </p14:nvContentPartPr>
            <p14:xfrm>
              <a:off x="9531866" y="3965579"/>
              <a:ext cx="207426" cy="222777"/>
            </p14:xfrm>
          </p:contentPart>
        </mc:Choice>
        <mc:Fallback xmlns="">
          <p:pic>
            <p:nvPicPr>
              <p:cNvPr id="12" name="Ink 11"/>
            </p:nvPicPr>
            <p:blipFill>
              <a:blip r:embed="rId12"/>
            </p:blipFill>
            <p:spPr>
              <a:xfrm>
                <a:off x="9531866" y="3965579"/>
                <a:ext cx="207426" cy="222777"/>
              </a:xfrm>
              <a:prstGeom prst="rect"/>
            </p:spPr>
          </p:pic>
        </mc:Fallback>
      </mc:AlternateContent>
      <mc:AlternateContent xmlns:mc="http://schemas.openxmlformats.org/markup-compatibility/2006" xmlns:p14="http://schemas.microsoft.com/office/powerpoint/2010/main">
        <mc:Choice Requires="p14">
          <p:contentPart r:id="rId13" p14:bwMode="auto">
            <p14:nvContentPartPr>
              <p14:cNvPr id="13" name="Ink 12"/>
              <p14:cNvContentPartPr/>
              <p14:nvPr/>
            </p14:nvContentPartPr>
            <p14:xfrm>
              <a:off x="9657535" y="4053732"/>
              <a:ext cx="84312" cy="240183"/>
            </p14:xfrm>
          </p:contentPart>
        </mc:Choice>
        <mc:Fallback xmlns="">
          <p:pic>
            <p:nvPicPr>
              <p:cNvPr id="13" name="Ink 12"/>
            </p:nvPicPr>
            <p:blipFill>
              <a:blip r:embed="rId14"/>
            </p:blipFill>
            <p:spPr>
              <a:xfrm>
                <a:off x="9657535" y="4053732"/>
                <a:ext cx="84312" cy="240183"/>
              </a:xfrm>
              <a:prstGeom prst="rect"/>
            </p:spPr>
          </p:pic>
        </mc:Fallback>
      </mc:AlternateContent>
      <mc:AlternateContent xmlns:mc="http://schemas.openxmlformats.org/markup-compatibility/2006" xmlns:p14="http://schemas.microsoft.com/office/powerpoint/2010/main">
        <mc:Choice Requires="p14">
          <p:contentPart r:id="rId15" p14:bwMode="auto">
            <p14:nvContentPartPr>
              <p14:cNvPr id="14" name="Ink 13"/>
              <p14:cNvContentPartPr/>
              <p14:nvPr/>
            </p14:nvContentPartPr>
            <p14:xfrm>
              <a:off x="9789751" y="4098447"/>
              <a:ext cx="77286" cy="146441"/>
            </p14:xfrm>
          </p:contentPart>
        </mc:Choice>
        <mc:Fallback xmlns="">
          <p:pic>
            <p:nvPicPr>
              <p:cNvPr id="14" name="Ink 13"/>
            </p:nvPicPr>
            <p:blipFill>
              <a:blip r:embed="rId16"/>
            </p:blipFill>
            <p:spPr>
              <a:xfrm>
                <a:off x="9789751" y="4098447"/>
                <a:ext cx="77286" cy="146441"/>
              </a:xfrm>
              <a:prstGeom prst="rect"/>
            </p:spPr>
          </p:pic>
        </mc:Fallback>
      </mc:AlternateContent>
      <mc:AlternateContent xmlns:mc="http://schemas.openxmlformats.org/markup-compatibility/2006" xmlns:p14="http://schemas.microsoft.com/office/powerpoint/2010/main">
        <mc:Choice Requires="p14">
          <p:contentPart r:id="rId17" p14:bwMode="auto">
            <p14:nvContentPartPr>
              <p14:cNvPr id="15" name="Ink 14"/>
              <p14:cNvContentPartPr/>
              <p14:nvPr/>
            </p14:nvContentPartPr>
            <p14:xfrm>
              <a:off x="9974343" y="3955359"/>
              <a:ext cx="148185" cy="368579"/>
            </p14:xfrm>
          </p:contentPart>
        </mc:Choice>
        <mc:Fallback xmlns="">
          <p:pic>
            <p:nvPicPr>
              <p:cNvPr id="15" name="Ink 14"/>
            </p:nvPicPr>
            <p:blipFill>
              <a:blip r:embed="rId18"/>
            </p:blipFill>
            <p:spPr>
              <a:xfrm>
                <a:off x="9974343" y="3955359"/>
                <a:ext cx="148185" cy="368579"/>
              </a:xfrm>
              <a:prstGeom prst="rect"/>
            </p:spPr>
          </p:pic>
        </mc:Fallback>
      </mc:AlternateContent>
      <mc:AlternateContent xmlns:mc="http://schemas.openxmlformats.org/markup-compatibility/2006" xmlns:p14="http://schemas.microsoft.com/office/powerpoint/2010/main">
        <mc:Choice Requires="p14">
          <p:contentPart r:id="rId19" p14:bwMode="auto">
            <p14:nvContentPartPr>
              <p14:cNvPr id="16" name="Ink 15"/>
              <p14:cNvContentPartPr/>
              <p14:nvPr/>
            </p14:nvContentPartPr>
            <p14:xfrm>
              <a:off x="10117418" y="4013328"/>
              <a:ext cx="143075" cy="348937"/>
            </p14:xfrm>
          </p:contentPart>
        </mc:Choice>
        <mc:Fallback xmlns="">
          <p:pic>
            <p:nvPicPr>
              <p:cNvPr id="16" name="Ink 15"/>
            </p:nvPicPr>
            <p:blipFill>
              <a:blip r:embed="rId20"/>
            </p:blipFill>
            <p:spPr>
              <a:xfrm>
                <a:off x="10117418" y="4013328"/>
                <a:ext cx="143075" cy="348937"/>
              </a:xfrm>
              <a:prstGeom prst="rect"/>
            </p:spPr>
          </p:pic>
        </mc:Fallback>
      </mc:AlternateContent>
      <mc:AlternateContent xmlns:mc="http://schemas.openxmlformats.org/markup-compatibility/2006" xmlns:p14="http://schemas.microsoft.com/office/powerpoint/2010/main">
        <mc:Choice Requires="p14">
          <p:contentPart r:id="rId21" p14:bwMode="auto">
            <p14:nvContentPartPr>
              <p14:cNvPr id="17" name="Ink 16"/>
              <p14:cNvContentPartPr/>
              <p14:nvPr/>
            </p14:nvContentPartPr>
            <p14:xfrm>
              <a:off x="10439335" y="4047344"/>
              <a:ext cx="175649" cy="235073"/>
            </p14:xfrm>
          </p:contentPart>
        </mc:Choice>
        <mc:Fallback xmlns="">
          <p:pic>
            <p:nvPicPr>
              <p:cNvPr id="17" name="Ink 16"/>
            </p:nvPicPr>
            <p:blipFill>
              <a:blip r:embed="rId22"/>
            </p:blipFill>
            <p:spPr>
              <a:xfrm>
                <a:off x="10439335" y="4047344"/>
                <a:ext cx="175649" cy="235073"/>
              </a:xfrm>
              <a:prstGeom prst="rect"/>
            </p:spPr>
          </p:pic>
        </mc:Fallback>
      </mc:AlternateContent>
      <mc:AlternateContent xmlns:mc="http://schemas.openxmlformats.org/markup-compatibility/2006" xmlns:p14="http://schemas.microsoft.com/office/powerpoint/2010/main">
        <mc:Choice Requires="p14">
          <p:contentPart r:id="rId23" p14:bwMode="auto">
            <p14:nvContentPartPr>
              <p14:cNvPr id="18" name="Ink 17"/>
              <p14:cNvContentPartPr/>
              <p14:nvPr/>
            </p14:nvContentPartPr>
            <p14:xfrm>
              <a:off x="10827681" y="4083116"/>
              <a:ext cx="117526" cy="15331"/>
            </p14:xfrm>
          </p:contentPart>
        </mc:Choice>
        <mc:Fallback xmlns="">
          <p:pic>
            <p:nvPicPr>
              <p:cNvPr id="18" name="Ink 17"/>
            </p:nvPicPr>
            <p:blipFill>
              <a:blip r:embed="rId24"/>
            </p:blipFill>
            <p:spPr>
              <a:xfrm>
                <a:off x="10827681" y="4083116"/>
                <a:ext cx="117526" cy="15331"/>
              </a:xfrm>
              <a:prstGeom prst="rect"/>
            </p:spPr>
          </p:pic>
        </mc:Fallback>
      </mc:AlternateContent>
      <mc:AlternateContent xmlns:mc="http://schemas.openxmlformats.org/markup-compatibility/2006" xmlns:p14="http://schemas.microsoft.com/office/powerpoint/2010/main">
        <mc:Choice Requires="p14">
          <p:contentPart r:id="rId25" p14:bwMode="auto">
            <p14:nvContentPartPr>
              <p14:cNvPr id="19" name="Ink 18"/>
              <p14:cNvContentPartPr/>
              <p14:nvPr/>
            </p14:nvContentPartPr>
            <p14:xfrm>
              <a:off x="10868559" y="4139329"/>
              <a:ext cx="125191" cy="35772"/>
            </p14:xfrm>
          </p:contentPart>
        </mc:Choice>
        <mc:Fallback xmlns="">
          <p:pic>
            <p:nvPicPr>
              <p:cNvPr id="19" name="Ink 18"/>
            </p:nvPicPr>
            <p:blipFill>
              <a:blip r:embed="rId26"/>
            </p:blipFill>
            <p:spPr>
              <a:xfrm>
                <a:off x="10868559" y="4139329"/>
                <a:ext cx="125191" cy="35772"/>
              </a:xfrm>
              <a:prstGeom prst="rect"/>
            </p:spPr>
          </p:pic>
        </mc:Fallback>
      </mc:AlternateContent>
      <mc:AlternateContent xmlns:mc="http://schemas.openxmlformats.org/markup-compatibility/2006" xmlns:p14="http://schemas.microsoft.com/office/powerpoint/2010/main">
        <mc:Choice Requires="p14">
          <p:contentPart r:id="rId27" p14:bwMode="auto">
            <p14:nvContentPartPr>
              <p14:cNvPr id="20" name="Ink 19"/>
              <p14:cNvContentPartPr/>
              <p14:nvPr/>
            </p14:nvContentPartPr>
            <p14:xfrm>
              <a:off x="6557639" y="5171606"/>
              <a:ext cx="723197" cy="86875"/>
            </p14:xfrm>
          </p:contentPart>
        </mc:Choice>
        <mc:Fallback xmlns="">
          <p:pic>
            <p:nvPicPr>
              <p:cNvPr id="20" name="Ink 19"/>
            </p:nvPicPr>
            <p:blipFill>
              <a:blip r:embed="rId28"/>
            </p:blipFill>
            <p:spPr>
              <a:xfrm>
                <a:off x="6557639" y="5171606"/>
                <a:ext cx="723197" cy="86875"/>
              </a:xfrm>
              <a:prstGeom prst="rect"/>
            </p:spPr>
          </p:pic>
        </mc:Fallback>
      </mc:AlternateContent>
      <mc:AlternateContent xmlns:mc="http://schemas.openxmlformats.org/markup-compatibility/2006" xmlns:p14="http://schemas.microsoft.com/office/powerpoint/2010/main">
        <mc:Choice Requires="p14">
          <p:contentPart r:id="rId29" p14:bwMode="auto">
            <p14:nvContentPartPr>
              <p14:cNvPr id="21" name="Ink 20"/>
              <p14:cNvContentPartPr/>
              <p14:nvPr/>
            </p14:nvContentPartPr>
            <p14:xfrm>
              <a:off x="6560992" y="5258481"/>
              <a:ext cx="732619" cy="25551"/>
            </p14:xfrm>
          </p:contentPart>
        </mc:Choice>
        <mc:Fallback xmlns="">
          <p:pic>
            <p:nvPicPr>
              <p:cNvPr id="21" name="Ink 20"/>
            </p:nvPicPr>
            <p:blipFill>
              <a:blip r:embed="rId30"/>
            </p:blipFill>
            <p:spPr>
              <a:xfrm>
                <a:off x="6560992" y="5258481"/>
                <a:ext cx="732619" cy="25551"/>
              </a:xfrm>
              <a:prstGeom prst="rect"/>
            </p:spPr>
          </p:pic>
        </mc:Fallback>
      </mc:AlternateContent>
      <mc:AlternateContent xmlns:mc="http://schemas.openxmlformats.org/markup-compatibility/2006" xmlns:p14="http://schemas.microsoft.com/office/powerpoint/2010/main">
        <mc:Choice Requires="p14">
          <p:contentPart r:id="rId31" p14:bwMode="auto">
            <p14:nvContentPartPr>
              <p14:cNvPr id="22" name="Ink 21"/>
              <p14:cNvContentPartPr/>
              <p14:nvPr/>
            </p14:nvContentPartPr>
            <p14:xfrm>
              <a:off x="7318521" y="5258481"/>
              <a:ext cx="8942" cy="10221"/>
            </p14:xfrm>
          </p:contentPart>
        </mc:Choice>
        <mc:Fallback xmlns="">
          <p:pic>
            <p:nvPicPr>
              <p:cNvPr id="22" name="Ink 21"/>
            </p:nvPicPr>
            <p:blipFill>
              <a:blip r:embed="rId32"/>
            </p:blipFill>
            <p:spPr>
              <a:xfrm>
                <a:off x="7318521" y="5258481"/>
                <a:ext cx="8942" cy="10221"/>
              </a:xfrm>
              <a:prstGeom prst="rect"/>
            </p:spPr>
          </p:pic>
        </mc:Fallback>
      </mc:AlternateContent>
      <mc:AlternateContent xmlns:mc="http://schemas.openxmlformats.org/markup-compatibility/2006" xmlns:p14="http://schemas.microsoft.com/office/powerpoint/2010/main">
        <mc:Choice Requires="p14">
          <p:contentPart r:id="rId33" p14:bwMode="auto">
            <p14:nvContentPartPr>
              <p14:cNvPr id="23" name="Ink 22"/>
              <p14:cNvContentPartPr/>
              <p14:nvPr/>
            </p14:nvContentPartPr>
            <p14:xfrm>
              <a:off x="7521636" y="1507533"/>
              <a:ext cx="1997934" cy="112426"/>
            </p14:xfrm>
          </p:contentPart>
        </mc:Choice>
        <mc:Fallback xmlns="">
          <p:pic>
            <p:nvPicPr>
              <p:cNvPr id="23" name="Ink 22"/>
            </p:nvPicPr>
            <p:blipFill>
              <a:blip r:embed="rId34"/>
            </p:blipFill>
            <p:spPr>
              <a:xfrm>
                <a:off x="7521636" y="1507533"/>
                <a:ext cx="1997934" cy="112426"/>
              </a:xfrm>
              <a:prstGeom prst="rect"/>
            </p:spPr>
          </p:pic>
        </mc:Fallback>
      </mc:AlternateContent>
      <mc:AlternateContent xmlns:mc="http://schemas.openxmlformats.org/markup-compatibility/2006" xmlns:p14="http://schemas.microsoft.com/office/powerpoint/2010/main">
        <mc:Choice Requires="p14">
          <p:contentPart r:id="rId35" p14:bwMode="auto">
            <p14:nvContentPartPr>
              <p14:cNvPr id="24" name="Ink 23"/>
              <p14:cNvContentPartPr/>
              <p14:nvPr/>
            </p14:nvContentPartPr>
            <p14:xfrm>
              <a:off x="2462927" y="1415548"/>
              <a:ext cx="1744999" cy="300229"/>
            </p14:xfrm>
          </p:contentPart>
        </mc:Choice>
        <mc:Fallback xmlns="">
          <p:pic>
            <p:nvPicPr>
              <p:cNvPr id="24" name="Ink 23"/>
            </p:nvPicPr>
            <p:blipFill>
              <a:blip r:embed="rId36"/>
            </p:blipFill>
            <p:spPr>
              <a:xfrm>
                <a:off x="2462927" y="1415548"/>
                <a:ext cx="1744999" cy="300229"/>
              </a:xfrm>
              <a:prstGeom prst="rect"/>
            </p:spPr>
          </p:pic>
        </mc:Fallback>
      </mc:AlternateContent>
      <mc:AlternateContent xmlns:mc="http://schemas.openxmlformats.org/markup-compatibility/2006" xmlns:p14="http://schemas.microsoft.com/office/powerpoint/2010/main">
        <mc:Choice Requires="p14">
          <p:contentPart r:id="rId37" p14:bwMode="auto">
            <p14:nvContentPartPr>
              <p14:cNvPr id="25" name="Ink 24"/>
              <p14:cNvContentPartPr/>
              <p14:nvPr/>
            </p14:nvContentPartPr>
            <p14:xfrm>
              <a:off x="4164492" y="1446210"/>
              <a:ext cx="866113" cy="168639"/>
            </p14:xfrm>
          </p:contentPart>
        </mc:Choice>
        <mc:Fallback xmlns="">
          <p:pic>
            <p:nvPicPr>
              <p:cNvPr id="25" name="Ink 24"/>
            </p:nvPicPr>
            <p:blipFill>
              <a:blip r:embed="rId38"/>
            </p:blipFill>
            <p:spPr>
              <a:xfrm>
                <a:off x="4164492" y="1446210"/>
                <a:ext cx="866113" cy="168639"/>
              </a:xfrm>
              <a:prstGeom prst="rect"/>
            </p:spPr>
          </p:pic>
        </mc:Fallback>
      </mc:AlternateContent>
      <mc:AlternateContent xmlns:mc="http://schemas.openxmlformats.org/markup-compatibility/2006" xmlns:p14="http://schemas.microsoft.com/office/powerpoint/2010/main">
        <mc:Choice Requires="p14">
          <p:contentPart r:id="rId39" p14:bwMode="auto">
            <p14:nvContentPartPr>
              <p14:cNvPr id="26" name="Ink 25"/>
              <p14:cNvContentPartPr/>
              <p14:nvPr/>
            </p14:nvContentPartPr>
            <p14:xfrm>
              <a:off x="9469750" y="1530529"/>
              <a:ext cx="300201" cy="58769"/>
            </p14:xfrm>
          </p:contentPart>
        </mc:Choice>
        <mc:Fallback xmlns="">
          <p:pic>
            <p:nvPicPr>
              <p:cNvPr id="26" name="Ink 25"/>
            </p:nvPicPr>
            <p:blipFill>
              <a:blip r:embed="rId40"/>
            </p:blipFill>
            <p:spPr>
              <a:xfrm>
                <a:off x="9469750" y="1530529"/>
                <a:ext cx="300201" cy="58769"/>
              </a:xfrm>
              <a:prstGeom prst="rect"/>
            </p:spPr>
          </p:pic>
        </mc:Fallback>
      </mc:AlternateContent>
      <mc:AlternateContent xmlns:mc="http://schemas.openxmlformats.org/markup-compatibility/2006" xmlns:p14="http://schemas.microsoft.com/office/powerpoint/2010/main">
        <mc:Choice Requires="p14">
          <p:contentPart r:id="rId41" p14:bwMode="auto">
            <p14:nvContentPartPr>
              <p14:cNvPr id="27" name="Ink 26"/>
              <p14:cNvContentPartPr/>
              <p14:nvPr/>
            </p14:nvContentPartPr>
            <p14:xfrm>
              <a:off x="9464640" y="1517754"/>
              <a:ext cx="312975" cy="86874"/>
            </p14:xfrm>
          </p:contentPart>
        </mc:Choice>
        <mc:Fallback xmlns="">
          <p:pic>
            <p:nvPicPr>
              <p:cNvPr id="27" name="Ink 26"/>
            </p:nvPicPr>
            <p:blipFill>
              <a:blip r:embed="rId42"/>
            </p:blipFill>
            <p:spPr>
              <a:xfrm>
                <a:off x="9464640" y="1517754"/>
                <a:ext cx="312975" cy="86874"/>
              </a:xfrm>
              <a:prstGeom prst="rect"/>
            </p:spPr>
          </p:pic>
        </mc:Fallback>
      </mc:AlternateContent>
      <mc:AlternateContent xmlns:mc="http://schemas.openxmlformats.org/markup-compatibility/2006" xmlns:p14="http://schemas.microsoft.com/office/powerpoint/2010/main">
        <mc:Choice Requires="p14">
          <p:contentPart r:id="rId43" p14:bwMode="auto">
            <p14:nvContentPartPr>
              <p14:cNvPr id="28" name="Ink 27"/>
              <p14:cNvContentPartPr/>
              <p14:nvPr/>
            </p14:nvContentPartPr>
            <p14:xfrm>
              <a:off x="6850974" y="5452671"/>
              <a:ext cx="329901" cy="240183"/>
            </p14:xfrm>
          </p:contentPart>
        </mc:Choice>
        <mc:Fallback xmlns="">
          <p:pic>
            <p:nvPicPr>
              <p:cNvPr id="28" name="Ink 27"/>
            </p:nvPicPr>
            <p:blipFill>
              <a:blip r:embed="rId44"/>
            </p:blipFill>
            <p:spPr>
              <a:xfrm>
                <a:off x="6850974" y="5452671"/>
                <a:ext cx="329901" cy="240183"/>
              </a:xfrm>
              <a:prstGeom prst="rect"/>
            </p:spPr>
          </p:pic>
        </mc:Fallback>
      </mc:AlternateContent>
      <mc:AlternateContent xmlns:mc="http://schemas.openxmlformats.org/markup-compatibility/2006" xmlns:p14="http://schemas.microsoft.com/office/powerpoint/2010/main">
        <mc:Choice Requires="p14">
          <p:contentPart r:id="rId45" p14:bwMode="auto">
            <p14:nvContentPartPr>
              <p14:cNvPr id="29" name="Ink 28"/>
              <p14:cNvContentPartPr/>
              <p14:nvPr/>
            </p14:nvContentPartPr>
            <p14:xfrm>
              <a:off x="7184388" y="5513995"/>
              <a:ext cx="107306" cy="136061"/>
            </p14:xfrm>
          </p:contentPart>
        </mc:Choice>
        <mc:Fallback xmlns="">
          <p:pic>
            <p:nvPicPr>
              <p:cNvPr id="29" name="Ink 28"/>
            </p:nvPicPr>
            <p:blipFill>
              <a:blip r:embed="rId46"/>
            </p:blipFill>
            <p:spPr>
              <a:xfrm>
                <a:off x="7184388" y="5513995"/>
                <a:ext cx="107306" cy="136061"/>
              </a:xfrm>
              <a:prstGeom prst="rect"/>
            </p:spPr>
          </p:pic>
        </mc:Fallback>
      </mc:AlternateContent>
      <mc:AlternateContent xmlns:mc="http://schemas.openxmlformats.org/markup-compatibility/2006" xmlns:p14="http://schemas.microsoft.com/office/powerpoint/2010/main">
        <mc:Choice Requires="p14">
          <p:contentPart r:id="rId47" p14:bwMode="auto">
            <p14:nvContentPartPr>
              <p14:cNvPr id="30" name="Ink 29"/>
              <p14:cNvContentPartPr/>
              <p14:nvPr/>
            </p14:nvContentPartPr>
            <p14:xfrm>
              <a:off x="7436047" y="5401569"/>
              <a:ext cx="150739" cy="327697"/>
            </p14:xfrm>
          </p:contentPart>
        </mc:Choice>
        <mc:Fallback xmlns="">
          <p:pic>
            <p:nvPicPr>
              <p:cNvPr id="30" name="Ink 29"/>
            </p:nvPicPr>
            <p:blipFill>
              <a:blip r:embed="rId48"/>
            </p:blipFill>
            <p:spPr>
              <a:xfrm>
                <a:off x="7436047" y="5401569"/>
                <a:ext cx="150739" cy="327697"/>
              </a:xfrm>
              <a:prstGeom prst="rect"/>
            </p:spPr>
          </p:pic>
        </mc:Fallback>
      </mc:AlternateContent>
      <mc:AlternateContent xmlns:mc="http://schemas.openxmlformats.org/markup-compatibility/2006" xmlns:p14="http://schemas.microsoft.com/office/powerpoint/2010/main">
        <mc:Choice Requires="p14">
          <p:contentPart r:id="rId49" p14:bwMode="auto">
            <p14:nvContentPartPr>
              <p14:cNvPr id="31" name="Ink 30"/>
              <p14:cNvContentPartPr/>
              <p14:nvPr/>
            </p14:nvContentPartPr>
            <p14:xfrm>
              <a:off x="7704950" y="5420413"/>
              <a:ext cx="107944" cy="231560"/>
            </p14:xfrm>
          </p:contentPart>
        </mc:Choice>
        <mc:Fallback xmlns="">
          <p:pic>
            <p:nvPicPr>
              <p:cNvPr id="31" name="Ink 30"/>
            </p:nvPicPr>
            <p:blipFill>
              <a:blip r:embed="rId50"/>
            </p:blipFill>
            <p:spPr>
              <a:xfrm>
                <a:off x="7704950" y="5420413"/>
                <a:ext cx="107944" cy="231560"/>
              </a:xfrm>
              <a:prstGeom prst="rect"/>
            </p:spPr>
          </p:pic>
        </mc:Fallback>
      </mc:AlternateContent>
      <mc:AlternateContent xmlns:mc="http://schemas.openxmlformats.org/markup-compatibility/2006" xmlns:p14="http://schemas.microsoft.com/office/powerpoint/2010/main">
        <mc:Choice Requires="p14">
          <p:contentPart r:id="rId51" p14:bwMode="auto">
            <p14:nvContentPartPr>
              <p14:cNvPr id="32" name="Ink 31"/>
              <p14:cNvContentPartPr/>
              <p14:nvPr/>
            </p14:nvContentPartPr>
            <p14:xfrm>
              <a:off x="8129703" y="5483333"/>
              <a:ext cx="252935" cy="132868"/>
            </p14:xfrm>
          </p:contentPart>
        </mc:Choice>
        <mc:Fallback xmlns="">
          <p:pic>
            <p:nvPicPr>
              <p:cNvPr id="32" name="Ink 31"/>
            </p:nvPicPr>
            <p:blipFill>
              <a:blip r:embed="rId52"/>
            </p:blipFill>
            <p:spPr>
              <a:xfrm>
                <a:off x="8129703" y="5483333"/>
                <a:ext cx="252935" cy="132868"/>
              </a:xfrm>
              <a:prstGeom prst="rect"/>
            </p:spPr>
          </p:pic>
        </mc:Fallback>
      </mc:AlternateContent>
      <mc:AlternateContent xmlns:mc="http://schemas.openxmlformats.org/markup-compatibility/2006" xmlns:p14="http://schemas.microsoft.com/office/powerpoint/2010/main">
        <mc:Choice Requires="p14">
          <p:contentPart r:id="rId53" p14:bwMode="auto">
            <p14:nvContentPartPr>
              <p14:cNvPr id="33" name="Ink 32"/>
              <p14:cNvContentPartPr/>
              <p14:nvPr/>
            </p14:nvContentPartPr>
            <p14:xfrm>
              <a:off x="8546791" y="5376017"/>
              <a:ext cx="465631" cy="229963"/>
            </p14:xfrm>
          </p:contentPart>
        </mc:Choice>
        <mc:Fallback xmlns="">
          <p:pic>
            <p:nvPicPr>
              <p:cNvPr id="33" name="Ink 32"/>
            </p:nvPicPr>
            <p:blipFill>
              <a:blip r:embed="rId54"/>
            </p:blipFill>
            <p:spPr>
              <a:xfrm>
                <a:off x="8546791" y="5376017"/>
                <a:ext cx="465631" cy="229963"/>
              </a:xfrm>
              <a:prstGeom prst="rect"/>
            </p:spPr>
          </p:pic>
        </mc:Fallback>
      </mc:AlternateContent>
      <mc:AlternateContent xmlns:mc="http://schemas.openxmlformats.org/markup-compatibility/2006" xmlns:p14="http://schemas.microsoft.com/office/powerpoint/2010/main">
        <mc:Choice Requires="p14">
          <p:contentPart r:id="rId55" p14:bwMode="auto">
            <p14:nvContentPartPr>
              <p14:cNvPr id="34" name="Ink 33"/>
              <p14:cNvContentPartPr/>
              <p14:nvPr/>
            </p14:nvContentPartPr>
            <p14:xfrm>
              <a:off x="8829746" y="5442451"/>
              <a:ext cx="48544" cy="339834"/>
            </p14:xfrm>
          </p:contentPart>
        </mc:Choice>
        <mc:Fallback xmlns="">
          <p:pic>
            <p:nvPicPr>
              <p:cNvPr id="34" name="Ink 33"/>
            </p:nvPicPr>
            <p:blipFill>
              <a:blip r:embed="rId56"/>
            </p:blipFill>
            <p:spPr>
              <a:xfrm>
                <a:off x="8829746" y="5442451"/>
                <a:ext cx="48544" cy="339834"/>
              </a:xfrm>
              <a:prstGeom prst="rect"/>
            </p:spPr>
          </p:pic>
        </mc:Fallback>
      </mc:AlternateContent>
      <mc:AlternateContent xmlns:mc="http://schemas.openxmlformats.org/markup-compatibility/2006" xmlns:p14="http://schemas.microsoft.com/office/powerpoint/2010/main">
        <mc:Choice Requires="p14">
          <p:contentPart r:id="rId57" p14:bwMode="auto">
            <p14:nvContentPartPr>
              <p14:cNvPr id="35" name="Ink 34"/>
              <p14:cNvContentPartPr/>
              <p14:nvPr/>
            </p14:nvContentPartPr>
            <p14:xfrm>
              <a:off x="8824637" y="5370907"/>
              <a:ext cx="45988" cy="317476"/>
            </p14:xfrm>
          </p:contentPart>
        </mc:Choice>
        <mc:Fallback xmlns="">
          <p:pic>
            <p:nvPicPr>
              <p:cNvPr id="35" name="Ink 34"/>
            </p:nvPicPr>
            <p:blipFill>
              <a:blip r:embed="rId58"/>
            </p:blipFill>
            <p:spPr>
              <a:xfrm>
                <a:off x="8824637" y="5370907"/>
                <a:ext cx="45988" cy="317476"/>
              </a:xfrm>
              <a:prstGeom prst="rect"/>
            </p:spPr>
          </p:pic>
        </mc:Fallback>
      </mc:AlternateContent>
      <mc:AlternateContent xmlns:mc="http://schemas.openxmlformats.org/markup-compatibility/2006" xmlns:p14="http://schemas.microsoft.com/office/powerpoint/2010/main">
        <mc:Choice Requires="p14">
          <p:contentPart r:id="rId59" p14:bwMode="auto">
            <p14:nvContentPartPr>
              <p14:cNvPr id="36" name="Ink 35"/>
              <p14:cNvContentPartPr/>
              <p14:nvPr/>
            </p14:nvContentPartPr>
            <p14:xfrm>
              <a:off x="8525074" y="5346633"/>
              <a:ext cx="369343" cy="310450"/>
            </p14:xfrm>
          </p:contentPart>
        </mc:Choice>
        <mc:Fallback xmlns="">
          <p:pic>
            <p:nvPicPr>
              <p:cNvPr id="36" name="Ink 35"/>
            </p:nvPicPr>
            <p:blipFill>
              <a:blip r:embed="rId60"/>
            </p:blipFill>
            <p:spPr>
              <a:xfrm>
                <a:off x="8525074" y="5346633"/>
                <a:ext cx="369343" cy="310450"/>
              </a:xfrm>
              <a:prstGeom prst="rect"/>
            </p:spPr>
          </p:pic>
        </mc:Fallback>
      </mc:AlternateContent>
      <mc:AlternateContent xmlns:mc="http://schemas.openxmlformats.org/markup-compatibility/2006" xmlns:p14="http://schemas.microsoft.com/office/powerpoint/2010/main">
        <mc:Choice Requires="p14">
          <p:contentPart r:id="rId61" p14:bwMode="auto">
            <p14:nvContentPartPr>
              <p14:cNvPr id="37" name="Ink 36"/>
              <p14:cNvContentPartPr/>
              <p14:nvPr/>
            </p14:nvContentPartPr>
            <p14:xfrm>
              <a:off x="8768429" y="5362603"/>
              <a:ext cx="56208" cy="454176"/>
            </p14:xfrm>
          </p:contentPart>
        </mc:Choice>
        <mc:Fallback xmlns="">
          <p:pic>
            <p:nvPicPr>
              <p:cNvPr id="37" name="Ink 36"/>
            </p:nvPicPr>
            <p:blipFill>
              <a:blip r:embed="rId62"/>
            </p:blipFill>
            <p:spPr>
              <a:xfrm>
                <a:off x="8768429" y="5362603"/>
                <a:ext cx="56208" cy="454176"/>
              </a:xfrm>
              <a:prstGeom prst="rect"/>
            </p:spPr>
          </p:pic>
        </mc:Fallback>
      </mc:AlternateContent>
      <mc:AlternateContent xmlns:mc="http://schemas.openxmlformats.org/markup-compatibility/2006" xmlns:p14="http://schemas.microsoft.com/office/powerpoint/2010/main">
        <mc:Choice Requires="p14">
          <p:contentPart r:id="rId63" p14:bwMode="auto">
            <p14:nvContentPartPr>
              <p14:cNvPr id="38" name="Ink 37"/>
              <p14:cNvContentPartPr/>
              <p14:nvPr/>
            </p14:nvContentPartPr>
            <p14:xfrm>
              <a:off x="4514514" y="6028217"/>
              <a:ext cx="339802" cy="400518"/>
            </p14:xfrm>
          </p:contentPart>
        </mc:Choice>
        <mc:Fallback xmlns="">
          <p:pic>
            <p:nvPicPr>
              <p:cNvPr id="38" name="Ink 37"/>
            </p:nvPicPr>
            <p:blipFill>
              <a:blip r:embed="rId64"/>
            </p:blipFill>
            <p:spPr>
              <a:xfrm>
                <a:off x="4514514" y="6028217"/>
                <a:ext cx="339802" cy="400518"/>
              </a:xfrm>
              <a:prstGeom prst="rect"/>
            </p:spPr>
          </p:pic>
        </mc:Fallback>
      </mc:AlternateContent>
      <mc:AlternateContent xmlns:mc="http://schemas.openxmlformats.org/markup-compatibility/2006" xmlns:p14="http://schemas.microsoft.com/office/powerpoint/2010/main">
        <mc:Choice Requires="p14">
          <p:contentPart r:id="rId65" p14:bwMode="auto">
            <p14:nvContentPartPr>
              <p14:cNvPr id="39" name="Ink 38"/>
              <p14:cNvContentPartPr/>
              <p14:nvPr/>
            </p14:nvContentPartPr>
            <p14:xfrm>
              <a:off x="4670363" y="6091457"/>
              <a:ext cx="86867" cy="22997"/>
            </p14:xfrm>
          </p:contentPart>
        </mc:Choice>
        <mc:Fallback xmlns="">
          <p:pic>
            <p:nvPicPr>
              <p:cNvPr id="39" name="Ink 38"/>
            </p:nvPicPr>
            <p:blipFill>
              <a:blip r:embed="rId66"/>
            </p:blipFill>
            <p:spPr>
              <a:xfrm>
                <a:off x="4670363" y="6091457"/>
                <a:ext cx="86867" cy="22997"/>
              </a:xfrm>
              <a:prstGeom prst="rect"/>
            </p:spPr>
          </p:pic>
        </mc:Fallback>
      </mc:AlternateContent>
      <mc:AlternateContent xmlns:mc="http://schemas.openxmlformats.org/markup-compatibility/2006" xmlns:p14="http://schemas.microsoft.com/office/powerpoint/2010/main">
        <mc:Choice Requires="p14">
          <p:contentPart r:id="rId67" p14:bwMode="auto">
            <p14:nvContentPartPr>
              <p14:cNvPr id="40" name="Ink 39"/>
              <p14:cNvContentPartPr/>
              <p14:nvPr/>
            </p14:nvContentPartPr>
            <p14:xfrm>
              <a:off x="6698957" y="6178332"/>
              <a:ext cx="199283" cy="224852"/>
            </p14:xfrm>
          </p:contentPart>
        </mc:Choice>
        <mc:Fallback xmlns="">
          <p:pic>
            <p:nvPicPr>
              <p:cNvPr id="40" name="Ink 39"/>
            </p:nvPicPr>
            <p:blipFill>
              <a:blip r:embed="rId68"/>
            </p:blipFill>
            <p:spPr>
              <a:xfrm>
                <a:off x="6698957" y="6178332"/>
                <a:ext cx="199283" cy="224852"/>
              </a:xfrm>
              <a:prstGeom prst="rect"/>
            </p:spPr>
          </p:pic>
        </mc:Fallback>
      </mc:AlternateContent>
      <mc:AlternateContent xmlns:mc="http://schemas.openxmlformats.org/markup-compatibility/2006" xmlns:p14="http://schemas.microsoft.com/office/powerpoint/2010/main">
        <mc:Choice Requires="p14">
          <p:contentPart r:id="rId69" p14:bwMode="auto">
            <p14:nvContentPartPr>
              <p14:cNvPr id="41" name="Ink 40"/>
              <p14:cNvContentPartPr/>
              <p14:nvPr/>
            </p14:nvContentPartPr>
            <p14:xfrm>
              <a:off x="7031094" y="6275427"/>
              <a:ext cx="76647" cy="71544"/>
            </p14:xfrm>
          </p:contentPart>
        </mc:Choice>
        <mc:Fallback xmlns="">
          <p:pic>
            <p:nvPicPr>
              <p:cNvPr id="41" name="Ink 40"/>
            </p:nvPicPr>
            <p:blipFill>
              <a:blip r:embed="rId70"/>
            </p:blipFill>
            <p:spPr>
              <a:xfrm>
                <a:off x="7031094" y="6275427"/>
                <a:ext cx="76647" cy="71544"/>
              </a:xfrm>
              <a:prstGeom prst="rect"/>
            </p:spPr>
          </p:pic>
        </mc:Fallback>
      </mc:AlternateContent>
      <mc:AlternateContent xmlns:mc="http://schemas.openxmlformats.org/markup-compatibility/2006" xmlns:p14="http://schemas.microsoft.com/office/powerpoint/2010/main">
        <mc:Choice Requires="p14">
          <p:contentPart r:id="rId71" p14:bwMode="auto">
            <p14:nvContentPartPr>
              <p14:cNvPr id="42" name="Ink 41"/>
              <p14:cNvContentPartPr/>
              <p14:nvPr/>
            </p14:nvContentPartPr>
            <p14:xfrm>
              <a:off x="7345347" y="6210750"/>
              <a:ext cx="12775" cy="187963"/>
            </p14:xfrm>
          </p:contentPart>
        </mc:Choice>
        <mc:Fallback xmlns="">
          <p:pic>
            <p:nvPicPr>
              <p:cNvPr id="42" name="Ink 41"/>
            </p:nvPicPr>
            <p:blipFill>
              <a:blip r:embed="rId72"/>
            </p:blipFill>
            <p:spPr>
              <a:xfrm>
                <a:off x="7345347" y="6210750"/>
                <a:ext cx="12775" cy="187963"/>
              </a:xfrm>
              <a:prstGeom prst="rect"/>
            </p:spPr>
          </p:pic>
        </mc:Fallback>
      </mc:AlternateContent>
      <mc:AlternateContent xmlns:mc="http://schemas.openxmlformats.org/markup-compatibility/2006" xmlns:p14="http://schemas.microsoft.com/office/powerpoint/2010/main">
        <mc:Choice Requires="p14">
          <p:contentPart r:id="rId73" p14:bwMode="auto">
            <p14:nvContentPartPr>
              <p14:cNvPr id="43" name="Ink 42"/>
              <p14:cNvContentPartPr/>
              <p14:nvPr/>
            </p14:nvContentPartPr>
            <p14:xfrm>
              <a:off x="7547185" y="6311199"/>
              <a:ext cx="61318" cy="66434"/>
            </p14:xfrm>
          </p:contentPart>
        </mc:Choice>
        <mc:Fallback xmlns="">
          <p:pic>
            <p:nvPicPr>
              <p:cNvPr id="43" name="Ink 42"/>
            </p:nvPicPr>
            <p:blipFill>
              <a:blip r:embed="rId74"/>
            </p:blipFill>
            <p:spPr>
              <a:xfrm>
                <a:off x="7547185" y="6311199"/>
                <a:ext cx="61318" cy="66434"/>
              </a:xfrm>
              <a:prstGeom prst="rect"/>
            </p:spPr>
          </p:pic>
        </mc:Fallback>
      </mc:AlternateContent>
      <mc:AlternateContent xmlns:mc="http://schemas.openxmlformats.org/markup-compatibility/2006" xmlns:p14="http://schemas.microsoft.com/office/powerpoint/2010/main">
        <mc:Choice Requires="p14">
          <p:contentPart r:id="rId75" p14:bwMode="auto">
            <p14:nvContentPartPr>
              <p14:cNvPr id="44" name="Ink 43"/>
              <p14:cNvContentPartPr/>
              <p14:nvPr/>
            </p14:nvContentPartPr>
            <p14:xfrm>
              <a:off x="7802675" y="6188553"/>
              <a:ext cx="114971" cy="143087"/>
            </p14:xfrm>
          </p:contentPart>
        </mc:Choice>
        <mc:Fallback xmlns="">
          <p:pic>
            <p:nvPicPr>
              <p:cNvPr id="44" name="Ink 43"/>
            </p:nvPicPr>
            <p:blipFill>
              <a:blip r:embed="rId76"/>
            </p:blipFill>
            <p:spPr>
              <a:xfrm>
                <a:off x="7802675" y="6188553"/>
                <a:ext cx="114971" cy="143087"/>
              </a:xfrm>
              <a:prstGeom prst="rect"/>
            </p:spPr>
          </p:pic>
        </mc:Fallback>
      </mc:AlternateContent>
      <mc:AlternateContent xmlns:mc="http://schemas.openxmlformats.org/markup-compatibility/2006" xmlns:p14="http://schemas.microsoft.com/office/powerpoint/2010/main">
        <mc:Choice Requires="p14">
          <p:contentPart r:id="rId77" p14:bwMode="auto">
            <p14:nvContentPartPr>
              <p14:cNvPr id="45" name="Ink 44"/>
              <p14:cNvContentPartPr/>
              <p14:nvPr/>
            </p14:nvContentPartPr>
            <p14:xfrm>
              <a:off x="7768663" y="6326530"/>
              <a:ext cx="220520" cy="15331"/>
            </p14:xfrm>
          </p:contentPart>
        </mc:Choice>
        <mc:Fallback xmlns="">
          <p:pic>
            <p:nvPicPr>
              <p:cNvPr id="45" name="Ink 44"/>
            </p:nvPicPr>
            <p:blipFill>
              <a:blip r:embed="rId78"/>
            </p:blipFill>
            <p:spPr>
              <a:xfrm>
                <a:off x="7768663" y="6326530"/>
                <a:ext cx="220520" cy="15331"/>
              </a:xfrm>
              <a:prstGeom prst="rect"/>
            </p:spPr>
          </p:pic>
        </mc:Fallback>
      </mc:AlternateContent>
      <mc:AlternateContent xmlns:mc="http://schemas.openxmlformats.org/markup-compatibility/2006" xmlns:p14="http://schemas.microsoft.com/office/powerpoint/2010/main">
        <mc:Choice Requires="p14">
          <p:contentPart r:id="rId79" p14:bwMode="auto">
            <p14:nvContentPartPr>
              <p14:cNvPr id="46" name="Ink 45"/>
              <p14:cNvContentPartPr/>
              <p14:nvPr/>
            </p14:nvContentPartPr>
            <p14:xfrm>
              <a:off x="8068385" y="6311199"/>
              <a:ext cx="25549" cy="45993"/>
            </p14:xfrm>
          </p:contentPart>
        </mc:Choice>
        <mc:Fallback xmlns="">
          <p:pic>
            <p:nvPicPr>
              <p:cNvPr id="46" name="Ink 45"/>
            </p:nvPicPr>
            <p:blipFill>
              <a:blip r:embed="rId80"/>
            </p:blipFill>
            <p:spPr>
              <a:xfrm>
                <a:off x="8068385" y="6311199"/>
                <a:ext cx="25549" cy="45993"/>
              </a:xfrm>
              <a:prstGeom prst="rect"/>
            </p:spPr>
          </p:pic>
        </mc:Fallback>
      </mc:AlternateContent>
      <mc:AlternateContent xmlns:mc="http://schemas.openxmlformats.org/markup-compatibility/2006" xmlns:p14="http://schemas.microsoft.com/office/powerpoint/2010/main">
        <mc:Choice Requires="p14">
          <p:contentPart r:id="rId81" p14:bwMode="auto">
            <p14:nvContentPartPr>
              <p14:cNvPr id="47" name="Ink 46"/>
              <p14:cNvContentPartPr/>
              <p14:nvPr/>
            </p14:nvContentPartPr>
            <p14:xfrm>
              <a:off x="8355812" y="6122119"/>
              <a:ext cx="126468" cy="247210"/>
            </p14:xfrm>
          </p:contentPart>
        </mc:Choice>
        <mc:Fallback xmlns="">
          <p:pic>
            <p:nvPicPr>
              <p:cNvPr id="47" name="Ink 46"/>
            </p:nvPicPr>
            <p:blipFill>
              <a:blip r:embed="rId82"/>
            </p:blipFill>
            <p:spPr>
              <a:xfrm>
                <a:off x="8355812" y="6122119"/>
                <a:ext cx="126468" cy="247210"/>
              </a:xfrm>
              <a:prstGeom prst="rect"/>
            </p:spPr>
          </p:pic>
        </mc:Fallback>
      </mc:AlternateContent>
      <mc:AlternateContent xmlns:mc="http://schemas.openxmlformats.org/markup-compatibility/2006" xmlns:p14="http://schemas.microsoft.com/office/powerpoint/2010/main">
        <mc:Choice Requires="p14">
          <p:contentPart r:id="rId83" p14:bwMode="auto">
            <p14:nvContentPartPr>
              <p14:cNvPr id="48" name="Ink 47"/>
              <p14:cNvContentPartPr/>
              <p14:nvPr/>
            </p14:nvContentPartPr>
            <p14:xfrm>
              <a:off x="8597250" y="6270317"/>
              <a:ext cx="48544" cy="71544"/>
            </p14:xfrm>
          </p:contentPart>
        </mc:Choice>
        <mc:Fallback xmlns="">
          <p:pic>
            <p:nvPicPr>
              <p:cNvPr id="48" name="Ink 47"/>
            </p:nvPicPr>
            <p:blipFill>
              <a:blip r:embed="rId84"/>
            </p:blipFill>
            <p:spPr>
              <a:xfrm>
                <a:off x="8597250" y="6270317"/>
                <a:ext cx="48544" cy="71544"/>
              </a:xfrm>
              <a:prstGeom prst="rect"/>
            </p:spPr>
          </p:pic>
        </mc:Fallback>
      </mc:AlternateContent>
      <mc:AlternateContent xmlns:mc="http://schemas.openxmlformats.org/markup-compatibility/2006" xmlns:p14="http://schemas.microsoft.com/office/powerpoint/2010/main">
        <mc:Choice Requires="p14">
          <p:contentPart r:id="rId85" p14:bwMode="auto">
            <p14:nvContentPartPr>
              <p14:cNvPr id="49" name="Ink 48"/>
              <p14:cNvContentPartPr/>
              <p14:nvPr/>
            </p14:nvContentPartPr>
            <p14:xfrm>
              <a:off x="8851942" y="6101677"/>
              <a:ext cx="187307" cy="153309"/>
            </p14:xfrm>
          </p:contentPart>
        </mc:Choice>
        <mc:Fallback xmlns="">
          <p:pic>
            <p:nvPicPr>
              <p:cNvPr id="49" name="Ink 48"/>
            </p:nvPicPr>
            <p:blipFill>
              <a:blip r:embed="rId86"/>
            </p:blipFill>
            <p:spPr>
              <a:xfrm>
                <a:off x="8851942" y="6101677"/>
                <a:ext cx="187307" cy="153309"/>
              </a:xfrm>
              <a:prstGeom prst="rect"/>
            </p:spPr>
          </p:pic>
        </mc:Fallback>
      </mc:AlternateContent>
      <mc:AlternateContent xmlns:mc="http://schemas.openxmlformats.org/markup-compatibility/2006" xmlns:p14="http://schemas.microsoft.com/office/powerpoint/2010/main">
        <mc:Choice Requires="p14">
          <p:contentPart r:id="rId87" p14:bwMode="auto">
            <p14:nvContentPartPr>
              <p14:cNvPr id="50" name="Ink 49"/>
              <p14:cNvContentPartPr/>
              <p14:nvPr/>
            </p14:nvContentPartPr>
            <p14:xfrm>
              <a:off x="8967711" y="6101677"/>
              <a:ext cx="10220" cy="286815"/>
            </p14:xfrm>
          </p:contentPart>
        </mc:Choice>
        <mc:Fallback xmlns="">
          <p:pic>
            <p:nvPicPr>
              <p:cNvPr id="50" name="Ink 49"/>
            </p:nvPicPr>
            <p:blipFill>
              <a:blip r:embed="rId88"/>
            </p:blipFill>
            <p:spPr>
              <a:xfrm>
                <a:off x="8967711" y="6101677"/>
                <a:ext cx="10220" cy="286815"/>
              </a:xfrm>
              <a:prstGeom prst="rect"/>
            </p:spPr>
          </p:pic>
        </mc:Fallback>
      </mc:AlternateContent>
      <mc:AlternateContent xmlns:mc="http://schemas.openxmlformats.org/markup-compatibility/2006" xmlns:p14="http://schemas.microsoft.com/office/powerpoint/2010/main">
        <mc:Choice Requires="p14">
          <p:contentPart r:id="rId89" p14:bwMode="auto">
            <p14:nvContentPartPr>
              <p14:cNvPr id="51" name="Ink 50"/>
              <p14:cNvContentPartPr/>
              <p14:nvPr/>
            </p14:nvContentPartPr>
            <p14:xfrm>
              <a:off x="6530333" y="6433846"/>
              <a:ext cx="2685204" cy="81764"/>
            </p14:xfrm>
          </p:contentPart>
        </mc:Choice>
        <mc:Fallback xmlns="">
          <p:pic>
            <p:nvPicPr>
              <p:cNvPr id="51" name="Ink 50"/>
            </p:nvPicPr>
            <p:blipFill>
              <a:blip r:embed="rId90"/>
            </p:blipFill>
            <p:spPr>
              <a:xfrm>
                <a:off x="6530333" y="6433846"/>
                <a:ext cx="2685204" cy="81764"/>
              </a:xfrm>
              <a:prstGeom prst="rect"/>
            </p:spPr>
          </p:pic>
        </mc:Fallback>
      </mc:AlternateContent>
      <mc:AlternateContent xmlns:mc="http://schemas.openxmlformats.org/markup-compatibility/2006" xmlns:p14="http://schemas.microsoft.com/office/powerpoint/2010/main">
        <mc:Choice Requires="p14">
          <p:contentPart r:id="rId91" p14:bwMode="auto">
            <p14:nvContentPartPr>
              <p14:cNvPr id="52" name="Ink 51"/>
              <p14:cNvContentPartPr/>
              <p14:nvPr/>
            </p14:nvContentPartPr>
            <p14:xfrm>
              <a:off x="9368831" y="6438957"/>
              <a:ext cx="33214" cy="10220"/>
            </p14:xfrm>
          </p:contentPart>
        </mc:Choice>
        <mc:Fallback xmlns="">
          <p:pic>
            <p:nvPicPr>
              <p:cNvPr id="52" name="Ink 51"/>
            </p:nvPicPr>
            <p:blipFill>
              <a:blip r:embed="rId92"/>
            </p:blipFill>
            <p:spPr>
              <a:xfrm>
                <a:off x="9368831" y="6438957"/>
                <a:ext cx="33214" cy="10220"/>
              </a:xfrm>
              <a:prstGeom prst="rect"/>
            </p:spPr>
          </p:pic>
        </mc:Fallback>
      </mc:AlternateContent>
      <mc:AlternateContent xmlns:mc="http://schemas.openxmlformats.org/markup-compatibility/2006" xmlns:p14="http://schemas.microsoft.com/office/powerpoint/2010/main">
        <mc:Choice Requires="p14">
          <p:contentPart r:id="rId93" p14:bwMode="auto">
            <p14:nvContentPartPr>
              <p14:cNvPr id="53" name="Ink 52"/>
              <p14:cNvContentPartPr/>
              <p14:nvPr/>
            </p14:nvContentPartPr>
            <p14:xfrm>
              <a:off x="7296804" y="4972305"/>
              <a:ext cx="112416" cy="178860"/>
            </p14:xfrm>
          </p:contentPart>
        </mc:Choice>
        <mc:Fallback xmlns="">
          <p:pic>
            <p:nvPicPr>
              <p:cNvPr id="53" name="Ink 52"/>
            </p:nvPicPr>
            <p:blipFill>
              <a:blip r:embed="rId94"/>
            </p:blipFill>
            <p:spPr>
              <a:xfrm>
                <a:off x="7296804" y="4972305"/>
                <a:ext cx="112416" cy="178860"/>
              </a:xfrm>
              <a:prstGeom prst="rect"/>
            </p:spPr>
          </p:pic>
        </mc:Fallback>
      </mc:AlternateContent>
      <mc:AlternateContent xmlns:mc="http://schemas.openxmlformats.org/markup-compatibility/2006" xmlns:p14="http://schemas.microsoft.com/office/powerpoint/2010/main">
        <mc:Choice Requires="p14">
          <p:contentPart r:id="rId95" p14:bwMode="auto">
            <p14:nvContentPartPr>
              <p14:cNvPr id="54" name="Ink 53"/>
              <p14:cNvContentPartPr/>
              <p14:nvPr/>
            </p14:nvContentPartPr>
            <p14:xfrm>
              <a:off x="9018809" y="5447562"/>
              <a:ext cx="194173" cy="301506"/>
            </p14:xfrm>
          </p:contentPart>
        </mc:Choice>
        <mc:Fallback xmlns="">
          <p:pic>
            <p:nvPicPr>
              <p:cNvPr id="54" name="Ink 53"/>
            </p:nvPicPr>
            <p:blipFill>
              <a:blip r:embed="rId96"/>
            </p:blipFill>
            <p:spPr>
              <a:xfrm>
                <a:off x="9018809" y="5447562"/>
                <a:ext cx="194173" cy="301506"/>
              </a:xfrm>
              <a:prstGeom prst="rect"/>
            </p:spPr>
          </p:pic>
        </mc:Fallback>
      </mc:AlternateContent>
      <mc:AlternateContent xmlns:mc="http://schemas.openxmlformats.org/markup-compatibility/2006" xmlns:p14="http://schemas.microsoft.com/office/powerpoint/2010/main">
        <mc:Choice Requires="p14">
          <p:contentPart r:id="rId97" p14:bwMode="auto">
            <p14:nvContentPartPr>
              <p14:cNvPr id="55" name="Ink 54"/>
              <p14:cNvContentPartPr/>
              <p14:nvPr/>
            </p14:nvContentPartPr>
            <p14:xfrm>
              <a:off x="9290907" y="5498664"/>
              <a:ext cx="39601" cy="20441"/>
            </p14:xfrm>
          </p:contentPart>
        </mc:Choice>
        <mc:Fallback xmlns="">
          <p:pic>
            <p:nvPicPr>
              <p:cNvPr id="55" name="Ink 54"/>
            </p:nvPicPr>
            <p:blipFill>
              <a:blip r:embed="rId98"/>
            </p:blipFill>
            <p:spPr>
              <a:xfrm>
                <a:off x="9290907" y="5498664"/>
                <a:ext cx="39601" cy="20441"/>
              </a:xfrm>
              <a:prstGeom prst="rect"/>
            </p:spPr>
          </p:pic>
        </mc:Fallback>
      </mc:AlternateContent>
      <mc:AlternateContent xmlns:mc="http://schemas.openxmlformats.org/markup-compatibility/2006" xmlns:p14="http://schemas.microsoft.com/office/powerpoint/2010/main">
        <mc:Choice Requires="p14">
          <p:contentPart r:id="rId99" p14:bwMode="auto">
            <p14:nvContentPartPr>
              <p14:cNvPr id="56" name="Ink 55"/>
              <p14:cNvContentPartPr/>
              <p14:nvPr/>
            </p14:nvContentPartPr>
            <p14:xfrm>
              <a:off x="9156774" y="6137449"/>
              <a:ext cx="194173" cy="235073"/>
            </p14:xfrm>
          </p:contentPart>
        </mc:Choice>
        <mc:Fallback xmlns="">
          <p:pic>
            <p:nvPicPr>
              <p:cNvPr id="56" name="Ink 55"/>
            </p:nvPicPr>
            <p:blipFill>
              <a:blip r:embed="rId100"/>
            </p:blipFill>
            <p:spPr>
              <a:xfrm>
                <a:off x="9156774" y="6137449"/>
                <a:ext cx="194173" cy="235073"/>
              </a:xfrm>
              <a:prstGeom prst="rect"/>
            </p:spPr>
          </p:pic>
        </mc:Fallback>
      </mc:AlternateContent>
      <mc:AlternateContent xmlns:mc="http://schemas.openxmlformats.org/markup-compatibility/2006" xmlns:p14="http://schemas.microsoft.com/office/powerpoint/2010/main">
        <mc:Choice Requires="p14">
          <p:contentPart r:id="rId101" p14:bwMode="auto">
            <p14:nvContentPartPr>
              <p14:cNvPr id="57" name="Ink 56"/>
              <p14:cNvContentPartPr/>
              <p14:nvPr/>
            </p14:nvContentPartPr>
            <p14:xfrm>
              <a:off x="4675473" y="6031411"/>
              <a:ext cx="173734" cy="351332"/>
            </p14:xfrm>
          </p:contentPart>
        </mc:Choice>
        <mc:Fallback xmlns="">
          <p:pic>
            <p:nvPicPr>
              <p:cNvPr id="57" name="Ink 56"/>
            </p:nvPicPr>
            <p:blipFill>
              <a:blip r:embed="rId102"/>
            </p:blipFill>
            <p:spPr>
              <a:xfrm>
                <a:off x="4675473" y="6031411"/>
                <a:ext cx="173734" cy="351332"/>
              </a:xfrm>
              <a:prstGeom prst="rect"/>
            </p:spPr>
          </p:pic>
        </mc:Fallback>
      </mc:AlternateContent>
      <mc:AlternateContent xmlns:mc="http://schemas.openxmlformats.org/markup-compatibility/2006" xmlns:p14="http://schemas.microsoft.com/office/powerpoint/2010/main">
        <mc:Choice Requires="p14">
          <p:contentPart r:id="rId103" p14:bwMode="auto">
            <p14:nvContentPartPr>
              <p14:cNvPr id="58" name="Ink 57"/>
              <p14:cNvContentPartPr/>
              <p14:nvPr/>
            </p14:nvContentPartPr>
            <p14:xfrm>
              <a:off x="9163161" y="6423625"/>
              <a:ext cx="287427" cy="76655"/>
            </p14:xfrm>
          </p:contentPart>
        </mc:Choice>
        <mc:Fallback xmlns="">
          <p:pic>
            <p:nvPicPr>
              <p:cNvPr id="58" name="Ink 57"/>
            </p:nvPicPr>
            <p:blipFill>
              <a:blip r:embed="rId104"/>
            </p:blipFill>
            <p:spPr>
              <a:xfrm>
                <a:off x="9163161" y="6423625"/>
                <a:ext cx="287427" cy="76655"/>
              </a:xfrm>
              <a:prstGeom prst="rect"/>
            </p:spPr>
          </p:pic>
        </mc:Fallback>
      </mc:AlternateContent>
      <mc:AlternateContent xmlns:mc="http://schemas.openxmlformats.org/markup-compatibility/2006" xmlns:p14="http://schemas.microsoft.com/office/powerpoint/2010/main">
        <mc:Choice Requires="p14">
          <p:contentPart r:id="rId105" p14:bwMode="auto">
            <p14:nvContentPartPr>
              <p14:cNvPr id="59" name="Ink 58"/>
              <p14:cNvContentPartPr/>
              <p14:nvPr/>
            </p14:nvContentPartPr>
            <p14:xfrm>
              <a:off x="8431182" y="5248260"/>
              <a:ext cx="1001522" cy="649006"/>
            </p14:xfrm>
          </p:contentPart>
        </mc:Choice>
        <mc:Fallback xmlns="">
          <p:pic>
            <p:nvPicPr>
              <p:cNvPr id="59" name="Ink 58"/>
            </p:nvPicPr>
            <p:blipFill>
              <a:blip r:embed="rId106"/>
            </p:blipFill>
            <p:spPr>
              <a:xfrm>
                <a:off x="8431182" y="5248260"/>
                <a:ext cx="1001522" cy="649006"/>
              </a:xfrm>
              <a:prstGeom prst="rect"/>
            </p:spPr>
          </p:pic>
        </mc:Fallback>
      </mc:AlternateContent>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zh-CN" altLang="en-US" sz="2400" b="1" dirty="0">
                <a:solidFill>
                  <a:schemeClr val="accent5">
                    <a:lumMod val="75000"/>
                  </a:schemeClr>
                </a:solidFill>
                <a:latin typeface="微软雅黑" pitchFamily="34" charset="-122"/>
                <a:ea typeface="微软雅黑" pitchFamily="34" charset="-122"/>
              </a:rPr>
              <a:t>例</a:t>
            </a:r>
            <a:r>
              <a:rPr lang="en-US" altLang="zh-CN" sz="2400" b="1" dirty="0">
                <a:solidFill>
                  <a:schemeClr val="accent5">
                    <a:lumMod val="75000"/>
                  </a:schemeClr>
                </a:solidFill>
                <a:latin typeface="微软雅黑" pitchFamily="34" charset="-122"/>
                <a:ea typeface="微软雅黑" pitchFamily="34" charset="-122"/>
              </a:rPr>
              <a:t>10</a:t>
            </a:r>
            <a:endParaRPr lang="zh-CN" altLang="en-US" sz="2400" dirty="0"/>
          </a:p>
        </p:txBody>
      </p:sp>
      <p:sp>
        <p:nvSpPr>
          <p:cNvPr id="4" name="日期占位符 3"/>
          <p:cNvSpPr>
            <a:spLocks noGrp="1"/>
          </p:cNvSpPr>
          <p:nvPr>
            <p:ph type="dt" sz="half" idx="10"/>
          </p:nvPr>
        </p:nvSpPr>
        <p:spPr/>
        <p:txBody>
          <a:bodyPr/>
          <a:lstStyle/>
          <a:p>
            <a:fld id="{D342AF8A-6C9F-6440-B81F-0F8AB8C85483}" type="datetime1">
              <a:rPr kumimoji="1" lang="zh-CN" altLang="en-US" smtClean="0"/>
            </a:fld>
            <a:endParaRPr kumimoji="1" lang="zh-CN" altLang="en-US" dirty="0"/>
          </a:p>
        </p:txBody>
      </p:sp>
      <p:sp>
        <p:nvSpPr>
          <p:cNvPr id="5" name="灯片编号占位符 4"/>
          <p:cNvSpPr>
            <a:spLocks noGrp="1"/>
          </p:cNvSpPr>
          <p:nvPr>
            <p:ph type="sldNum" sz="quarter" idx="12"/>
          </p:nvPr>
        </p:nvSpPr>
        <p:spPr/>
        <p:txBody>
          <a:bodyPr/>
          <a:lstStyle/>
          <a:p>
            <a:r>
              <a:rPr kumimoji="1" lang="en-US" altLang="zh-CN" smtClean="0"/>
              <a:t>PAGE</a:t>
            </a:r>
            <a:r>
              <a:rPr kumimoji="1" lang="zh-CN" altLang="en-US" smtClean="0"/>
              <a:t> </a:t>
            </a:r>
            <a:fld id="{45C466B8-AFC2-AE4B-94BC-EF87A0F7179E}" type="slidenum">
              <a:rPr kumimoji="1" lang="zh-CN" altLang="en-US" smtClean="0"/>
            </a:fld>
            <a:endParaRPr kumimoji="1" lang="zh-CN" altLang="en-US" dirty="0"/>
          </a:p>
        </p:txBody>
      </p:sp>
      <p:sp>
        <p:nvSpPr>
          <p:cNvPr id="6" name="文本占位符 5"/>
          <p:cNvSpPr>
            <a:spLocks noGrp="1"/>
          </p:cNvSpPr>
          <p:nvPr>
            <p:ph type="body" sz="quarter" idx="14"/>
          </p:nvPr>
        </p:nvSpPr>
        <p:spPr/>
        <p:txBody>
          <a:bodyPr/>
          <a:lstStyle/>
          <a:p>
            <a:endParaRPr lang="zh-CN" altLang="en-US"/>
          </a:p>
        </p:txBody>
      </p:sp>
      <p:sp>
        <p:nvSpPr>
          <p:cNvPr id="7" name="内容占位符 2"/>
          <p:cNvSpPr>
            <a:spLocks noGrp="1"/>
          </p:cNvSpPr>
          <p:nvPr>
            <p:ph idx="1"/>
          </p:nvPr>
        </p:nvSpPr>
        <p:spPr/>
        <p:txBody>
          <a:bodyPr>
            <a:normAutofit/>
          </a:bodyPr>
          <a:lstStyle/>
          <a:p>
            <a:pPr marL="342900" lvl="1" indent="-342900" algn="l">
              <a:lnSpc>
                <a:spcPct val="125000"/>
              </a:lnSpc>
              <a:spcBef>
                <a:spcPts val="600"/>
              </a:spcBef>
              <a:buFont typeface="Wingdings" charset="2"/>
              <a:buChar char="l"/>
            </a:pPr>
            <a:r>
              <a:rPr lang="zh-CN" altLang="zh-CN" sz="2400" dirty="0" smtClean="0">
                <a:latin typeface="微软雅黑" pitchFamily="34" charset="-122"/>
                <a:ea typeface="微软雅黑" pitchFamily="34" charset="-122"/>
                <a:cs typeface="Times New Roman" pitchFamily="18" charset="0"/>
              </a:rPr>
              <a:t>由于</a:t>
            </a:r>
            <a:r>
              <a:rPr lang="zh-CN" altLang="zh-CN" sz="2400" dirty="0">
                <a:latin typeface="微软雅黑" pitchFamily="34" charset="-122"/>
                <a:ea typeface="微软雅黑" pitchFamily="34" charset="-122"/>
                <a:cs typeface="Times New Roman" pitchFamily="18" charset="0"/>
              </a:rPr>
              <a:t>块地址占</a:t>
            </a:r>
            <a:r>
              <a:rPr lang="en-US" altLang="zh-CN" sz="2400" dirty="0">
                <a:latin typeface="微软雅黑" pitchFamily="34" charset="-122"/>
                <a:ea typeface="微软雅黑" pitchFamily="34" charset="-122"/>
                <a:cs typeface="Times New Roman" pitchFamily="18" charset="0"/>
              </a:rPr>
              <a:t> 4 </a:t>
            </a:r>
            <a:r>
              <a:rPr lang="zh-CN" altLang="zh-CN" sz="2400" dirty="0">
                <a:latin typeface="微软雅黑" pitchFamily="34" charset="-122"/>
                <a:ea typeface="微软雅黑" pitchFamily="34" charset="-122"/>
                <a:cs typeface="Times New Roman" pitchFamily="18" charset="0"/>
              </a:rPr>
              <a:t>字节， 即</a:t>
            </a:r>
            <a:r>
              <a:rPr lang="en-US" altLang="zh-CN" sz="2400" dirty="0">
                <a:latin typeface="微软雅黑" pitchFamily="34" charset="-122"/>
                <a:ea typeface="微软雅黑" pitchFamily="34" charset="-122"/>
                <a:cs typeface="Times New Roman" pitchFamily="18" charset="0"/>
              </a:rPr>
              <a:t> 32 </a:t>
            </a:r>
            <a:r>
              <a:rPr lang="zh-CN" altLang="zh-CN" sz="2400" dirty="0">
                <a:latin typeface="微软雅黑" pitchFamily="34" charset="-122"/>
                <a:ea typeface="微软雅黑" pitchFamily="34" charset="-122"/>
                <a:cs typeface="Times New Roman" pitchFamily="18" charset="0"/>
              </a:rPr>
              <a:t>位， 所以能表示的最多</a:t>
            </a:r>
            <a:r>
              <a:rPr lang="en-US" altLang="zh-CN" sz="2400" dirty="0">
                <a:latin typeface="微软雅黑" pitchFamily="34" charset="-122"/>
                <a:ea typeface="微软雅黑" pitchFamily="34" charset="-122"/>
                <a:cs typeface="Times New Roman" pitchFamily="18" charset="0"/>
              </a:rPr>
              <a:t>block</a:t>
            </a:r>
            <a:r>
              <a:rPr lang="zh-CN" altLang="zh-CN" sz="2400" dirty="0">
                <a:latin typeface="微软雅黑" pitchFamily="34" charset="-122"/>
                <a:ea typeface="微软雅黑" pitchFamily="34" charset="-122"/>
                <a:cs typeface="Times New Roman" pitchFamily="18" charset="0"/>
              </a:rPr>
              <a:t>数为</a:t>
            </a:r>
            <a:r>
              <a:rPr lang="en-US" altLang="zh-CN" sz="2400" dirty="0">
                <a:latin typeface="微软雅黑" pitchFamily="34" charset="-122"/>
                <a:ea typeface="微软雅黑" pitchFamily="34" charset="-122"/>
                <a:cs typeface="Times New Roman" pitchFamily="18" charset="0"/>
              </a:rPr>
              <a:t> 2</a:t>
            </a:r>
            <a:r>
              <a:rPr lang="en-US" altLang="zh-CN" sz="2400" baseline="30000" dirty="0">
                <a:latin typeface="微软雅黑" pitchFamily="34" charset="-122"/>
                <a:ea typeface="微软雅黑" pitchFamily="34" charset="-122"/>
                <a:cs typeface="Times New Roman" pitchFamily="18" charset="0"/>
              </a:rPr>
              <a:t>32</a:t>
            </a:r>
            <a:r>
              <a:rPr lang="en-US" altLang="zh-CN" sz="2400" dirty="0">
                <a:latin typeface="微软雅黑" pitchFamily="34" charset="-122"/>
                <a:ea typeface="微软雅黑" pitchFamily="34" charset="-122"/>
                <a:cs typeface="Times New Roman" pitchFamily="18" charset="0"/>
              </a:rPr>
              <a:t>=4G</a:t>
            </a:r>
            <a:r>
              <a:rPr lang="zh-CN" altLang="zh-CN" sz="2400" dirty="0">
                <a:latin typeface="微软雅黑" pitchFamily="34" charset="-122"/>
                <a:ea typeface="微软雅黑" pitchFamily="34" charset="-122"/>
                <a:cs typeface="Times New Roman" pitchFamily="18" charset="0"/>
              </a:rPr>
              <a:t>，而每个</a:t>
            </a:r>
            <a:r>
              <a:rPr lang="en-US" altLang="zh-CN" sz="2400" dirty="0">
                <a:latin typeface="微软雅黑" pitchFamily="34" charset="-122"/>
                <a:ea typeface="微软雅黑" pitchFamily="34" charset="-122"/>
                <a:cs typeface="Times New Roman" pitchFamily="18" charset="0"/>
              </a:rPr>
              <a:t>block</a:t>
            </a:r>
            <a:r>
              <a:rPr lang="zh-CN" altLang="zh-CN" sz="2400" dirty="0">
                <a:latin typeface="微软雅黑" pitchFamily="34" charset="-122"/>
                <a:ea typeface="微软雅黑" pitchFamily="34" charset="-122"/>
                <a:cs typeface="Times New Roman" pitchFamily="18" charset="0"/>
              </a:rPr>
              <a:t>大小为</a:t>
            </a:r>
            <a:r>
              <a:rPr lang="en-US" altLang="zh-CN" sz="2400" dirty="0">
                <a:latin typeface="微软雅黑" pitchFamily="34" charset="-122"/>
                <a:ea typeface="微软雅黑" pitchFamily="34" charset="-122"/>
                <a:cs typeface="Times New Roman" pitchFamily="18" charset="0"/>
              </a:rPr>
              <a:t> 4092 </a:t>
            </a:r>
            <a:r>
              <a:rPr lang="zh-CN" altLang="zh-CN" sz="2400" dirty="0">
                <a:latin typeface="微软雅黑" pitchFamily="34" charset="-122"/>
                <a:ea typeface="微软雅黑" pitchFamily="34" charset="-122"/>
                <a:cs typeface="Times New Roman" pitchFamily="18" charset="0"/>
              </a:rPr>
              <a:t>字节，故链接分配可管理的最大</a:t>
            </a:r>
            <a:r>
              <a:rPr lang="zh-CN" altLang="zh-CN" sz="2400" dirty="0" smtClean="0">
                <a:latin typeface="微软雅黑" pitchFamily="34" charset="-122"/>
                <a:ea typeface="微软雅黑" pitchFamily="34" charset="-122"/>
                <a:cs typeface="Times New Roman" pitchFamily="18" charset="0"/>
              </a:rPr>
              <a:t>文件为：</a:t>
            </a:r>
            <a:r>
              <a:rPr lang="en-US" altLang="zh-CN" sz="2400" dirty="0" smtClean="0">
                <a:latin typeface="微软雅黑" pitchFamily="34" charset="-122"/>
                <a:ea typeface="微软雅黑" pitchFamily="34" charset="-122"/>
                <a:cs typeface="Times New Roman" pitchFamily="18" charset="0"/>
              </a:rPr>
              <a:t>   </a:t>
            </a:r>
            <a:endParaRPr lang="en-US" altLang="zh-CN" sz="2400" dirty="0" smtClean="0">
              <a:latin typeface="微软雅黑" pitchFamily="34" charset="-122"/>
              <a:ea typeface="微软雅黑" pitchFamily="34" charset="-122"/>
              <a:cs typeface="Times New Roman" pitchFamily="18" charset="0"/>
            </a:endParaRPr>
          </a:p>
          <a:p>
            <a:pPr marL="0" lvl="1" algn="l">
              <a:lnSpc>
                <a:spcPct val="125000"/>
              </a:lnSpc>
              <a:spcBef>
                <a:spcPts val="600"/>
              </a:spcBef>
            </a:pPr>
            <a:r>
              <a:rPr lang="en-US" altLang="zh-CN" sz="2400" dirty="0">
                <a:latin typeface="微软雅黑" pitchFamily="34" charset="-122"/>
                <a:ea typeface="微软雅黑" pitchFamily="34" charset="-122"/>
                <a:cs typeface="Times New Roman" pitchFamily="18" charset="0"/>
              </a:rPr>
              <a:t> </a:t>
            </a:r>
            <a:r>
              <a:rPr lang="en-US" altLang="zh-CN" sz="2400" dirty="0" smtClean="0">
                <a:latin typeface="微软雅黑" pitchFamily="34" charset="-122"/>
                <a:ea typeface="微软雅黑" pitchFamily="34" charset="-122"/>
                <a:cs typeface="Times New Roman" pitchFamily="18" charset="0"/>
              </a:rPr>
              <a:t>         4G*4092B=16368GB</a:t>
            </a:r>
            <a:endParaRPr lang="en-US" altLang="zh-CN" sz="2400" dirty="0">
              <a:latin typeface="微软雅黑" pitchFamily="34" charset="-122"/>
              <a:ea typeface="微软雅黑" pitchFamily="34" charset="-122"/>
              <a:cs typeface="Times New Roman" pitchFamily="18" charset="0"/>
            </a:endParaRPr>
          </a:p>
          <a:p>
            <a:pPr lvl="0"/>
            <a:endParaRPr lang="en-US" altLang="zh-CN" sz="2400" dirty="0">
              <a:latin typeface="微软雅黑" pitchFamily="34" charset="-122"/>
              <a:ea typeface="微软雅黑" pitchFamily="34" charset="-122"/>
              <a:cs typeface="Times New Roman" pitchFamily="18" charset="0"/>
            </a:endParaRPr>
          </a:p>
          <a:p>
            <a:pPr marL="342900" lvl="1" indent="-342900" algn="l">
              <a:lnSpc>
                <a:spcPct val="125000"/>
              </a:lnSpc>
              <a:spcBef>
                <a:spcPts val="600"/>
              </a:spcBef>
              <a:buFont typeface="Wingdings" charset="2"/>
              <a:buChar char="l"/>
            </a:pPr>
            <a:r>
              <a:rPr lang="zh-CN" altLang="zh-CN" sz="2400" dirty="0" smtClean="0">
                <a:latin typeface="微软雅黑" pitchFamily="34" charset="-122"/>
                <a:ea typeface="微软雅黑" pitchFamily="34" charset="-122"/>
                <a:cs typeface="Times New Roman" pitchFamily="18" charset="0"/>
              </a:rPr>
              <a:t>读</a:t>
            </a:r>
            <a:r>
              <a:rPr lang="zh-CN" altLang="zh-CN" sz="2400" dirty="0">
                <a:latin typeface="微软雅黑" pitchFamily="34" charset="-122"/>
                <a:ea typeface="微软雅黑" pitchFamily="34" charset="-122"/>
                <a:cs typeface="Times New Roman" pitchFamily="18" charset="0"/>
              </a:rPr>
              <a:t>文件</a:t>
            </a:r>
            <a:r>
              <a:rPr lang="en-US" altLang="zh-CN" sz="2400" dirty="0">
                <a:latin typeface="微软雅黑" pitchFamily="34" charset="-122"/>
                <a:ea typeface="微软雅黑" pitchFamily="34" charset="-122"/>
                <a:cs typeface="Times New Roman" pitchFamily="18" charset="0"/>
              </a:rPr>
              <a:t>A </a:t>
            </a:r>
            <a:r>
              <a:rPr lang="zh-CN" altLang="zh-CN" sz="2400" dirty="0">
                <a:latin typeface="微软雅黑" pitchFamily="34" charset="-122"/>
                <a:ea typeface="微软雅黑" pitchFamily="34" charset="-122"/>
                <a:cs typeface="Times New Roman" pitchFamily="18" charset="0"/>
              </a:rPr>
              <a:t>的</a:t>
            </a:r>
            <a:r>
              <a:rPr lang="en-US" altLang="zh-CN" sz="2400" dirty="0">
                <a:latin typeface="微软雅黑" pitchFamily="34" charset="-122"/>
                <a:ea typeface="微软雅黑" pitchFamily="34" charset="-122"/>
                <a:cs typeface="Times New Roman" pitchFamily="18" charset="0"/>
              </a:rPr>
              <a:t>16389B </a:t>
            </a:r>
            <a:r>
              <a:rPr lang="zh-CN" altLang="zh-CN" sz="2400" dirty="0">
                <a:latin typeface="微软雅黑" pitchFamily="34" charset="-122"/>
                <a:ea typeface="微软雅黑" pitchFamily="34" charset="-122"/>
                <a:cs typeface="Times New Roman" pitchFamily="18" charset="0"/>
              </a:rPr>
              <a:t>处的信息，逻辑块号</a:t>
            </a:r>
            <a:r>
              <a:rPr lang="zh-CN" altLang="zh-CN" sz="2400" dirty="0" smtClean="0">
                <a:latin typeface="微软雅黑" pitchFamily="34" charset="-122"/>
                <a:ea typeface="微软雅黑" pitchFamily="34" charset="-122"/>
                <a:cs typeface="Times New Roman" pitchFamily="18" charset="0"/>
              </a:rPr>
              <a:t>为</a:t>
            </a:r>
            <a:r>
              <a:rPr lang="en-US" altLang="zh-CN" sz="2400" dirty="0" smtClean="0">
                <a:latin typeface="微软雅黑" pitchFamily="34" charset="-122"/>
                <a:ea typeface="微软雅黑" pitchFamily="34" charset="-122"/>
                <a:cs typeface="Times New Roman" pitchFamily="18" charset="0"/>
              </a:rPr>
              <a:t>{(</a:t>
            </a:r>
            <a:r>
              <a:rPr lang="en-US" altLang="zh-CN" sz="2400" dirty="0">
                <a:latin typeface="微软雅黑" pitchFamily="34" charset="-122"/>
                <a:ea typeface="微软雅黑" pitchFamily="34" charset="-122"/>
                <a:cs typeface="Times New Roman" pitchFamily="18" charset="0"/>
              </a:rPr>
              <a:t>16389B)/</a:t>
            </a:r>
            <a:r>
              <a:rPr lang="en-US" altLang="zh-CN" sz="2400" dirty="0" smtClean="0">
                <a:latin typeface="微软雅黑" pitchFamily="34" charset="-122"/>
                <a:ea typeface="微软雅黑" pitchFamily="34" charset="-122"/>
                <a:cs typeface="Times New Roman" pitchFamily="18" charset="0"/>
              </a:rPr>
              <a:t>4092B=40.05}</a:t>
            </a:r>
            <a:r>
              <a:rPr lang="zh-CN" altLang="en-US" sz="2400" dirty="0" smtClean="0">
                <a:latin typeface="微软雅黑" pitchFamily="34" charset="-122"/>
                <a:ea typeface="微软雅黑" pitchFamily="34" charset="-122"/>
                <a:cs typeface="Times New Roman" pitchFamily="18" charset="0"/>
              </a:rPr>
              <a:t>向上取整</a:t>
            </a:r>
            <a:r>
              <a:rPr lang="en-US" altLang="zh-CN" sz="2400" dirty="0" smtClean="0">
                <a:latin typeface="微软雅黑" pitchFamily="34" charset="-122"/>
                <a:ea typeface="微软雅黑" pitchFamily="34" charset="-122"/>
                <a:cs typeface="Times New Roman" pitchFamily="18" charset="0"/>
              </a:rPr>
              <a:t>=41</a:t>
            </a:r>
            <a:r>
              <a:rPr lang="zh-CN" altLang="en-US" sz="2400" dirty="0" smtClean="0">
                <a:latin typeface="微软雅黑" pitchFamily="34" charset="-122"/>
                <a:ea typeface="微软雅黑" pitchFamily="34" charset="-122"/>
                <a:cs typeface="Times New Roman" pitchFamily="18" charset="0"/>
              </a:rPr>
              <a:t>，本块前面共有</a:t>
            </a:r>
            <a:r>
              <a:rPr lang="zh-CN" altLang="en-US" sz="2400" dirty="0">
                <a:latin typeface="微软雅黑" pitchFamily="34" charset="-122"/>
                <a:ea typeface="微软雅黑" pitchFamily="34" charset="-122"/>
                <a:cs typeface="Times New Roman" pitchFamily="18" charset="0"/>
              </a:rPr>
              <a:t>块</a:t>
            </a:r>
            <a:r>
              <a:rPr lang="en-US" altLang="zh-CN" sz="2400" dirty="0" smtClean="0">
                <a:solidFill>
                  <a:srgbClr val="FF0000"/>
                </a:solidFill>
                <a:latin typeface="微软雅黑" pitchFamily="34" charset="-122"/>
                <a:ea typeface="微软雅黑" pitchFamily="34" charset="-122"/>
                <a:cs typeface="Times New Roman" pitchFamily="18" charset="0"/>
              </a:rPr>
              <a:t>0</a:t>
            </a:r>
            <a:r>
              <a:rPr lang="en-US" altLang="zh-CN" sz="2400" dirty="0" smtClean="0">
                <a:latin typeface="微软雅黑" pitchFamily="34" charset="-122"/>
                <a:ea typeface="微软雅黑" pitchFamily="34" charset="-122"/>
                <a:cs typeface="Times New Roman" pitchFamily="18" charset="0"/>
              </a:rPr>
              <a:t>,1,…,40</a:t>
            </a:r>
            <a:r>
              <a:rPr lang="zh-CN" altLang="en-US" sz="2400" dirty="0" smtClean="0">
                <a:latin typeface="微软雅黑" pitchFamily="34" charset="-122"/>
                <a:ea typeface="微软雅黑" pitchFamily="34" charset="-122"/>
                <a:cs typeface="Times New Roman" pitchFamily="18" charset="0"/>
              </a:rPr>
              <a:t>，共</a:t>
            </a:r>
            <a:r>
              <a:rPr lang="en-US" altLang="zh-CN" sz="2400" dirty="0" smtClean="0">
                <a:latin typeface="微软雅黑" pitchFamily="34" charset="-122"/>
                <a:ea typeface="微软雅黑" pitchFamily="34" charset="-122"/>
                <a:cs typeface="Times New Roman" pitchFamily="18" charset="0"/>
              </a:rPr>
              <a:t>41</a:t>
            </a:r>
            <a:r>
              <a:rPr lang="zh-CN" altLang="en-US" sz="2400" dirty="0" smtClean="0">
                <a:latin typeface="微软雅黑" pitchFamily="34" charset="-122"/>
                <a:ea typeface="微软雅黑" pitchFamily="34" charset="-122"/>
                <a:cs typeface="Times New Roman" pitchFamily="18" charset="0"/>
              </a:rPr>
              <a:t>块</a:t>
            </a:r>
            <a:endParaRPr lang="en-US" altLang="zh-CN" sz="2400" dirty="0">
              <a:latin typeface="微软雅黑" pitchFamily="34" charset="-122"/>
              <a:ea typeface="微软雅黑" pitchFamily="34" charset="-122"/>
              <a:cs typeface="Times New Roman" pitchFamily="18" charset="0"/>
            </a:endParaRPr>
          </a:p>
          <a:p>
            <a:pPr marL="800100" lvl="1" indent="-342900">
              <a:lnSpc>
                <a:spcPct val="125000"/>
              </a:lnSpc>
              <a:spcBef>
                <a:spcPts val="600"/>
              </a:spcBef>
              <a:buClr>
                <a:srgbClr val="FF0000"/>
              </a:buClr>
              <a:buSzPct val="80000"/>
              <a:buFont typeface="Wingdings" charset="2"/>
              <a:buChar char="n"/>
            </a:pPr>
            <a:r>
              <a:rPr lang="zh-CN" altLang="en-US" sz="2400" dirty="0" smtClean="0">
                <a:latin typeface="微软雅黑" pitchFamily="34" charset="-122"/>
                <a:ea typeface="微软雅黑" pitchFamily="34" charset="-122"/>
                <a:cs typeface="Times New Roman" pitchFamily="18" charset="0"/>
              </a:rPr>
              <a:t>为了读取</a:t>
            </a:r>
            <a:r>
              <a:rPr lang="en-US" altLang="zh-CN" sz="2400" dirty="0" smtClean="0">
                <a:latin typeface="微软雅黑" pitchFamily="34" charset="-122"/>
                <a:ea typeface="微软雅黑" pitchFamily="34" charset="-122"/>
                <a:cs typeface="Times New Roman" pitchFamily="18" charset="0"/>
              </a:rPr>
              <a:t>16389B</a:t>
            </a:r>
            <a:r>
              <a:rPr lang="zh-CN" altLang="en-US" sz="2400" dirty="0" smtClean="0">
                <a:latin typeface="微软雅黑" pitchFamily="34" charset="-122"/>
                <a:ea typeface="微软雅黑" pitchFamily="34" charset="-122"/>
                <a:cs typeface="Times New Roman" pitchFamily="18" charset="0"/>
              </a:rPr>
              <a:t>所在的第</a:t>
            </a:r>
            <a:r>
              <a:rPr lang="en-US" altLang="zh-CN" sz="2400" dirty="0" smtClean="0">
                <a:latin typeface="微软雅黑" pitchFamily="34" charset="-122"/>
                <a:ea typeface="微软雅黑" pitchFamily="34" charset="-122"/>
                <a:cs typeface="Times New Roman" pitchFamily="18" charset="0"/>
              </a:rPr>
              <a:t>41</a:t>
            </a:r>
            <a:r>
              <a:rPr lang="zh-CN" altLang="en-US" sz="2400" dirty="0" smtClean="0">
                <a:latin typeface="微软雅黑" pitchFamily="34" charset="-122"/>
                <a:ea typeface="微软雅黑" pitchFamily="34" charset="-122"/>
                <a:cs typeface="Times New Roman" pitchFamily="18" charset="0"/>
              </a:rPr>
              <a:t>块，</a:t>
            </a:r>
            <a:r>
              <a:rPr lang="zh-CN" altLang="zh-CN" sz="2400" dirty="0" smtClean="0">
                <a:latin typeface="微软雅黑" pitchFamily="34" charset="-122"/>
                <a:ea typeface="微软雅黑" pitchFamily="34" charset="-122"/>
                <a:cs typeface="Times New Roman" pitchFamily="18" charset="0"/>
              </a:rPr>
              <a:t>要</a:t>
            </a:r>
            <a:r>
              <a:rPr lang="zh-CN" altLang="zh-CN" sz="2400" dirty="0">
                <a:latin typeface="微软雅黑" pitchFamily="34" charset="-122"/>
                <a:ea typeface="微软雅黑" pitchFamily="34" charset="-122"/>
                <a:cs typeface="Times New Roman" pitchFamily="18" charset="0"/>
              </a:rPr>
              <a:t>先</a:t>
            </a:r>
            <a:r>
              <a:rPr lang="zh-CN" altLang="zh-CN" sz="2400" dirty="0" smtClean="0">
                <a:latin typeface="微软雅黑" pitchFamily="34" charset="-122"/>
                <a:ea typeface="微软雅黑" pitchFamily="34" charset="-122"/>
                <a:cs typeface="Times New Roman" pitchFamily="18" charset="0"/>
              </a:rPr>
              <a:t>把</a:t>
            </a:r>
            <a:r>
              <a:rPr lang="zh-CN" altLang="en-US" sz="2400" dirty="0" smtClean="0">
                <a:latin typeface="微软雅黑" pitchFamily="34" charset="-122"/>
                <a:ea typeface="微软雅黑" pitchFamily="34" charset="-122"/>
                <a:cs typeface="Times New Roman" pitchFamily="18" charset="0"/>
              </a:rPr>
              <a:t>第</a:t>
            </a:r>
            <a:r>
              <a:rPr lang="en-US" altLang="zh-CN" sz="2400" dirty="0" smtClean="0">
                <a:latin typeface="微软雅黑" pitchFamily="34" charset="-122"/>
                <a:ea typeface="微软雅黑" pitchFamily="34" charset="-122"/>
                <a:cs typeface="Times New Roman" pitchFamily="18" charset="0"/>
              </a:rPr>
              <a:t>41</a:t>
            </a:r>
            <a:r>
              <a:rPr lang="zh-CN" altLang="en-US" sz="2400" dirty="0" smtClean="0">
                <a:latin typeface="微软雅黑" pitchFamily="34" charset="-122"/>
                <a:ea typeface="微软雅黑" pitchFamily="34" charset="-122"/>
                <a:cs typeface="Times New Roman" pitchFamily="18" charset="0"/>
              </a:rPr>
              <a:t>块前</a:t>
            </a:r>
            <a:r>
              <a:rPr lang="zh-CN" altLang="zh-CN" sz="2400" dirty="0" smtClean="0">
                <a:latin typeface="微软雅黑" pitchFamily="34" charset="-122"/>
                <a:ea typeface="微软雅黑" pitchFamily="34" charset="-122"/>
                <a:cs typeface="Times New Roman" pitchFamily="18" charset="0"/>
              </a:rPr>
              <a:t>面</a:t>
            </a:r>
            <a:r>
              <a:rPr lang="zh-CN" altLang="en-US" sz="2400" dirty="0" smtClean="0">
                <a:latin typeface="微软雅黑" pitchFamily="34" charset="-122"/>
                <a:ea typeface="微软雅黑" pitchFamily="34" charset="-122"/>
                <a:cs typeface="Times New Roman" pitchFamily="18" charset="0"/>
              </a:rPr>
              <a:t>的</a:t>
            </a:r>
            <a:r>
              <a:rPr lang="en-US" altLang="zh-CN" sz="2400" dirty="0" smtClean="0">
                <a:latin typeface="微软雅黑" pitchFamily="34" charset="-122"/>
                <a:ea typeface="微软雅黑" pitchFamily="34" charset="-122"/>
                <a:cs typeface="Times New Roman" pitchFamily="18" charset="0"/>
              </a:rPr>
              <a:t>41</a:t>
            </a:r>
            <a:r>
              <a:rPr lang="zh-CN" altLang="en-US" sz="2400" dirty="0" smtClean="0">
                <a:latin typeface="微软雅黑" pitchFamily="34" charset="-122"/>
                <a:ea typeface="微软雅黑" pitchFamily="34" charset="-122"/>
                <a:cs typeface="Times New Roman" pitchFamily="18" charset="0"/>
              </a:rPr>
              <a:t>个</a:t>
            </a:r>
            <a:r>
              <a:rPr lang="en-US" altLang="zh-CN" sz="2400" dirty="0" smtClean="0">
                <a:latin typeface="微软雅黑" pitchFamily="34" charset="-122"/>
                <a:ea typeface="微软雅黑" pitchFamily="34" charset="-122"/>
                <a:cs typeface="Times New Roman" pitchFamily="18" charset="0"/>
              </a:rPr>
              <a:t>blocks</a:t>
            </a:r>
            <a:r>
              <a:rPr lang="zh-CN" altLang="zh-CN" sz="2400" dirty="0" smtClean="0">
                <a:latin typeface="微软雅黑" pitchFamily="34" charset="-122"/>
                <a:ea typeface="微软雅黑" pitchFamily="34" charset="-122"/>
                <a:cs typeface="Times New Roman" pitchFamily="18" charset="0"/>
              </a:rPr>
              <a:t>顺序</a:t>
            </a:r>
            <a:r>
              <a:rPr lang="zh-CN" altLang="zh-CN" sz="2400" dirty="0">
                <a:latin typeface="微软雅黑" pitchFamily="34" charset="-122"/>
                <a:ea typeface="微软雅黑" pitchFamily="34" charset="-122"/>
                <a:cs typeface="Times New Roman" pitchFamily="18" charset="0"/>
              </a:rPr>
              <a:t>读出，共花费</a:t>
            </a:r>
            <a:r>
              <a:rPr lang="en-US" altLang="zh-CN" sz="2400" dirty="0">
                <a:latin typeface="微软雅黑" pitchFamily="34" charset="-122"/>
                <a:ea typeface="微软雅黑" pitchFamily="34" charset="-122"/>
                <a:cs typeface="Times New Roman" pitchFamily="18" charset="0"/>
              </a:rPr>
              <a:t> 41 </a:t>
            </a:r>
            <a:r>
              <a:rPr lang="zh-CN" altLang="zh-CN" sz="2400" dirty="0">
                <a:latin typeface="微软雅黑" pitchFamily="34" charset="-122"/>
                <a:ea typeface="微软雅黑" pitchFamily="34" charset="-122"/>
                <a:cs typeface="Times New Roman" pitchFamily="18" charset="0"/>
              </a:rPr>
              <a:t>次磁盘</a:t>
            </a:r>
            <a:r>
              <a:rPr lang="en-US" altLang="zh-CN" sz="2400" dirty="0">
                <a:latin typeface="微软雅黑" pitchFamily="34" charset="-122"/>
                <a:ea typeface="微软雅黑" pitchFamily="34" charset="-122"/>
                <a:cs typeface="Times New Roman" pitchFamily="18" charset="0"/>
              </a:rPr>
              <a:t> I/O </a:t>
            </a:r>
            <a:r>
              <a:rPr lang="zh-CN" altLang="zh-CN" sz="2400" dirty="0">
                <a:latin typeface="微软雅黑" pitchFamily="34" charset="-122"/>
                <a:ea typeface="微软雅黑" pitchFamily="34" charset="-122"/>
                <a:cs typeface="Times New Roman" pitchFamily="18" charset="0"/>
              </a:rPr>
              <a:t>操作，才能得到信息所在块的块号，最后</a:t>
            </a:r>
            <a:r>
              <a:rPr lang="zh-CN" altLang="zh-CN" sz="2400" dirty="0" smtClean="0">
                <a:latin typeface="微软雅黑" pitchFamily="34" charset="-122"/>
                <a:ea typeface="微软雅黑" pitchFamily="34" charset="-122"/>
                <a:cs typeface="Times New Roman" pitchFamily="18" charset="0"/>
              </a:rPr>
              <a:t>再</a:t>
            </a:r>
            <a:r>
              <a:rPr lang="zh-CN" altLang="en-US" sz="2400" dirty="0" smtClean="0">
                <a:latin typeface="微软雅黑" pitchFamily="34" charset="-122"/>
                <a:ea typeface="微软雅黑" pitchFamily="34" charset="-122"/>
                <a:cs typeface="Times New Roman" pitchFamily="18" charset="0"/>
              </a:rPr>
              <a:t>通过</a:t>
            </a:r>
            <a:r>
              <a:rPr lang="zh-CN" altLang="zh-CN" sz="2400" dirty="0" smtClean="0">
                <a:latin typeface="微软雅黑" pitchFamily="34" charset="-122"/>
                <a:ea typeface="微软雅黑" pitchFamily="34" charset="-122"/>
                <a:cs typeface="Times New Roman" pitchFamily="18" charset="0"/>
              </a:rPr>
              <a:t>一</a:t>
            </a:r>
            <a:r>
              <a:rPr lang="zh-CN" altLang="zh-CN" sz="2400" dirty="0">
                <a:latin typeface="微软雅黑" pitchFamily="34" charset="-122"/>
                <a:ea typeface="微软雅黑" pitchFamily="34" charset="-122"/>
                <a:cs typeface="Times New Roman" pitchFamily="18" charset="0"/>
              </a:rPr>
              <a:t>次</a:t>
            </a:r>
            <a:r>
              <a:rPr lang="en-US" altLang="zh-CN" sz="2400" dirty="0">
                <a:latin typeface="微软雅黑" pitchFamily="34" charset="-122"/>
                <a:ea typeface="微软雅黑" pitchFamily="34" charset="-122"/>
                <a:cs typeface="Times New Roman" pitchFamily="18" charset="0"/>
              </a:rPr>
              <a:t> I/O </a:t>
            </a:r>
            <a:r>
              <a:rPr lang="zh-CN" altLang="zh-CN" sz="2400" dirty="0">
                <a:latin typeface="微软雅黑" pitchFamily="34" charset="-122"/>
                <a:ea typeface="微软雅黑" pitchFamily="34" charset="-122"/>
                <a:cs typeface="Times New Roman" pitchFamily="18" charset="0"/>
              </a:rPr>
              <a:t>操作读出该块</a:t>
            </a:r>
            <a:r>
              <a:rPr lang="zh-CN" altLang="zh-CN" sz="2400" dirty="0" smtClean="0">
                <a:latin typeface="微软雅黑" pitchFamily="34" charset="-122"/>
                <a:ea typeface="微软雅黑" pitchFamily="34" charset="-122"/>
                <a:cs typeface="Times New Roman" pitchFamily="18" charset="0"/>
              </a:rPr>
              <a:t>信息</a:t>
            </a:r>
            <a:endParaRPr lang="en-US" altLang="zh-CN" sz="2400" dirty="0" smtClean="0">
              <a:latin typeface="微软雅黑" pitchFamily="34" charset="-122"/>
              <a:ea typeface="微软雅黑" pitchFamily="34" charset="-122"/>
              <a:cs typeface="Times New Roman" pitchFamily="18" charset="0"/>
            </a:endParaRPr>
          </a:p>
          <a:p>
            <a:pPr marL="800100" lvl="1" indent="-342900">
              <a:lnSpc>
                <a:spcPct val="125000"/>
              </a:lnSpc>
              <a:spcBef>
                <a:spcPts val="600"/>
              </a:spcBef>
              <a:buClr>
                <a:srgbClr val="FF0000"/>
              </a:buClr>
              <a:buSzPct val="80000"/>
              <a:buFont typeface="Wingdings" charset="2"/>
              <a:buChar char="n"/>
            </a:pPr>
            <a:r>
              <a:rPr lang="zh-CN" altLang="zh-CN" sz="2400" dirty="0" smtClean="0">
                <a:latin typeface="微软雅黑" pitchFamily="34" charset="-122"/>
                <a:ea typeface="微软雅黑" pitchFamily="34" charset="-122"/>
                <a:cs typeface="Times New Roman" pitchFamily="18" charset="0"/>
              </a:rPr>
              <a:t>总共</a:t>
            </a:r>
            <a:r>
              <a:rPr lang="zh-CN" altLang="zh-CN" sz="2400" dirty="0">
                <a:latin typeface="微软雅黑" pitchFamily="34" charset="-122"/>
                <a:ea typeface="微软雅黑" pitchFamily="34" charset="-122"/>
                <a:cs typeface="Times New Roman" pitchFamily="18" charset="0"/>
              </a:rPr>
              <a:t>需要</a:t>
            </a:r>
            <a:r>
              <a:rPr lang="en-US" altLang="zh-CN" sz="2400" dirty="0">
                <a:latin typeface="微软雅黑" pitchFamily="34" charset="-122"/>
                <a:ea typeface="微软雅黑" pitchFamily="34" charset="-122"/>
                <a:cs typeface="Times New Roman" pitchFamily="18" charset="0"/>
              </a:rPr>
              <a:t> 42 </a:t>
            </a:r>
            <a:r>
              <a:rPr lang="zh-CN" altLang="zh-CN" sz="2400" dirty="0">
                <a:latin typeface="微软雅黑" pitchFamily="34" charset="-122"/>
                <a:ea typeface="微软雅黑" pitchFamily="34" charset="-122"/>
                <a:cs typeface="Times New Roman" pitchFamily="18" charset="0"/>
              </a:rPr>
              <a:t>次</a:t>
            </a:r>
            <a:r>
              <a:rPr lang="en-US" altLang="zh-CN" sz="2400" dirty="0">
                <a:latin typeface="微软雅黑" pitchFamily="34" charset="-122"/>
                <a:ea typeface="微软雅黑" pitchFamily="34" charset="-122"/>
                <a:cs typeface="Times New Roman" pitchFamily="18" charset="0"/>
              </a:rPr>
              <a:t> I/O </a:t>
            </a:r>
            <a:r>
              <a:rPr lang="zh-CN" altLang="zh-CN" sz="2400" dirty="0">
                <a:latin typeface="微软雅黑" pitchFamily="34" charset="-122"/>
                <a:ea typeface="微软雅黑" pitchFamily="34" charset="-122"/>
                <a:cs typeface="Times New Roman" pitchFamily="18" charset="0"/>
              </a:rPr>
              <a:t>操作才能读取</a:t>
            </a:r>
            <a:r>
              <a:rPr lang="en-US" altLang="zh-CN" sz="2400" dirty="0">
                <a:latin typeface="微软雅黑" pitchFamily="34" charset="-122"/>
                <a:ea typeface="微软雅黑" pitchFamily="34" charset="-122"/>
                <a:cs typeface="Times New Roman" pitchFamily="18" charset="0"/>
              </a:rPr>
              <a:t>(16389B)</a:t>
            </a:r>
            <a:r>
              <a:rPr lang="zh-CN" altLang="zh-CN" sz="2400" dirty="0">
                <a:latin typeface="微软雅黑" pitchFamily="34" charset="-122"/>
                <a:ea typeface="微软雅黑" pitchFamily="34" charset="-122"/>
                <a:cs typeface="Times New Roman" pitchFamily="18" charset="0"/>
              </a:rPr>
              <a:t>处的</a:t>
            </a:r>
            <a:r>
              <a:rPr lang="zh-CN" altLang="zh-CN" sz="2400" dirty="0" smtClean="0">
                <a:latin typeface="微软雅黑" pitchFamily="34" charset="-122"/>
                <a:ea typeface="微软雅黑" pitchFamily="34" charset="-122"/>
                <a:cs typeface="Times New Roman" pitchFamily="18" charset="0"/>
              </a:rPr>
              <a:t>信息</a:t>
            </a:r>
            <a:endParaRPr lang="zh-CN" altLang="zh-CN" sz="2400" dirty="0">
              <a:latin typeface="微软雅黑" pitchFamily="34" charset="-122"/>
              <a:ea typeface="微软雅黑" pitchFamily="34" charset="-122"/>
              <a:cs typeface="Times New Roman" pitchFamily="18" charset="0"/>
            </a:endParaRPr>
          </a:p>
          <a:p>
            <a:endParaRPr lang="zh-CN" altLang="en-US" sz="2400" dirty="0">
              <a:latin typeface="微软雅黑" pitchFamily="34" charset="-122"/>
              <a:ea typeface="微软雅黑" pitchFamily="34" charset="-122"/>
              <a:cs typeface="Times New Roman" pitchFamily="18" charset="0"/>
            </a:endParaRPr>
          </a:p>
        </p:txBody>
      </p:sp>
      <mc:AlternateContent xmlns:mc="http://schemas.openxmlformats.org/markup-compatibility/2006" xmlns:p14="http://schemas.microsoft.com/office/powerpoint/2010/main">
        <mc:Choice Requires="p14">
          <p:contentPart r:id="rId1" p14:bwMode="auto">
            <p14:nvContentPartPr>
              <p14:cNvPr id="2" name="Ink 1"/>
              <p14:cNvContentPartPr/>
              <p14:nvPr/>
            </p14:nvContentPartPr>
            <p14:xfrm>
              <a:off x="2386279" y="1619959"/>
              <a:ext cx="694934" cy="470146"/>
            </p14:xfrm>
          </p:contentPart>
        </mc:Choice>
        <mc:Fallback xmlns="">
          <p:pic>
            <p:nvPicPr>
              <p:cNvPr id="2" name="Ink 1"/>
            </p:nvPicPr>
            <p:blipFill>
              <a:blip r:embed="rId2"/>
            </p:blipFill>
            <p:spPr>
              <a:xfrm>
                <a:off x="2386279" y="1619959"/>
                <a:ext cx="694934" cy="470146"/>
              </a:xfrm>
              <a:prstGeom prst="rect"/>
            </p:spPr>
          </p:pic>
        </mc:Fallback>
      </mc:AlternateContent>
      <mc:AlternateContent xmlns:mc="http://schemas.openxmlformats.org/markup-compatibility/2006" xmlns:p14="http://schemas.microsoft.com/office/powerpoint/2010/main">
        <mc:Choice Requires="p14">
          <p:contentPart r:id="rId3" p14:bwMode="auto">
            <p14:nvContentPartPr>
              <p14:cNvPr id="8" name="Ink 7"/>
              <p14:cNvContentPartPr/>
              <p14:nvPr/>
            </p14:nvContentPartPr>
            <p14:xfrm>
              <a:off x="4171359" y="2217862"/>
              <a:ext cx="197525" cy="158419"/>
            </p14:xfrm>
          </p:contentPart>
        </mc:Choice>
        <mc:Fallback xmlns="">
          <p:pic>
            <p:nvPicPr>
              <p:cNvPr id="8" name="Ink 7"/>
            </p:nvPicPr>
            <p:blipFill>
              <a:blip r:embed="rId4"/>
            </p:blipFill>
            <p:spPr>
              <a:xfrm>
                <a:off x="4171359" y="2217862"/>
                <a:ext cx="197525" cy="158419"/>
              </a:xfrm>
              <a:prstGeom prst="rect"/>
            </p:spPr>
          </p:pic>
        </mc:Fallback>
      </mc:AlternateContent>
      <mc:AlternateContent xmlns:mc="http://schemas.openxmlformats.org/markup-compatibility/2006" xmlns:p14="http://schemas.microsoft.com/office/powerpoint/2010/main">
        <mc:Choice Requires="p14">
          <p:contentPart r:id="rId5" p14:bwMode="auto">
            <p14:nvContentPartPr>
              <p14:cNvPr id="9" name="Ink 8"/>
              <p14:cNvContentPartPr/>
              <p14:nvPr/>
            </p14:nvContentPartPr>
            <p14:xfrm>
              <a:off x="4583496" y="2248524"/>
              <a:ext cx="137965" cy="248328"/>
            </p14:xfrm>
          </p:contentPart>
        </mc:Choice>
        <mc:Fallback xmlns="">
          <p:pic>
            <p:nvPicPr>
              <p:cNvPr id="9" name="Ink 8"/>
            </p:nvPicPr>
            <p:blipFill>
              <a:blip r:embed="rId6"/>
            </p:blipFill>
            <p:spPr>
              <a:xfrm>
                <a:off x="4583496" y="2248524"/>
                <a:ext cx="137965" cy="248328"/>
              </a:xfrm>
              <a:prstGeom prst="rect"/>
            </p:spPr>
          </p:pic>
        </mc:Fallback>
      </mc:AlternateContent>
      <mc:AlternateContent xmlns:mc="http://schemas.openxmlformats.org/markup-compatibility/2006" xmlns:p14="http://schemas.microsoft.com/office/powerpoint/2010/main">
        <mc:Choice Requires="p14">
          <p:contentPart r:id="rId7" p14:bwMode="auto">
            <p14:nvContentPartPr>
              <p14:cNvPr id="10" name="Ink 9"/>
              <p14:cNvContentPartPr/>
              <p14:nvPr/>
            </p14:nvContentPartPr>
            <p14:xfrm>
              <a:off x="4701022" y="2412053"/>
              <a:ext cx="68982" cy="57810"/>
            </p14:xfrm>
          </p:contentPart>
        </mc:Choice>
        <mc:Fallback xmlns="">
          <p:pic>
            <p:nvPicPr>
              <p:cNvPr id="10" name="Ink 9"/>
            </p:nvPicPr>
            <p:blipFill>
              <a:blip r:embed="rId8"/>
            </p:blipFill>
            <p:spPr>
              <a:xfrm>
                <a:off x="4701022" y="2412053"/>
                <a:ext cx="68982" cy="57810"/>
              </a:xfrm>
              <a:prstGeom prst="rect"/>
            </p:spPr>
          </p:pic>
        </mc:Fallback>
      </mc:AlternateContent>
      <mc:AlternateContent xmlns:mc="http://schemas.openxmlformats.org/markup-compatibility/2006" xmlns:p14="http://schemas.microsoft.com/office/powerpoint/2010/main">
        <mc:Choice Requires="p14">
          <p:contentPart r:id="rId9" p14:bwMode="auto">
            <p14:nvContentPartPr>
              <p14:cNvPr id="11" name="Ink 10"/>
              <p14:cNvContentPartPr/>
              <p14:nvPr/>
            </p14:nvContentPartPr>
            <p14:xfrm>
              <a:off x="4992281" y="2074774"/>
              <a:ext cx="64671" cy="169917"/>
            </p14:xfrm>
          </p:contentPart>
        </mc:Choice>
        <mc:Fallback xmlns="">
          <p:pic>
            <p:nvPicPr>
              <p:cNvPr id="11" name="Ink 10"/>
            </p:nvPicPr>
            <p:blipFill>
              <a:blip r:embed="rId10"/>
            </p:blipFill>
            <p:spPr>
              <a:xfrm>
                <a:off x="4992281" y="2074774"/>
                <a:ext cx="64671" cy="169917"/>
              </a:xfrm>
              <a:prstGeom prst="rect"/>
            </p:spPr>
          </p:pic>
        </mc:Fallback>
      </mc:AlternateContent>
      <mc:AlternateContent xmlns:mc="http://schemas.openxmlformats.org/markup-compatibility/2006" xmlns:p14="http://schemas.microsoft.com/office/powerpoint/2010/main">
        <mc:Choice Requires="p14">
          <p:contentPart r:id="rId11" p14:bwMode="auto">
            <p14:nvContentPartPr>
              <p14:cNvPr id="12" name="Ink 11"/>
              <p14:cNvContentPartPr/>
              <p14:nvPr/>
            </p14:nvContentPartPr>
            <p14:xfrm>
              <a:off x="5004257" y="2192311"/>
              <a:ext cx="21238" cy="7665"/>
            </p14:xfrm>
          </p:contentPart>
        </mc:Choice>
        <mc:Fallback xmlns="">
          <p:pic>
            <p:nvPicPr>
              <p:cNvPr id="12" name="Ink 11"/>
            </p:nvPicPr>
            <p:blipFill>
              <a:blip r:embed="rId12"/>
            </p:blipFill>
            <p:spPr>
              <a:xfrm>
                <a:off x="5004257" y="2192311"/>
                <a:ext cx="21238" cy="7665"/>
              </a:xfrm>
              <a:prstGeom prst="rect"/>
            </p:spPr>
          </p:pic>
        </mc:Fallback>
      </mc:AlternateContent>
      <mc:AlternateContent xmlns:mc="http://schemas.openxmlformats.org/markup-compatibility/2006" xmlns:p14="http://schemas.microsoft.com/office/powerpoint/2010/main">
        <mc:Choice Requires="p14">
          <p:contentPart r:id="rId13" p14:bwMode="auto">
            <p14:nvContentPartPr>
              <p14:cNvPr id="13" name="Ink 12"/>
              <p14:cNvContentPartPr/>
              <p14:nvPr/>
            </p14:nvContentPartPr>
            <p14:xfrm>
              <a:off x="5007610" y="2233193"/>
              <a:ext cx="56208" cy="15331"/>
            </p14:xfrm>
          </p:contentPart>
        </mc:Choice>
        <mc:Fallback xmlns="">
          <p:pic>
            <p:nvPicPr>
              <p:cNvPr id="13" name="Ink 12"/>
            </p:nvPicPr>
            <p:blipFill>
              <a:blip r:embed="rId14"/>
            </p:blipFill>
            <p:spPr>
              <a:xfrm>
                <a:off x="5007610" y="2233193"/>
                <a:ext cx="56208" cy="15331"/>
              </a:xfrm>
              <a:prstGeom prst="rect"/>
            </p:spPr>
          </p:pic>
        </mc:Fallback>
      </mc:AlternateContent>
      <mc:AlternateContent xmlns:mc="http://schemas.openxmlformats.org/markup-compatibility/2006" xmlns:p14="http://schemas.microsoft.com/office/powerpoint/2010/main">
        <mc:Choice Requires="p14">
          <p:contentPart r:id="rId15" p14:bwMode="auto">
            <p14:nvContentPartPr>
              <p14:cNvPr id="14" name="Ink 13"/>
              <p14:cNvContentPartPr/>
              <p14:nvPr/>
            </p14:nvContentPartPr>
            <p14:xfrm>
              <a:off x="4856871" y="2299627"/>
              <a:ext cx="193534" cy="183970"/>
            </p14:xfrm>
          </p:contentPart>
        </mc:Choice>
        <mc:Fallback xmlns="">
          <p:pic>
            <p:nvPicPr>
              <p:cNvPr id="14" name="Ink 13"/>
            </p:nvPicPr>
            <p:blipFill>
              <a:blip r:embed="rId16"/>
            </p:blipFill>
            <p:spPr>
              <a:xfrm>
                <a:off x="4856871" y="2299627"/>
                <a:ext cx="193534" cy="183970"/>
              </a:xfrm>
              <a:prstGeom prst="rect"/>
            </p:spPr>
          </p:pic>
        </mc:Fallback>
      </mc:AlternateContent>
      <mc:AlternateContent xmlns:mc="http://schemas.openxmlformats.org/markup-compatibility/2006" xmlns:p14="http://schemas.microsoft.com/office/powerpoint/2010/main">
        <mc:Choice Requires="p14">
          <p:contentPart r:id="rId17" p14:bwMode="auto">
            <p14:nvContentPartPr>
              <p14:cNvPr id="15" name="Ink 14"/>
              <p14:cNvContentPartPr/>
              <p14:nvPr/>
            </p14:nvContentPartPr>
            <p14:xfrm>
              <a:off x="4864536" y="2458046"/>
              <a:ext cx="250381" cy="33855"/>
            </p14:xfrm>
          </p:contentPart>
        </mc:Choice>
        <mc:Fallback xmlns="">
          <p:pic>
            <p:nvPicPr>
              <p:cNvPr id="15" name="Ink 14"/>
            </p:nvPicPr>
            <p:blipFill>
              <a:blip r:embed="rId18"/>
            </p:blipFill>
            <p:spPr>
              <a:xfrm>
                <a:off x="4864536" y="2458046"/>
                <a:ext cx="250381" cy="33855"/>
              </a:xfrm>
              <a:prstGeom prst="rect"/>
            </p:spPr>
          </p:pic>
        </mc:Fallback>
      </mc:AlternateContent>
      <mc:AlternateContent xmlns:mc="http://schemas.openxmlformats.org/markup-compatibility/2006" xmlns:p14="http://schemas.microsoft.com/office/powerpoint/2010/main">
        <mc:Choice Requires="p14">
          <p:contentPart r:id="rId19" p14:bwMode="auto">
            <p14:nvContentPartPr>
              <p14:cNvPr id="16" name="Ink 15"/>
              <p14:cNvContentPartPr/>
              <p14:nvPr/>
            </p14:nvContentPartPr>
            <p14:xfrm>
              <a:off x="4911802" y="2330289"/>
              <a:ext cx="154571" cy="51102"/>
            </p14:xfrm>
          </p:contentPart>
        </mc:Choice>
        <mc:Fallback xmlns="">
          <p:pic>
            <p:nvPicPr>
              <p:cNvPr id="16" name="Ink 15"/>
            </p:nvPicPr>
            <p:blipFill>
              <a:blip r:embed="rId20"/>
            </p:blipFill>
            <p:spPr>
              <a:xfrm>
                <a:off x="4911802" y="2330289"/>
                <a:ext cx="154571" cy="51102"/>
              </a:xfrm>
              <a:prstGeom prst="rect"/>
            </p:spPr>
          </p:pic>
        </mc:Fallback>
      </mc:AlternateContent>
      <mc:AlternateContent xmlns:mc="http://schemas.openxmlformats.org/markup-compatibility/2006" xmlns:p14="http://schemas.microsoft.com/office/powerpoint/2010/main">
        <mc:Choice Requires="p14">
          <p:contentPart r:id="rId21" p14:bwMode="auto">
            <p14:nvContentPartPr>
              <p14:cNvPr id="17" name="Ink 16"/>
              <p14:cNvContentPartPr/>
              <p14:nvPr/>
            </p14:nvContentPartPr>
            <p14:xfrm>
              <a:off x="5252881" y="2192311"/>
              <a:ext cx="28104" cy="66434"/>
            </p14:xfrm>
          </p:contentPart>
        </mc:Choice>
        <mc:Fallback xmlns="">
          <p:pic>
            <p:nvPicPr>
              <p:cNvPr id="17" name="Ink 16"/>
            </p:nvPicPr>
            <p:blipFill>
              <a:blip r:embed="rId22"/>
            </p:blipFill>
            <p:spPr>
              <a:xfrm>
                <a:off x="5252881" y="2192311"/>
                <a:ext cx="28104" cy="66434"/>
              </a:xfrm>
              <a:prstGeom prst="rect"/>
            </p:spPr>
          </p:pic>
        </mc:Fallback>
      </mc:AlternateContent>
      <mc:AlternateContent xmlns:mc="http://schemas.openxmlformats.org/markup-compatibility/2006" xmlns:p14="http://schemas.microsoft.com/office/powerpoint/2010/main">
        <mc:Choice Requires="p14">
          <p:contentPart r:id="rId23" p14:bwMode="auto">
            <p14:nvContentPartPr>
              <p14:cNvPr id="18" name="Ink 17"/>
              <p14:cNvContentPartPr/>
              <p14:nvPr/>
            </p14:nvContentPartPr>
            <p14:xfrm>
              <a:off x="5286095" y="2207642"/>
              <a:ext cx="43433" cy="58768"/>
            </p14:xfrm>
          </p:contentPart>
        </mc:Choice>
        <mc:Fallback xmlns="">
          <p:pic>
            <p:nvPicPr>
              <p:cNvPr id="18" name="Ink 17"/>
            </p:nvPicPr>
            <p:blipFill>
              <a:blip r:embed="rId24"/>
            </p:blipFill>
            <p:spPr>
              <a:xfrm>
                <a:off x="5286095" y="2207642"/>
                <a:ext cx="43433" cy="58768"/>
              </a:xfrm>
              <a:prstGeom prst="rect"/>
            </p:spPr>
          </p:pic>
        </mc:Fallback>
      </mc:AlternateContent>
      <mc:AlternateContent xmlns:mc="http://schemas.openxmlformats.org/markup-compatibility/2006" xmlns:p14="http://schemas.microsoft.com/office/powerpoint/2010/main">
        <mc:Choice Requires="p14">
          <p:contentPart r:id="rId25" p14:bwMode="auto">
            <p14:nvContentPartPr>
              <p14:cNvPr id="19" name="Ink 18"/>
              <p14:cNvContentPartPr/>
              <p14:nvPr/>
            </p14:nvContentPartPr>
            <p14:xfrm>
              <a:off x="5217112" y="2266410"/>
              <a:ext cx="122636" cy="43438"/>
            </p14:xfrm>
          </p:contentPart>
        </mc:Choice>
        <mc:Fallback xmlns="">
          <p:pic>
            <p:nvPicPr>
              <p:cNvPr id="19" name="Ink 18"/>
            </p:nvPicPr>
            <p:blipFill>
              <a:blip r:embed="rId26"/>
            </p:blipFill>
            <p:spPr>
              <a:xfrm>
                <a:off x="5217112" y="2266410"/>
                <a:ext cx="122636" cy="43438"/>
              </a:xfrm>
              <a:prstGeom prst="rect"/>
            </p:spPr>
          </p:pic>
        </mc:Fallback>
      </mc:AlternateContent>
      <mc:AlternateContent xmlns:mc="http://schemas.openxmlformats.org/markup-compatibility/2006" xmlns:p14="http://schemas.microsoft.com/office/powerpoint/2010/main">
        <mc:Choice Requires="p14">
          <p:contentPart r:id="rId27" p14:bwMode="auto">
            <p14:nvContentPartPr>
              <p14:cNvPr id="20" name="Ink 19"/>
              <p14:cNvContentPartPr/>
              <p14:nvPr/>
            </p14:nvContentPartPr>
            <p14:xfrm>
              <a:off x="5209448" y="2197421"/>
              <a:ext cx="89421" cy="207765"/>
            </p14:xfrm>
          </p:contentPart>
        </mc:Choice>
        <mc:Fallback xmlns="">
          <p:pic>
            <p:nvPicPr>
              <p:cNvPr id="20" name="Ink 19"/>
            </p:nvPicPr>
            <p:blipFill>
              <a:blip r:embed="rId28"/>
            </p:blipFill>
            <p:spPr>
              <a:xfrm>
                <a:off x="5209448" y="2197421"/>
                <a:ext cx="89421" cy="207765"/>
              </a:xfrm>
              <a:prstGeom prst="rect"/>
            </p:spPr>
          </p:pic>
        </mc:Fallback>
      </mc:AlternateContent>
      <mc:AlternateContent xmlns:mc="http://schemas.openxmlformats.org/markup-compatibility/2006" xmlns:p14="http://schemas.microsoft.com/office/powerpoint/2010/main">
        <mc:Choice Requires="p14">
          <p:contentPart r:id="rId29" p14:bwMode="auto">
            <p14:nvContentPartPr>
              <p14:cNvPr id="21" name="Ink 20"/>
              <p14:cNvContentPartPr/>
              <p14:nvPr/>
            </p14:nvContentPartPr>
            <p14:xfrm>
              <a:off x="5268211" y="2320068"/>
              <a:ext cx="84311" cy="39605"/>
            </p14:xfrm>
          </p:contentPart>
        </mc:Choice>
        <mc:Fallback xmlns="">
          <p:pic>
            <p:nvPicPr>
              <p:cNvPr id="21" name="Ink 20"/>
            </p:nvPicPr>
            <p:blipFill>
              <a:blip r:embed="rId30"/>
            </p:blipFill>
            <p:spPr>
              <a:xfrm>
                <a:off x="5268211" y="2320068"/>
                <a:ext cx="84311" cy="39605"/>
              </a:xfrm>
              <a:prstGeom prst="rect"/>
            </p:spPr>
          </p:pic>
        </mc:Fallback>
      </mc:AlternateContent>
      <mc:AlternateContent xmlns:mc="http://schemas.openxmlformats.org/markup-compatibility/2006" xmlns:p14="http://schemas.microsoft.com/office/powerpoint/2010/main">
        <mc:Choice Requires="p14">
          <p:contentPart r:id="rId31" p14:bwMode="auto">
            <p14:nvContentPartPr>
              <p14:cNvPr id="22" name="Ink 21"/>
              <p14:cNvContentPartPr/>
              <p14:nvPr/>
            </p14:nvContentPartPr>
            <p14:xfrm>
              <a:off x="5232442" y="2335399"/>
              <a:ext cx="97086" cy="175346"/>
            </p14:xfrm>
          </p:contentPart>
        </mc:Choice>
        <mc:Fallback xmlns="">
          <p:pic>
            <p:nvPicPr>
              <p:cNvPr id="22" name="Ink 21"/>
            </p:nvPicPr>
            <p:blipFill>
              <a:blip r:embed="rId32"/>
            </p:blipFill>
            <p:spPr>
              <a:xfrm>
                <a:off x="5232442" y="2335399"/>
                <a:ext cx="97086" cy="175346"/>
              </a:xfrm>
              <a:prstGeom prst="rect"/>
            </p:spPr>
          </p:pic>
        </mc:Fallback>
      </mc:AlternateContent>
      <mc:AlternateContent xmlns:mc="http://schemas.openxmlformats.org/markup-compatibility/2006" xmlns:p14="http://schemas.microsoft.com/office/powerpoint/2010/main">
        <mc:Choice Requires="p14">
          <p:contentPart r:id="rId33" p14:bwMode="auto">
            <p14:nvContentPartPr>
              <p14:cNvPr id="23" name="Ink 22"/>
              <p14:cNvContentPartPr/>
              <p14:nvPr/>
            </p14:nvContentPartPr>
            <p14:xfrm>
              <a:off x="5360187" y="2245171"/>
              <a:ext cx="5110" cy="106836"/>
            </p14:xfrm>
          </p:contentPart>
        </mc:Choice>
        <mc:Fallback xmlns="">
          <p:pic>
            <p:nvPicPr>
              <p:cNvPr id="23" name="Ink 22"/>
            </p:nvPicPr>
            <p:blipFill>
              <a:blip r:embed="rId34"/>
            </p:blipFill>
            <p:spPr>
              <a:xfrm>
                <a:off x="5360187" y="2245171"/>
                <a:ext cx="5110" cy="106836"/>
              </a:xfrm>
              <a:prstGeom prst="rect"/>
            </p:spPr>
          </p:pic>
        </mc:Fallback>
      </mc:AlternateContent>
      <mc:AlternateContent xmlns:mc="http://schemas.openxmlformats.org/markup-compatibility/2006" xmlns:p14="http://schemas.microsoft.com/office/powerpoint/2010/main">
        <mc:Choice Requires="p14">
          <p:contentPart r:id="rId35" p14:bwMode="auto">
            <p14:nvContentPartPr>
              <p14:cNvPr id="24" name="Ink 23"/>
              <p14:cNvContentPartPr/>
              <p14:nvPr/>
            </p14:nvContentPartPr>
            <p14:xfrm>
              <a:off x="5365297" y="2268965"/>
              <a:ext cx="74092" cy="25552"/>
            </p14:xfrm>
          </p:contentPart>
        </mc:Choice>
        <mc:Fallback xmlns="">
          <p:pic>
            <p:nvPicPr>
              <p:cNvPr id="24" name="Ink 23"/>
            </p:nvPicPr>
            <p:blipFill>
              <a:blip r:embed="rId36"/>
            </p:blipFill>
            <p:spPr>
              <a:xfrm>
                <a:off x="5365297" y="2268965"/>
                <a:ext cx="74092" cy="25552"/>
              </a:xfrm>
              <a:prstGeom prst="rect"/>
            </p:spPr>
          </p:pic>
        </mc:Fallback>
      </mc:AlternateContent>
      <mc:AlternateContent xmlns:mc="http://schemas.openxmlformats.org/markup-compatibility/2006" xmlns:p14="http://schemas.microsoft.com/office/powerpoint/2010/main">
        <mc:Choice Requires="p14">
          <p:contentPart r:id="rId37" p14:bwMode="auto">
            <p14:nvContentPartPr>
              <p14:cNvPr id="25" name="Ink 24"/>
              <p14:cNvContentPartPr/>
              <p14:nvPr/>
            </p14:nvContentPartPr>
            <p14:xfrm>
              <a:off x="5375517" y="2274076"/>
              <a:ext cx="102196" cy="202335"/>
            </p14:xfrm>
          </p:contentPart>
        </mc:Choice>
        <mc:Fallback xmlns="">
          <p:pic>
            <p:nvPicPr>
              <p:cNvPr id="25" name="Ink 24"/>
            </p:nvPicPr>
            <p:blipFill>
              <a:blip r:embed="rId38"/>
            </p:blipFill>
            <p:spPr>
              <a:xfrm>
                <a:off x="5375517" y="2274076"/>
                <a:ext cx="102196" cy="202335"/>
              </a:xfrm>
              <a:prstGeom prst="rect"/>
            </p:spPr>
          </p:pic>
        </mc:Fallback>
      </mc:AlternateContent>
      <mc:AlternateContent xmlns:mc="http://schemas.openxmlformats.org/markup-compatibility/2006" xmlns:p14="http://schemas.microsoft.com/office/powerpoint/2010/main">
        <mc:Choice Requires="p14">
          <p:contentPart r:id="rId39" p14:bwMode="auto">
            <p14:nvContentPartPr>
              <p14:cNvPr id="26" name="Ink 25"/>
              <p14:cNvContentPartPr/>
              <p14:nvPr/>
            </p14:nvContentPartPr>
            <p14:xfrm>
              <a:off x="5559470" y="2263855"/>
              <a:ext cx="71537" cy="245932"/>
            </p14:xfrm>
          </p:contentPart>
        </mc:Choice>
        <mc:Fallback xmlns="">
          <p:pic>
            <p:nvPicPr>
              <p:cNvPr id="26" name="Ink 25"/>
            </p:nvPicPr>
            <p:blipFill>
              <a:blip r:embed="rId40"/>
            </p:blipFill>
            <p:spPr>
              <a:xfrm>
                <a:off x="5559470" y="2263855"/>
                <a:ext cx="71537" cy="245932"/>
              </a:xfrm>
              <a:prstGeom prst="rect"/>
            </p:spPr>
          </p:pic>
        </mc:Fallback>
      </mc:AlternateContent>
      <mc:AlternateContent xmlns:mc="http://schemas.openxmlformats.org/markup-compatibility/2006" xmlns:p14="http://schemas.microsoft.com/office/powerpoint/2010/main">
        <mc:Choice Requires="p14">
          <p:contentPart r:id="rId41" p14:bwMode="auto">
            <p14:nvContentPartPr>
              <p14:cNvPr id="27" name="Ink 26"/>
              <p14:cNvContentPartPr/>
              <p14:nvPr/>
            </p14:nvContentPartPr>
            <p14:xfrm>
              <a:off x="5682105" y="2228083"/>
              <a:ext cx="120879" cy="284898"/>
            </p14:xfrm>
          </p:contentPart>
        </mc:Choice>
        <mc:Fallback xmlns="">
          <p:pic>
            <p:nvPicPr>
              <p:cNvPr id="27" name="Ink 26"/>
            </p:nvPicPr>
            <p:blipFill>
              <a:blip r:embed="rId42"/>
            </p:blipFill>
            <p:spPr>
              <a:xfrm>
                <a:off x="5682105" y="2228083"/>
                <a:ext cx="120879" cy="284898"/>
              </a:xfrm>
              <a:prstGeom prst="rect"/>
            </p:spPr>
          </p:pic>
        </mc:Fallback>
      </mc:AlternateContent>
      <mc:AlternateContent xmlns:mc="http://schemas.openxmlformats.org/markup-compatibility/2006" xmlns:p14="http://schemas.microsoft.com/office/powerpoint/2010/main">
        <mc:Choice Requires="p14">
          <p:contentPart r:id="rId43" p14:bwMode="auto">
            <p14:nvContentPartPr>
              <p14:cNvPr id="28" name="Ink 27"/>
              <p14:cNvContentPartPr/>
              <p14:nvPr/>
            </p14:nvContentPartPr>
            <p14:xfrm>
              <a:off x="5968254" y="2335399"/>
              <a:ext cx="24272" cy="135422"/>
            </p14:xfrm>
          </p:contentPart>
        </mc:Choice>
        <mc:Fallback xmlns="">
          <p:pic>
            <p:nvPicPr>
              <p:cNvPr id="28" name="Ink 27"/>
            </p:nvPicPr>
            <p:blipFill>
              <a:blip r:embed="rId44"/>
            </p:blipFill>
            <p:spPr>
              <a:xfrm>
                <a:off x="5968254" y="2335399"/>
                <a:ext cx="24272" cy="135422"/>
              </a:xfrm>
              <a:prstGeom prst="rect"/>
            </p:spPr>
          </p:pic>
        </mc:Fallback>
      </mc:AlternateContent>
      <mc:AlternateContent xmlns:mc="http://schemas.openxmlformats.org/markup-compatibility/2006" xmlns:p14="http://schemas.microsoft.com/office/powerpoint/2010/main">
        <mc:Choice Requires="p14">
          <p:contentPart r:id="rId45" p14:bwMode="auto">
            <p14:nvContentPartPr>
              <p14:cNvPr id="29" name="Ink 28"/>
              <p14:cNvContentPartPr/>
              <p14:nvPr/>
            </p14:nvContentPartPr>
            <p14:xfrm>
              <a:off x="5932486" y="2280942"/>
              <a:ext cx="197366" cy="213515"/>
            </p14:xfrm>
          </p:contentPart>
        </mc:Choice>
        <mc:Fallback xmlns="">
          <p:pic>
            <p:nvPicPr>
              <p:cNvPr id="29" name="Ink 28"/>
            </p:nvPicPr>
            <p:blipFill>
              <a:blip r:embed="rId46"/>
            </p:blipFill>
            <p:spPr>
              <a:xfrm>
                <a:off x="5932486" y="2280942"/>
                <a:ext cx="197366" cy="213515"/>
              </a:xfrm>
              <a:prstGeom prst="rect"/>
            </p:spPr>
          </p:pic>
        </mc:Fallback>
      </mc:AlternateContent>
      <mc:AlternateContent xmlns:mc="http://schemas.openxmlformats.org/markup-compatibility/2006" xmlns:p14="http://schemas.microsoft.com/office/powerpoint/2010/main">
        <mc:Choice Requires="p14">
          <p:contentPart r:id="rId47" p14:bwMode="auto">
            <p14:nvContentPartPr>
              <p14:cNvPr id="30" name="Ink 29"/>
              <p14:cNvContentPartPr/>
              <p14:nvPr/>
            </p14:nvContentPartPr>
            <p14:xfrm>
              <a:off x="6264623" y="2192311"/>
              <a:ext cx="33213" cy="34494"/>
            </p14:xfrm>
          </p:contentPart>
        </mc:Choice>
        <mc:Fallback xmlns="">
          <p:pic>
            <p:nvPicPr>
              <p:cNvPr id="30" name="Ink 29"/>
            </p:nvPicPr>
            <p:blipFill>
              <a:blip r:embed="rId48"/>
            </p:blipFill>
            <p:spPr>
              <a:xfrm>
                <a:off x="6264623" y="2192311"/>
                <a:ext cx="33213" cy="34494"/>
              </a:xfrm>
              <a:prstGeom prst="rect"/>
            </p:spPr>
          </p:pic>
        </mc:Fallback>
      </mc:AlternateContent>
      <mc:AlternateContent xmlns:mc="http://schemas.openxmlformats.org/markup-compatibility/2006" xmlns:p14="http://schemas.microsoft.com/office/powerpoint/2010/main">
        <mc:Choice Requires="p14">
          <p:contentPart r:id="rId49" p14:bwMode="auto">
            <p14:nvContentPartPr>
              <p14:cNvPr id="31" name="Ink 30"/>
              <p14:cNvContentPartPr/>
              <p14:nvPr/>
            </p14:nvContentPartPr>
            <p14:xfrm>
              <a:off x="6203305" y="2238303"/>
              <a:ext cx="40879" cy="106039"/>
            </p14:xfrm>
          </p:contentPart>
        </mc:Choice>
        <mc:Fallback xmlns="">
          <p:pic>
            <p:nvPicPr>
              <p:cNvPr id="31" name="Ink 30"/>
            </p:nvPicPr>
            <p:blipFill>
              <a:blip r:embed="rId50"/>
            </p:blipFill>
            <p:spPr>
              <a:xfrm>
                <a:off x="6203305" y="2238303"/>
                <a:ext cx="40879" cy="106039"/>
              </a:xfrm>
              <a:prstGeom prst="rect"/>
            </p:spPr>
          </p:pic>
        </mc:Fallback>
      </mc:AlternateContent>
      <mc:AlternateContent xmlns:mc="http://schemas.openxmlformats.org/markup-compatibility/2006" xmlns:p14="http://schemas.microsoft.com/office/powerpoint/2010/main">
        <mc:Choice Requires="p14">
          <p:contentPart r:id="rId51" p14:bwMode="auto">
            <p14:nvContentPartPr>
              <p14:cNvPr id="32" name="Ink 31"/>
              <p14:cNvContentPartPr/>
              <p14:nvPr/>
            </p14:nvContentPartPr>
            <p14:xfrm>
              <a:off x="6194842" y="2238303"/>
              <a:ext cx="141318" cy="287454"/>
            </p14:xfrm>
          </p:contentPart>
        </mc:Choice>
        <mc:Fallback xmlns="">
          <p:pic>
            <p:nvPicPr>
              <p:cNvPr id="32" name="Ink 31"/>
            </p:nvPicPr>
            <p:blipFill>
              <a:blip r:embed="rId52"/>
            </p:blipFill>
            <p:spPr>
              <a:xfrm>
                <a:off x="6194842" y="2238303"/>
                <a:ext cx="141318" cy="287454"/>
              </a:xfrm>
              <a:prstGeom prst="rect"/>
            </p:spPr>
          </p:pic>
        </mc:Fallback>
      </mc:AlternateContent>
      <mc:AlternateContent xmlns:mc="http://schemas.openxmlformats.org/markup-compatibility/2006" xmlns:p14="http://schemas.microsoft.com/office/powerpoint/2010/main">
        <mc:Choice Requires="p14">
          <p:contentPart r:id="rId53" p14:bwMode="auto">
            <p14:nvContentPartPr>
              <p14:cNvPr id="33" name="Ink 32"/>
              <p14:cNvContentPartPr/>
              <p14:nvPr/>
            </p14:nvContentPartPr>
            <p14:xfrm>
              <a:off x="6264623" y="2345619"/>
              <a:ext cx="129662" cy="141332"/>
            </p14:xfrm>
          </p:contentPart>
        </mc:Choice>
        <mc:Fallback xmlns="">
          <p:pic>
            <p:nvPicPr>
              <p:cNvPr id="33" name="Ink 32"/>
            </p:nvPicPr>
            <p:blipFill>
              <a:blip r:embed="rId54"/>
            </p:blipFill>
            <p:spPr>
              <a:xfrm>
                <a:off x="6264623" y="2345619"/>
                <a:ext cx="129662" cy="141332"/>
              </a:xfrm>
              <a:prstGeom prst="rect"/>
            </p:spPr>
          </p:pic>
        </mc:Fallback>
      </mc:AlternateContent>
      <mc:AlternateContent xmlns:mc="http://schemas.openxmlformats.org/markup-compatibility/2006" xmlns:p14="http://schemas.microsoft.com/office/powerpoint/2010/main">
        <mc:Choice Requires="p14">
          <p:contentPart r:id="rId55" p14:bwMode="auto">
            <p14:nvContentPartPr>
              <p14:cNvPr id="34" name="Ink 33"/>
              <p14:cNvContentPartPr/>
              <p14:nvPr/>
            </p14:nvContentPartPr>
            <p14:xfrm>
              <a:off x="6295282" y="2417163"/>
              <a:ext cx="5110" cy="69788"/>
            </p14:xfrm>
          </p:contentPart>
        </mc:Choice>
        <mc:Fallback xmlns="">
          <p:pic>
            <p:nvPicPr>
              <p:cNvPr id="34" name="Ink 33"/>
            </p:nvPicPr>
            <p:blipFill>
              <a:blip r:embed="rId56"/>
            </p:blipFill>
            <p:spPr>
              <a:xfrm>
                <a:off x="6295282" y="2417163"/>
                <a:ext cx="5110" cy="69788"/>
              </a:xfrm>
              <a:prstGeom prst="rect"/>
            </p:spPr>
          </p:pic>
        </mc:Fallback>
      </mc:AlternateContent>
      <mc:AlternateContent xmlns:mc="http://schemas.openxmlformats.org/markup-compatibility/2006" xmlns:p14="http://schemas.microsoft.com/office/powerpoint/2010/main">
        <mc:Choice Requires="p14">
          <p:contentPart r:id="rId57" p14:bwMode="auto">
            <p14:nvContentPartPr>
              <p14:cNvPr id="35" name="Ink 34"/>
              <p14:cNvContentPartPr/>
              <p14:nvPr/>
            </p14:nvContentPartPr>
            <p14:xfrm>
              <a:off x="6290172" y="2437605"/>
              <a:ext cx="51099" cy="37688"/>
            </p14:xfrm>
          </p:contentPart>
        </mc:Choice>
        <mc:Fallback xmlns="">
          <p:pic>
            <p:nvPicPr>
              <p:cNvPr id="35" name="Ink 34"/>
            </p:nvPicPr>
            <p:blipFill>
              <a:blip r:embed="rId58"/>
            </p:blipFill>
            <p:spPr>
              <a:xfrm>
                <a:off x="6290172" y="2437605"/>
                <a:ext cx="51099" cy="37688"/>
              </a:xfrm>
              <a:prstGeom prst="rect"/>
            </p:spPr>
          </p:pic>
        </mc:Fallback>
      </mc:AlternateContent>
      <mc:AlternateContent xmlns:mc="http://schemas.openxmlformats.org/markup-compatibility/2006" xmlns:p14="http://schemas.microsoft.com/office/powerpoint/2010/main">
        <mc:Choice Requires="p14">
          <p:contentPart r:id="rId59" p14:bwMode="auto">
            <p14:nvContentPartPr>
              <p14:cNvPr id="36" name="Ink 35"/>
              <p14:cNvContentPartPr/>
              <p14:nvPr/>
            </p14:nvContentPartPr>
            <p14:xfrm>
              <a:off x="6558437" y="2437605"/>
              <a:ext cx="12774" cy="25551"/>
            </p14:xfrm>
          </p:contentPart>
        </mc:Choice>
        <mc:Fallback xmlns="">
          <p:pic>
            <p:nvPicPr>
              <p:cNvPr id="36" name="Ink 35"/>
            </p:nvPicPr>
            <p:blipFill>
              <a:blip r:embed="rId60"/>
            </p:blipFill>
            <p:spPr>
              <a:xfrm>
                <a:off x="6558437" y="2437605"/>
                <a:ext cx="12774" cy="25551"/>
              </a:xfrm>
              <a:prstGeom prst="rect"/>
            </p:spPr>
          </p:pic>
        </mc:Fallback>
      </mc:AlternateContent>
      <mc:AlternateContent xmlns:mc="http://schemas.openxmlformats.org/markup-compatibility/2006" xmlns:p14="http://schemas.microsoft.com/office/powerpoint/2010/main">
        <mc:Choice Requires="p14">
          <p:contentPart r:id="rId61" p14:bwMode="auto">
            <p14:nvContentPartPr>
              <p14:cNvPr id="37" name="Ink 36"/>
              <p14:cNvContentPartPr/>
              <p14:nvPr/>
            </p14:nvContentPartPr>
            <p14:xfrm>
              <a:off x="7051534" y="2166759"/>
              <a:ext cx="207745" cy="51103"/>
            </p14:xfrm>
          </p:contentPart>
        </mc:Choice>
        <mc:Fallback xmlns="">
          <p:pic>
            <p:nvPicPr>
              <p:cNvPr id="37" name="Ink 36"/>
            </p:nvPicPr>
            <p:blipFill>
              <a:blip r:embed="rId62"/>
            </p:blipFill>
            <p:spPr>
              <a:xfrm>
                <a:off x="7051534" y="2166759"/>
                <a:ext cx="207745" cy="51103"/>
              </a:xfrm>
              <a:prstGeom prst="rect"/>
            </p:spPr>
          </p:pic>
        </mc:Fallback>
      </mc:AlternateContent>
      <mc:AlternateContent xmlns:mc="http://schemas.openxmlformats.org/markup-compatibility/2006" xmlns:p14="http://schemas.microsoft.com/office/powerpoint/2010/main">
        <mc:Choice Requires="p14">
          <p:contentPart r:id="rId63" p14:bwMode="auto">
            <p14:nvContentPartPr>
              <p14:cNvPr id="38" name="Ink 37"/>
              <p14:cNvContentPartPr/>
              <p14:nvPr/>
            </p14:nvContentPartPr>
            <p14:xfrm>
              <a:off x="7077083" y="2146318"/>
              <a:ext cx="15329" cy="242739"/>
            </p14:xfrm>
          </p:contentPart>
        </mc:Choice>
        <mc:Fallback xmlns="">
          <p:pic>
            <p:nvPicPr>
              <p:cNvPr id="38" name="Ink 37"/>
            </p:nvPicPr>
            <p:blipFill>
              <a:blip r:embed="rId64"/>
            </p:blipFill>
            <p:spPr>
              <a:xfrm>
                <a:off x="7077083" y="2146318"/>
                <a:ext cx="15329" cy="242739"/>
              </a:xfrm>
              <a:prstGeom prst="rect"/>
            </p:spPr>
          </p:pic>
        </mc:Fallback>
      </mc:AlternateContent>
      <mc:AlternateContent xmlns:mc="http://schemas.openxmlformats.org/markup-compatibility/2006" xmlns:p14="http://schemas.microsoft.com/office/powerpoint/2010/main">
        <mc:Choice Requires="p14">
          <p:contentPart r:id="rId65" p14:bwMode="auto">
            <p14:nvContentPartPr>
              <p14:cNvPr id="39" name="Ink 38"/>
              <p14:cNvContentPartPr/>
              <p14:nvPr/>
            </p14:nvContentPartPr>
            <p14:xfrm>
              <a:off x="7130736" y="2125877"/>
              <a:ext cx="17884" cy="277553"/>
            </p14:xfrm>
          </p:contentPart>
        </mc:Choice>
        <mc:Fallback xmlns="">
          <p:pic>
            <p:nvPicPr>
              <p:cNvPr id="39" name="Ink 38"/>
            </p:nvPicPr>
            <p:blipFill>
              <a:blip r:embed="rId66"/>
            </p:blipFill>
            <p:spPr>
              <a:xfrm>
                <a:off x="7130736" y="2125877"/>
                <a:ext cx="17884" cy="277553"/>
              </a:xfrm>
              <a:prstGeom prst="rect"/>
            </p:spPr>
          </p:pic>
        </mc:Fallback>
      </mc:AlternateContent>
      <mc:AlternateContent xmlns:mc="http://schemas.openxmlformats.org/markup-compatibility/2006" xmlns:p14="http://schemas.microsoft.com/office/powerpoint/2010/main">
        <mc:Choice Requires="p14">
          <p:contentPart r:id="rId67" p14:bwMode="auto">
            <p14:nvContentPartPr>
              <p14:cNvPr id="40" name="Ink 39"/>
              <p14:cNvContentPartPr/>
              <p14:nvPr/>
            </p14:nvContentPartPr>
            <p14:xfrm>
              <a:off x="7082192" y="2289406"/>
              <a:ext cx="81757" cy="81765"/>
            </p14:xfrm>
          </p:contentPart>
        </mc:Choice>
        <mc:Fallback xmlns="">
          <p:pic>
            <p:nvPicPr>
              <p:cNvPr id="40" name="Ink 39"/>
            </p:nvPicPr>
            <p:blipFill>
              <a:blip r:embed="rId68"/>
            </p:blipFill>
            <p:spPr>
              <a:xfrm>
                <a:off x="7082192" y="2289406"/>
                <a:ext cx="81757" cy="81765"/>
              </a:xfrm>
              <a:prstGeom prst="rect"/>
            </p:spPr>
          </p:pic>
        </mc:Fallback>
      </mc:AlternateContent>
      <mc:AlternateContent xmlns:mc="http://schemas.openxmlformats.org/markup-compatibility/2006" xmlns:p14="http://schemas.microsoft.com/office/powerpoint/2010/main">
        <mc:Choice Requires="p14">
          <p:contentPart r:id="rId69" p14:bwMode="auto">
            <p14:nvContentPartPr>
              <p14:cNvPr id="41" name="Ink 40"/>
              <p14:cNvContentPartPr/>
              <p14:nvPr/>
            </p14:nvContentPartPr>
            <p14:xfrm>
              <a:off x="6986384" y="2386502"/>
              <a:ext cx="241438" cy="38327"/>
            </p14:xfrm>
          </p:contentPart>
        </mc:Choice>
        <mc:Fallback xmlns="">
          <p:pic>
            <p:nvPicPr>
              <p:cNvPr id="41" name="Ink 40"/>
            </p:nvPicPr>
            <p:blipFill>
              <a:blip r:embed="rId70"/>
            </p:blipFill>
            <p:spPr>
              <a:xfrm>
                <a:off x="6986384" y="2386502"/>
                <a:ext cx="241438" cy="38327"/>
              </a:xfrm>
              <a:prstGeom prst="rect"/>
            </p:spPr>
          </p:pic>
        </mc:Fallback>
      </mc:AlternateContent>
      <mc:AlternateContent xmlns:mc="http://schemas.openxmlformats.org/markup-compatibility/2006" xmlns:p14="http://schemas.microsoft.com/office/powerpoint/2010/main">
        <mc:Choice Requires="p14">
          <p:contentPart r:id="rId71" p14:bwMode="auto">
            <p14:nvContentPartPr>
              <p14:cNvPr id="42" name="Ink 41"/>
              <p14:cNvContentPartPr/>
              <p14:nvPr/>
            </p14:nvContentPartPr>
            <p14:xfrm>
              <a:off x="7066863" y="2406943"/>
              <a:ext cx="56208" cy="99650"/>
            </p14:xfrm>
          </p:contentPart>
        </mc:Choice>
        <mc:Fallback xmlns="">
          <p:pic>
            <p:nvPicPr>
              <p:cNvPr id="42" name="Ink 41"/>
            </p:nvPicPr>
            <p:blipFill>
              <a:blip r:embed="rId72"/>
            </p:blipFill>
            <p:spPr>
              <a:xfrm>
                <a:off x="7066863" y="2406943"/>
                <a:ext cx="56208" cy="99650"/>
              </a:xfrm>
              <a:prstGeom prst="rect"/>
            </p:spPr>
          </p:pic>
        </mc:Fallback>
      </mc:AlternateContent>
      <mc:AlternateContent xmlns:mc="http://schemas.openxmlformats.org/markup-compatibility/2006" xmlns:p14="http://schemas.microsoft.com/office/powerpoint/2010/main">
        <mc:Choice Requires="p14">
          <p:contentPart r:id="rId73" p14:bwMode="auto">
            <p14:nvContentPartPr>
              <p14:cNvPr id="43" name="Ink 42"/>
              <p14:cNvContentPartPr/>
              <p14:nvPr/>
            </p14:nvContentPartPr>
            <p14:xfrm>
              <a:off x="7174169" y="2452935"/>
              <a:ext cx="40878" cy="63879"/>
            </p14:xfrm>
          </p:contentPart>
        </mc:Choice>
        <mc:Fallback xmlns="">
          <p:pic>
            <p:nvPicPr>
              <p:cNvPr id="43" name="Ink 42"/>
            </p:nvPicPr>
            <p:blipFill>
              <a:blip r:embed="rId74"/>
            </p:blipFill>
            <p:spPr>
              <a:xfrm>
                <a:off x="7174169" y="2452935"/>
                <a:ext cx="40878" cy="63879"/>
              </a:xfrm>
              <a:prstGeom prst="rect"/>
            </p:spPr>
          </p:pic>
        </mc:Fallback>
      </mc:AlternateContent>
      <mc:AlternateContent xmlns:mc="http://schemas.openxmlformats.org/markup-compatibility/2006" xmlns:p14="http://schemas.microsoft.com/office/powerpoint/2010/main">
        <mc:Choice Requires="p14">
          <p:contentPart r:id="rId75" p14:bwMode="auto">
            <p14:nvContentPartPr>
              <p14:cNvPr id="44" name="Ink 43"/>
              <p14:cNvContentPartPr/>
              <p14:nvPr/>
            </p14:nvContentPartPr>
            <p14:xfrm>
              <a:off x="7409220" y="2156539"/>
              <a:ext cx="13573" cy="58768"/>
            </p14:xfrm>
          </p:contentPart>
        </mc:Choice>
        <mc:Fallback xmlns="">
          <p:pic>
            <p:nvPicPr>
              <p:cNvPr id="44" name="Ink 43"/>
            </p:nvPicPr>
            <p:blipFill>
              <a:blip r:embed="rId76"/>
            </p:blipFill>
            <p:spPr>
              <a:xfrm>
                <a:off x="7409220" y="2156539"/>
                <a:ext cx="13573" cy="58768"/>
              </a:xfrm>
              <a:prstGeom prst="rect"/>
            </p:spPr>
          </p:pic>
        </mc:Fallback>
      </mc:AlternateContent>
      <mc:AlternateContent xmlns:mc="http://schemas.openxmlformats.org/markup-compatibility/2006" xmlns:p14="http://schemas.microsoft.com/office/powerpoint/2010/main">
        <mc:Choice Requires="p14">
          <p:contentPart r:id="rId77" p14:bwMode="auto">
            <p14:nvContentPartPr>
              <p14:cNvPr id="45" name="Ink 44"/>
              <p14:cNvContentPartPr/>
              <p14:nvPr/>
            </p14:nvContentPartPr>
            <p14:xfrm>
              <a:off x="7301914" y="2222973"/>
              <a:ext cx="56208" cy="137977"/>
            </p14:xfrm>
          </p:contentPart>
        </mc:Choice>
        <mc:Fallback xmlns="">
          <p:pic>
            <p:nvPicPr>
              <p:cNvPr id="45" name="Ink 44"/>
            </p:nvPicPr>
            <p:blipFill>
              <a:blip r:embed="rId78"/>
            </p:blipFill>
            <p:spPr>
              <a:xfrm>
                <a:off x="7301914" y="2222973"/>
                <a:ext cx="56208" cy="137977"/>
              </a:xfrm>
              <a:prstGeom prst="rect"/>
            </p:spPr>
          </p:pic>
        </mc:Fallback>
      </mc:AlternateContent>
      <mc:AlternateContent xmlns:mc="http://schemas.openxmlformats.org/markup-compatibility/2006" xmlns:p14="http://schemas.microsoft.com/office/powerpoint/2010/main">
        <mc:Choice Requires="p14">
          <p:contentPart r:id="rId79" p14:bwMode="auto">
            <p14:nvContentPartPr>
              <p14:cNvPr id="46" name="Ink 45"/>
              <p14:cNvContentPartPr/>
              <p14:nvPr/>
            </p14:nvContentPartPr>
            <p14:xfrm>
              <a:off x="7317243" y="2202532"/>
              <a:ext cx="158404" cy="298312"/>
            </p14:xfrm>
          </p:contentPart>
        </mc:Choice>
        <mc:Fallback xmlns="">
          <p:pic>
            <p:nvPicPr>
              <p:cNvPr id="46" name="Ink 45"/>
            </p:nvPicPr>
            <p:blipFill>
              <a:blip r:embed="rId80"/>
            </p:blipFill>
            <p:spPr>
              <a:xfrm>
                <a:off x="7317243" y="2202532"/>
                <a:ext cx="158404" cy="298312"/>
              </a:xfrm>
              <a:prstGeom prst="rect"/>
            </p:spPr>
          </p:pic>
        </mc:Fallback>
      </mc:AlternateContent>
      <mc:AlternateContent xmlns:mc="http://schemas.openxmlformats.org/markup-compatibility/2006" xmlns:p14="http://schemas.microsoft.com/office/powerpoint/2010/main">
        <mc:Choice Requires="p14">
          <p:contentPart r:id="rId81" p14:bwMode="auto">
            <p14:nvContentPartPr>
              <p14:cNvPr id="47" name="Ink 46"/>
              <p14:cNvContentPartPr/>
              <p14:nvPr/>
            </p14:nvContentPartPr>
            <p14:xfrm>
              <a:off x="7409220" y="2468266"/>
              <a:ext cx="80479" cy="54297"/>
            </p14:xfrm>
          </p:contentPart>
        </mc:Choice>
        <mc:Fallback xmlns="">
          <p:pic>
            <p:nvPicPr>
              <p:cNvPr id="47" name="Ink 46"/>
            </p:nvPicPr>
            <p:blipFill>
              <a:blip r:embed="rId82"/>
            </p:blipFill>
            <p:spPr>
              <a:xfrm>
                <a:off x="7409220" y="2468266"/>
                <a:ext cx="80479" cy="54297"/>
              </a:xfrm>
              <a:prstGeom prst="rect"/>
            </p:spPr>
          </p:pic>
        </mc:Fallback>
      </mc:AlternateContent>
      <mc:AlternateContent xmlns:mc="http://schemas.openxmlformats.org/markup-compatibility/2006" xmlns:p14="http://schemas.microsoft.com/office/powerpoint/2010/main">
        <mc:Choice Requires="p14">
          <p:contentPart r:id="rId83" p14:bwMode="auto">
            <p14:nvContentPartPr>
              <p14:cNvPr id="48" name="Ink 47"/>
              <p14:cNvContentPartPr/>
              <p14:nvPr/>
            </p14:nvContentPartPr>
            <p14:xfrm>
              <a:off x="7669820" y="2192311"/>
              <a:ext cx="43434" cy="56213"/>
            </p14:xfrm>
          </p:contentPart>
        </mc:Choice>
        <mc:Fallback xmlns="">
          <p:pic>
            <p:nvPicPr>
              <p:cNvPr id="48" name="Ink 47"/>
            </p:nvPicPr>
            <p:blipFill>
              <a:blip r:embed="rId84"/>
            </p:blipFill>
            <p:spPr>
              <a:xfrm>
                <a:off x="7669820" y="2192311"/>
                <a:ext cx="43434" cy="56213"/>
              </a:xfrm>
              <a:prstGeom prst="rect"/>
            </p:spPr>
          </p:pic>
        </mc:Fallback>
      </mc:AlternateContent>
      <mc:AlternateContent xmlns:mc="http://schemas.openxmlformats.org/markup-compatibility/2006" xmlns:p14="http://schemas.microsoft.com/office/powerpoint/2010/main">
        <mc:Choice Requires="p14">
          <p:contentPart r:id="rId85" p14:bwMode="auto">
            <p14:nvContentPartPr>
              <p14:cNvPr id="49" name="Ink 48"/>
              <p14:cNvContentPartPr/>
              <p14:nvPr/>
            </p14:nvContentPartPr>
            <p14:xfrm>
              <a:off x="7634051" y="2248524"/>
              <a:ext cx="180760" cy="265735"/>
            </p14:xfrm>
          </p:contentPart>
        </mc:Choice>
        <mc:Fallback xmlns="">
          <p:pic>
            <p:nvPicPr>
              <p:cNvPr id="49" name="Ink 48"/>
            </p:nvPicPr>
            <p:blipFill>
              <a:blip r:embed="rId86"/>
            </p:blipFill>
            <p:spPr>
              <a:xfrm>
                <a:off x="7634051" y="2248524"/>
                <a:ext cx="180760" cy="265735"/>
              </a:xfrm>
              <a:prstGeom prst="rect"/>
            </p:spPr>
          </p:pic>
        </mc:Fallback>
      </mc:AlternateContent>
      <mc:AlternateContent xmlns:mc="http://schemas.openxmlformats.org/markup-compatibility/2006" xmlns:p14="http://schemas.microsoft.com/office/powerpoint/2010/main">
        <mc:Choice Requires="p14">
          <p:contentPart r:id="rId87" p14:bwMode="auto">
            <p14:nvContentPartPr>
              <p14:cNvPr id="50" name="Ink 49"/>
              <p14:cNvContentPartPr/>
              <p14:nvPr/>
            </p14:nvContentPartPr>
            <p14:xfrm>
              <a:off x="7860160" y="2371171"/>
              <a:ext cx="223554" cy="123924"/>
            </p14:xfrm>
          </p:contentPart>
        </mc:Choice>
        <mc:Fallback xmlns="">
          <p:pic>
            <p:nvPicPr>
              <p:cNvPr id="50" name="Ink 49"/>
            </p:nvPicPr>
            <p:blipFill>
              <a:blip r:embed="rId88"/>
            </p:blipFill>
            <p:spPr>
              <a:xfrm>
                <a:off x="7860160" y="2371171"/>
                <a:ext cx="223554" cy="123924"/>
              </a:xfrm>
              <a:prstGeom prst="rect"/>
            </p:spPr>
          </p:pic>
        </mc:Fallback>
      </mc:AlternateContent>
      <mc:AlternateContent xmlns:mc="http://schemas.openxmlformats.org/markup-compatibility/2006" xmlns:p14="http://schemas.microsoft.com/office/powerpoint/2010/main">
        <mc:Choice Requires="p14">
          <p:contentPart r:id="rId89" p14:bwMode="auto">
            <p14:nvContentPartPr>
              <p14:cNvPr id="51" name="Ink 50"/>
              <p14:cNvContentPartPr/>
              <p14:nvPr/>
            </p14:nvContentPartPr>
            <p14:xfrm>
              <a:off x="7938085" y="2306654"/>
              <a:ext cx="58763" cy="158418"/>
            </p14:xfrm>
          </p:contentPart>
        </mc:Choice>
        <mc:Fallback xmlns="">
          <p:pic>
            <p:nvPicPr>
              <p:cNvPr id="51" name="Ink 50"/>
            </p:nvPicPr>
            <p:blipFill>
              <a:blip r:embed="rId90"/>
            </p:blipFill>
            <p:spPr>
              <a:xfrm>
                <a:off x="7938085" y="2306654"/>
                <a:ext cx="58763" cy="158418"/>
              </a:xfrm>
              <a:prstGeom prst="rect"/>
            </p:spPr>
          </p:pic>
        </mc:Fallback>
      </mc:AlternateContent>
      <mc:AlternateContent xmlns:mc="http://schemas.openxmlformats.org/markup-compatibility/2006" xmlns:p14="http://schemas.microsoft.com/office/powerpoint/2010/main">
        <mc:Choice Requires="p14">
          <p:contentPart r:id="rId91" p14:bwMode="auto">
            <p14:nvContentPartPr>
              <p14:cNvPr id="52" name="Ink 51"/>
              <p14:cNvContentPartPr/>
              <p14:nvPr/>
            </p14:nvContentPartPr>
            <p14:xfrm>
              <a:off x="7915091" y="2309848"/>
              <a:ext cx="40879" cy="33216"/>
            </p14:xfrm>
          </p:contentPart>
        </mc:Choice>
        <mc:Fallback xmlns="">
          <p:pic>
            <p:nvPicPr>
              <p:cNvPr id="52" name="Ink 51"/>
            </p:nvPicPr>
            <p:blipFill>
              <a:blip r:embed="rId92"/>
            </p:blipFill>
            <p:spPr>
              <a:xfrm>
                <a:off x="7915091" y="2309848"/>
                <a:ext cx="40879" cy="33216"/>
              </a:xfrm>
              <a:prstGeom prst="rect"/>
            </p:spPr>
          </p:pic>
        </mc:Fallback>
      </mc:AlternateContent>
      <mc:AlternateContent xmlns:mc="http://schemas.openxmlformats.org/markup-compatibility/2006" xmlns:p14="http://schemas.microsoft.com/office/powerpoint/2010/main">
        <mc:Choice Requires="p14">
          <p:contentPart r:id="rId93" p14:bwMode="auto">
            <p14:nvContentPartPr>
              <p14:cNvPr id="53" name="Ink 52"/>
              <p14:cNvContentPartPr/>
              <p14:nvPr/>
            </p14:nvContentPartPr>
            <p14:xfrm>
              <a:off x="7981519" y="2391612"/>
              <a:ext cx="40878" cy="51103"/>
            </p14:xfrm>
          </p:contentPart>
        </mc:Choice>
        <mc:Fallback xmlns="">
          <p:pic>
            <p:nvPicPr>
              <p:cNvPr id="53" name="Ink 52"/>
            </p:nvPicPr>
            <p:blipFill>
              <a:blip r:embed="rId94"/>
            </p:blipFill>
            <p:spPr>
              <a:xfrm>
                <a:off x="7981519" y="2391612"/>
                <a:ext cx="40878" cy="51103"/>
              </a:xfrm>
              <a:prstGeom prst="rect"/>
            </p:spPr>
          </p:pic>
        </mc:Fallback>
      </mc:AlternateContent>
      <mc:AlternateContent xmlns:mc="http://schemas.openxmlformats.org/markup-compatibility/2006" xmlns:p14="http://schemas.microsoft.com/office/powerpoint/2010/main">
        <mc:Choice Requires="p14">
          <p:contentPart r:id="rId95" p14:bwMode="auto">
            <p14:nvContentPartPr>
              <p14:cNvPr id="54" name="Ink 53"/>
              <p14:cNvContentPartPr/>
              <p14:nvPr/>
            </p14:nvContentPartPr>
            <p14:xfrm>
              <a:off x="8134972" y="2233193"/>
              <a:ext cx="188903" cy="178860"/>
            </p14:xfrm>
          </p:contentPart>
        </mc:Choice>
        <mc:Fallback xmlns="">
          <p:pic>
            <p:nvPicPr>
              <p:cNvPr id="54" name="Ink 53"/>
            </p:nvPicPr>
            <p:blipFill>
              <a:blip r:embed="rId96"/>
            </p:blipFill>
            <p:spPr>
              <a:xfrm>
                <a:off x="8134972" y="2233193"/>
                <a:ext cx="188903" cy="178860"/>
              </a:xfrm>
              <a:prstGeom prst="rect"/>
            </p:spPr>
          </p:pic>
        </mc:Fallback>
      </mc:AlternateContent>
      <mc:AlternateContent xmlns:mc="http://schemas.openxmlformats.org/markup-compatibility/2006" xmlns:p14="http://schemas.microsoft.com/office/powerpoint/2010/main">
        <mc:Choice Requires="p14">
          <p:contentPart r:id="rId97" p14:bwMode="auto">
            <p14:nvContentPartPr>
              <p14:cNvPr id="55" name="Ink 54"/>
              <p14:cNvContentPartPr/>
              <p14:nvPr/>
            </p14:nvContentPartPr>
            <p14:xfrm>
              <a:off x="8264314" y="2274076"/>
              <a:ext cx="49342" cy="192434"/>
            </p14:xfrm>
          </p:contentPart>
        </mc:Choice>
        <mc:Fallback xmlns="">
          <p:pic>
            <p:nvPicPr>
              <p:cNvPr id="55" name="Ink 54"/>
            </p:nvPicPr>
            <p:blipFill>
              <a:blip r:embed="rId98"/>
            </p:blipFill>
            <p:spPr>
              <a:xfrm>
                <a:off x="8264314" y="2274076"/>
                <a:ext cx="49342" cy="192434"/>
              </a:xfrm>
              <a:prstGeom prst="rect"/>
            </p:spPr>
          </p:pic>
        </mc:Fallback>
      </mc:AlternateContent>
      <mc:AlternateContent xmlns:mc="http://schemas.openxmlformats.org/markup-compatibility/2006" xmlns:p14="http://schemas.microsoft.com/office/powerpoint/2010/main">
        <mc:Choice Requires="p14">
          <p:contentPart r:id="rId99" p14:bwMode="auto">
            <p14:nvContentPartPr>
              <p14:cNvPr id="56" name="Ink 55"/>
              <p14:cNvContentPartPr/>
              <p14:nvPr/>
            </p14:nvContentPartPr>
            <p14:xfrm>
              <a:off x="8334095" y="2360950"/>
              <a:ext cx="97086" cy="117537"/>
            </p14:xfrm>
          </p:contentPart>
        </mc:Choice>
        <mc:Fallback xmlns="">
          <p:pic>
            <p:nvPicPr>
              <p:cNvPr id="56" name="Ink 55"/>
            </p:nvPicPr>
            <p:blipFill>
              <a:blip r:embed="rId100"/>
            </p:blipFill>
            <p:spPr>
              <a:xfrm>
                <a:off x="8334095" y="2360950"/>
                <a:ext cx="97086" cy="117537"/>
              </a:xfrm>
              <a:prstGeom prst="rect"/>
            </p:spPr>
          </p:pic>
        </mc:Fallback>
      </mc:AlternateContent>
      <mc:AlternateContent xmlns:mc="http://schemas.openxmlformats.org/markup-compatibility/2006" xmlns:p14="http://schemas.microsoft.com/office/powerpoint/2010/main">
        <mc:Choice Requires="p14">
          <p:contentPart r:id="rId101" p14:bwMode="auto">
            <p14:nvContentPartPr>
              <p14:cNvPr id="57" name="Ink 56"/>
              <p14:cNvContentPartPr/>
              <p14:nvPr/>
            </p14:nvContentPartPr>
            <p14:xfrm>
              <a:off x="8477170" y="2222973"/>
              <a:ext cx="153294" cy="251681"/>
            </p14:xfrm>
          </p:contentPart>
        </mc:Choice>
        <mc:Fallback xmlns="">
          <p:pic>
            <p:nvPicPr>
              <p:cNvPr id="57" name="Ink 56"/>
            </p:nvPicPr>
            <p:blipFill>
              <a:blip r:embed="rId102"/>
            </p:blipFill>
            <p:spPr>
              <a:xfrm>
                <a:off x="8477170" y="2222973"/>
                <a:ext cx="153294" cy="251681"/>
              </a:xfrm>
              <a:prstGeom prst="rect"/>
            </p:spPr>
          </p:pic>
        </mc:Fallback>
      </mc:AlternateContent>
      <mc:AlternateContent xmlns:mc="http://schemas.openxmlformats.org/markup-compatibility/2006" xmlns:p14="http://schemas.microsoft.com/office/powerpoint/2010/main">
        <mc:Choice Requires="p14">
          <p:contentPart r:id="rId103" p14:bwMode="auto">
            <p14:nvContentPartPr>
              <p14:cNvPr id="58" name="Ink 57"/>
              <p14:cNvContentPartPr/>
              <p14:nvPr/>
            </p14:nvContentPartPr>
            <p14:xfrm>
              <a:off x="8648348" y="2294517"/>
              <a:ext cx="68982" cy="196746"/>
            </p14:xfrm>
          </p:contentPart>
        </mc:Choice>
        <mc:Fallback xmlns="">
          <p:pic>
            <p:nvPicPr>
              <p:cNvPr id="58" name="Ink 57"/>
            </p:nvPicPr>
            <p:blipFill>
              <a:blip r:embed="rId104"/>
            </p:blipFill>
            <p:spPr>
              <a:xfrm>
                <a:off x="8648348" y="2294517"/>
                <a:ext cx="68982" cy="196746"/>
              </a:xfrm>
              <a:prstGeom prst="rect"/>
            </p:spPr>
          </p:pic>
        </mc:Fallback>
      </mc:AlternateContent>
      <mc:AlternateContent xmlns:mc="http://schemas.openxmlformats.org/markup-compatibility/2006" xmlns:p14="http://schemas.microsoft.com/office/powerpoint/2010/main">
        <mc:Choice Requires="p14">
          <p:contentPart r:id="rId105" p14:bwMode="auto">
            <p14:nvContentPartPr>
              <p14:cNvPr id="59" name="Ink 58"/>
              <p14:cNvContentPartPr/>
              <p14:nvPr/>
            </p14:nvContentPartPr>
            <p14:xfrm>
              <a:off x="8947272" y="2284296"/>
              <a:ext cx="20439" cy="164807"/>
            </p14:xfrm>
          </p:contentPart>
        </mc:Choice>
        <mc:Fallback xmlns="">
          <p:pic>
            <p:nvPicPr>
              <p:cNvPr id="59" name="Ink 58"/>
            </p:nvPicPr>
            <p:blipFill>
              <a:blip r:embed="rId106"/>
            </p:blipFill>
            <p:spPr>
              <a:xfrm>
                <a:off x="8947272" y="2284296"/>
                <a:ext cx="20439" cy="164807"/>
              </a:xfrm>
              <a:prstGeom prst="rect"/>
            </p:spPr>
          </p:pic>
        </mc:Fallback>
      </mc:AlternateContent>
      <mc:AlternateContent xmlns:mc="http://schemas.openxmlformats.org/markup-compatibility/2006" xmlns:p14="http://schemas.microsoft.com/office/powerpoint/2010/main">
        <mc:Choice Requires="p14">
          <p:contentPart r:id="rId107" p14:bwMode="auto">
            <p14:nvContentPartPr>
              <p14:cNvPr id="60" name="Ink 59"/>
              <p14:cNvContentPartPr/>
              <p14:nvPr/>
            </p14:nvContentPartPr>
            <p14:xfrm>
              <a:off x="8911503" y="2234471"/>
              <a:ext cx="206309" cy="254236"/>
            </p14:xfrm>
          </p:contentPart>
        </mc:Choice>
        <mc:Fallback xmlns="">
          <p:pic>
            <p:nvPicPr>
              <p:cNvPr id="60" name="Ink 59"/>
            </p:nvPicPr>
            <p:blipFill>
              <a:blip r:embed="rId108"/>
            </p:blipFill>
            <p:spPr>
              <a:xfrm>
                <a:off x="8911503" y="2234471"/>
                <a:ext cx="206309" cy="254236"/>
              </a:xfrm>
              <a:prstGeom prst="rect"/>
            </p:spPr>
          </p:pic>
        </mc:Fallback>
      </mc:AlternateContent>
      <mc:AlternateContent xmlns:mc="http://schemas.openxmlformats.org/markup-compatibility/2006" xmlns:p14="http://schemas.microsoft.com/office/powerpoint/2010/main">
        <mc:Choice Requires="p14">
          <p:contentPart r:id="rId109" p14:bwMode="auto">
            <p14:nvContentPartPr>
              <p14:cNvPr id="61" name="Ink 60"/>
              <p14:cNvContentPartPr/>
              <p14:nvPr/>
            </p14:nvContentPartPr>
            <p14:xfrm>
              <a:off x="2939895" y="4039678"/>
              <a:ext cx="110659" cy="140533"/>
            </p14:xfrm>
          </p:contentPart>
        </mc:Choice>
        <mc:Fallback xmlns="">
          <p:pic>
            <p:nvPicPr>
              <p:cNvPr id="61" name="Ink 60"/>
            </p:nvPicPr>
            <p:blipFill>
              <a:blip r:embed="rId110"/>
            </p:blipFill>
            <p:spPr>
              <a:xfrm>
                <a:off x="2939895" y="4039678"/>
                <a:ext cx="110659" cy="140533"/>
              </a:xfrm>
              <a:prstGeom prst="rect"/>
            </p:spPr>
          </p:pic>
        </mc:Fallback>
      </mc:AlternateContent>
      <mc:AlternateContent xmlns:mc="http://schemas.openxmlformats.org/markup-compatibility/2006" xmlns:p14="http://schemas.microsoft.com/office/powerpoint/2010/main">
        <mc:Choice Requires="p14">
          <p:contentPart r:id="rId111" p14:bwMode="auto">
            <p14:nvContentPartPr>
              <p14:cNvPr id="62" name="Ink 61"/>
              <p14:cNvContentPartPr/>
              <p14:nvPr/>
            </p14:nvContentPartPr>
            <p14:xfrm>
              <a:off x="5671885" y="3766278"/>
              <a:ext cx="102196" cy="168639"/>
            </p14:xfrm>
          </p:contentPart>
        </mc:Choice>
        <mc:Fallback xmlns="">
          <p:pic>
            <p:nvPicPr>
              <p:cNvPr id="62" name="Ink 61"/>
            </p:nvPicPr>
            <p:blipFill>
              <a:blip r:embed="rId112"/>
            </p:blipFill>
            <p:spPr>
              <a:xfrm>
                <a:off x="5671885" y="3766278"/>
                <a:ext cx="102196" cy="168639"/>
              </a:xfrm>
              <a:prstGeom prst="rect"/>
            </p:spPr>
          </p:pic>
        </mc:Fallback>
      </mc:AlternateContent>
      <mc:AlternateContent xmlns:mc="http://schemas.openxmlformats.org/markup-compatibility/2006" xmlns:p14="http://schemas.microsoft.com/office/powerpoint/2010/main">
        <mc:Choice Requires="p14">
          <p:contentPart r:id="rId113" p14:bwMode="auto">
            <p14:nvContentPartPr>
              <p14:cNvPr id="63" name="Ink 62"/>
              <p14:cNvContentPartPr/>
              <p14:nvPr/>
            </p14:nvContentPartPr>
            <p14:xfrm>
              <a:off x="5712764" y="3878704"/>
              <a:ext cx="86867" cy="35773"/>
            </p14:xfrm>
          </p:contentPart>
        </mc:Choice>
        <mc:Fallback xmlns="">
          <p:pic>
            <p:nvPicPr>
              <p:cNvPr id="63" name="Ink 62"/>
            </p:nvPicPr>
            <p:blipFill>
              <a:blip r:embed="rId114"/>
            </p:blipFill>
            <p:spPr>
              <a:xfrm>
                <a:off x="5712764" y="3878704"/>
                <a:ext cx="86867" cy="35773"/>
              </a:xfrm>
              <a:prstGeom prst="rect"/>
            </p:spPr>
          </p:pic>
        </mc:Fallback>
      </mc:AlternateContent>
      <mc:AlternateContent xmlns:mc="http://schemas.openxmlformats.org/markup-compatibility/2006" xmlns:p14="http://schemas.microsoft.com/office/powerpoint/2010/main">
        <mc:Choice Requires="p14">
          <p:contentPart r:id="rId115" p14:bwMode="auto">
            <p14:nvContentPartPr>
              <p14:cNvPr id="64" name="Ink 63"/>
              <p14:cNvContentPartPr/>
              <p14:nvPr/>
            </p14:nvContentPartPr>
            <p14:xfrm>
              <a:off x="5781746" y="3796940"/>
              <a:ext cx="74093" cy="140533"/>
            </p14:xfrm>
          </p:contentPart>
        </mc:Choice>
        <mc:Fallback xmlns="">
          <p:pic>
            <p:nvPicPr>
              <p:cNvPr id="64" name="Ink 63"/>
            </p:nvPicPr>
            <p:blipFill>
              <a:blip r:embed="rId116"/>
            </p:blipFill>
            <p:spPr>
              <a:xfrm>
                <a:off x="5781746" y="3796940"/>
                <a:ext cx="74093" cy="140533"/>
              </a:xfrm>
              <a:prstGeom prst="rect"/>
            </p:spPr>
          </p:pic>
        </mc:Fallback>
      </mc:AlternateContent>
      <mc:AlternateContent xmlns:mc="http://schemas.openxmlformats.org/markup-compatibility/2006" xmlns:p14="http://schemas.microsoft.com/office/powerpoint/2010/main">
        <mc:Choice Requires="p14">
          <p:contentPart r:id="rId117" p14:bwMode="auto">
            <p14:nvContentPartPr>
              <p14:cNvPr id="65" name="Ink 64"/>
              <p14:cNvContentPartPr/>
              <p14:nvPr/>
            </p14:nvContentPartPr>
            <p14:xfrm>
              <a:off x="5799631" y="3894035"/>
              <a:ext cx="122635" cy="45993"/>
            </p14:xfrm>
          </p:contentPart>
        </mc:Choice>
        <mc:Fallback xmlns="">
          <p:pic>
            <p:nvPicPr>
              <p:cNvPr id="65" name="Ink 64"/>
            </p:nvPicPr>
            <p:blipFill>
              <a:blip r:embed="rId118"/>
            </p:blipFill>
            <p:spPr>
              <a:xfrm>
                <a:off x="5799631" y="3894035"/>
                <a:ext cx="122635" cy="45993"/>
              </a:xfrm>
              <a:prstGeom prst="rect"/>
            </p:spPr>
          </p:pic>
        </mc:Fallback>
      </mc:AlternateContent>
      <mc:AlternateContent xmlns:mc="http://schemas.openxmlformats.org/markup-compatibility/2006" xmlns:p14="http://schemas.microsoft.com/office/powerpoint/2010/main">
        <mc:Choice Requires="p14">
          <p:contentPart r:id="rId119" p14:bwMode="auto">
            <p14:nvContentPartPr>
              <p14:cNvPr id="66" name="Ink 65"/>
              <p14:cNvContentPartPr/>
              <p14:nvPr/>
            </p14:nvContentPartPr>
            <p14:xfrm>
              <a:off x="5996997" y="3803807"/>
              <a:ext cx="83673" cy="136221"/>
            </p14:xfrm>
          </p:contentPart>
        </mc:Choice>
        <mc:Fallback xmlns="">
          <p:pic>
            <p:nvPicPr>
              <p:cNvPr id="66" name="Ink 65"/>
            </p:nvPicPr>
            <p:blipFill>
              <a:blip r:embed="rId120"/>
            </p:blipFill>
            <p:spPr>
              <a:xfrm>
                <a:off x="5996997" y="3803807"/>
                <a:ext cx="83673" cy="136221"/>
              </a:xfrm>
              <a:prstGeom prst="rect"/>
            </p:spPr>
          </p:pic>
        </mc:Fallback>
      </mc:AlternateContent>
      <mc:AlternateContent xmlns:mc="http://schemas.openxmlformats.org/markup-compatibility/2006" xmlns:p14="http://schemas.microsoft.com/office/powerpoint/2010/main">
        <mc:Choice Requires="p14">
          <p:contentPart r:id="rId121" p14:bwMode="auto">
            <p14:nvContentPartPr>
              <p14:cNvPr id="67" name="Ink 66"/>
              <p14:cNvContentPartPr/>
              <p14:nvPr/>
            </p14:nvContentPartPr>
            <p14:xfrm>
              <a:off x="6182866" y="3715175"/>
              <a:ext cx="169901" cy="266374"/>
            </p14:xfrm>
          </p:contentPart>
        </mc:Choice>
        <mc:Fallback xmlns="">
          <p:pic>
            <p:nvPicPr>
              <p:cNvPr id="67" name="Ink 66"/>
            </p:nvPicPr>
            <p:blipFill>
              <a:blip r:embed="rId122"/>
            </p:blipFill>
            <p:spPr>
              <a:xfrm>
                <a:off x="6182866" y="3715175"/>
                <a:ext cx="169901" cy="266374"/>
              </a:xfrm>
              <a:prstGeom prst="rect"/>
            </p:spPr>
          </p:pic>
        </mc:Fallback>
      </mc:AlternateContent>
      <mc:AlternateContent xmlns:mc="http://schemas.openxmlformats.org/markup-compatibility/2006" xmlns:p14="http://schemas.microsoft.com/office/powerpoint/2010/main">
        <mc:Choice Requires="p14">
          <p:contentPart r:id="rId123" p14:bwMode="auto">
            <p14:nvContentPartPr>
              <p14:cNvPr id="68" name="Ink 67"/>
              <p14:cNvContentPartPr/>
              <p14:nvPr/>
            </p14:nvContentPartPr>
            <p14:xfrm>
              <a:off x="6414564" y="3750947"/>
              <a:ext cx="85111" cy="253598"/>
            </p14:xfrm>
          </p:contentPart>
        </mc:Choice>
        <mc:Fallback xmlns="">
          <p:pic>
            <p:nvPicPr>
              <p:cNvPr id="68" name="Ink 67"/>
            </p:nvPicPr>
            <p:blipFill>
              <a:blip r:embed="rId124"/>
            </p:blipFill>
            <p:spPr>
              <a:xfrm>
                <a:off x="6414564" y="3750947"/>
                <a:ext cx="85111" cy="253598"/>
              </a:xfrm>
              <a:prstGeom prst="rect"/>
            </p:spPr>
          </p:pic>
        </mc:Fallback>
      </mc:AlternateContent>
      <mc:AlternateContent xmlns:mc="http://schemas.openxmlformats.org/markup-compatibility/2006" xmlns:p14="http://schemas.microsoft.com/office/powerpoint/2010/main">
        <mc:Choice Requires="p14">
          <p:contentPart r:id="rId125" p14:bwMode="auto">
            <p14:nvContentPartPr>
              <p14:cNvPr id="69" name="Ink 68"/>
              <p14:cNvContentPartPr/>
              <p14:nvPr/>
            </p14:nvContentPartPr>
            <p14:xfrm>
              <a:off x="6417917" y="3853153"/>
              <a:ext cx="81757" cy="112426"/>
            </p14:xfrm>
          </p:contentPart>
        </mc:Choice>
        <mc:Fallback xmlns="">
          <p:pic>
            <p:nvPicPr>
              <p:cNvPr id="69" name="Ink 68"/>
            </p:nvPicPr>
            <p:blipFill>
              <a:blip r:embed="rId126"/>
            </p:blipFill>
            <p:spPr>
              <a:xfrm>
                <a:off x="6417917" y="3853153"/>
                <a:ext cx="81757" cy="112426"/>
              </a:xfrm>
              <a:prstGeom prst="rect"/>
            </p:spPr>
          </p:pic>
        </mc:Fallback>
      </mc:AlternateContent>
      <mc:AlternateContent xmlns:mc="http://schemas.openxmlformats.org/markup-compatibility/2006" xmlns:p14="http://schemas.microsoft.com/office/powerpoint/2010/main">
        <mc:Choice Requires="p14">
          <p:contentPart r:id="rId127" p14:bwMode="auto">
            <p14:nvContentPartPr>
              <p14:cNvPr id="70" name="Ink 69"/>
              <p14:cNvContentPartPr/>
              <p14:nvPr/>
            </p14:nvContentPartPr>
            <p14:xfrm>
              <a:off x="6343027" y="3906811"/>
              <a:ext cx="128543" cy="33217"/>
            </p14:xfrm>
          </p:contentPart>
        </mc:Choice>
        <mc:Fallback xmlns="">
          <p:pic>
            <p:nvPicPr>
              <p:cNvPr id="70" name="Ink 69"/>
            </p:nvPicPr>
            <p:blipFill>
              <a:blip r:embed="rId128"/>
            </p:blipFill>
            <p:spPr>
              <a:xfrm>
                <a:off x="6343027" y="3906811"/>
                <a:ext cx="128543" cy="33217"/>
              </a:xfrm>
              <a:prstGeom prst="rect"/>
            </p:spPr>
          </p:pic>
        </mc:Fallback>
      </mc:AlternateContent>
      <mc:AlternateContent xmlns:mc="http://schemas.openxmlformats.org/markup-compatibility/2006" xmlns:p14="http://schemas.microsoft.com/office/powerpoint/2010/main">
        <mc:Choice Requires="p14">
          <p:contentPart r:id="rId129" p14:bwMode="auto">
            <p14:nvContentPartPr>
              <p14:cNvPr id="71" name="Ink 70"/>
              <p14:cNvContentPartPr/>
              <p14:nvPr/>
            </p14:nvContentPartPr>
            <p14:xfrm>
              <a:off x="6522669" y="3730506"/>
              <a:ext cx="38324" cy="99651"/>
            </p14:xfrm>
          </p:contentPart>
        </mc:Choice>
        <mc:Fallback xmlns="">
          <p:pic>
            <p:nvPicPr>
              <p:cNvPr id="71" name="Ink 70"/>
            </p:nvPicPr>
            <p:blipFill>
              <a:blip r:embed="rId130"/>
            </p:blipFill>
            <p:spPr>
              <a:xfrm>
                <a:off x="6522669" y="3730506"/>
                <a:ext cx="38324" cy="99651"/>
              </a:xfrm>
              <a:prstGeom prst="rect"/>
            </p:spPr>
          </p:pic>
        </mc:Fallback>
      </mc:AlternateContent>
      <mc:AlternateContent xmlns:mc="http://schemas.openxmlformats.org/markup-compatibility/2006" xmlns:p14="http://schemas.microsoft.com/office/powerpoint/2010/main">
        <mc:Choice Requires="p14">
          <p:contentPart r:id="rId131" p14:bwMode="auto">
            <p14:nvContentPartPr>
              <p14:cNvPr id="72" name="Ink 71"/>
              <p14:cNvContentPartPr/>
              <p14:nvPr/>
            </p14:nvContentPartPr>
            <p14:xfrm>
              <a:off x="6474125" y="3817381"/>
              <a:ext cx="117526" cy="20441"/>
            </p14:xfrm>
          </p:contentPart>
        </mc:Choice>
        <mc:Fallback xmlns="">
          <p:pic>
            <p:nvPicPr>
              <p:cNvPr id="72" name="Ink 71"/>
            </p:nvPicPr>
            <p:blipFill>
              <a:blip r:embed="rId132"/>
            </p:blipFill>
            <p:spPr>
              <a:xfrm>
                <a:off x="6474125" y="3817381"/>
                <a:ext cx="117526" cy="20441"/>
              </a:xfrm>
              <a:prstGeom prst="rect"/>
            </p:spPr>
          </p:pic>
        </mc:Fallback>
      </mc:AlternateContent>
      <mc:AlternateContent xmlns:mc="http://schemas.openxmlformats.org/markup-compatibility/2006" xmlns:p14="http://schemas.microsoft.com/office/powerpoint/2010/main">
        <mc:Choice Requires="p14">
          <p:contentPart r:id="rId133" p14:bwMode="auto">
            <p14:nvContentPartPr>
              <p14:cNvPr id="73" name="Ink 72"/>
              <p14:cNvContentPartPr/>
              <p14:nvPr/>
            </p14:nvContentPartPr>
            <p14:xfrm>
              <a:off x="6581431" y="3776499"/>
              <a:ext cx="14052" cy="81765"/>
            </p14:xfrm>
          </p:contentPart>
        </mc:Choice>
        <mc:Fallback xmlns="">
          <p:pic>
            <p:nvPicPr>
              <p:cNvPr id="73" name="Ink 72"/>
            </p:nvPicPr>
            <p:blipFill>
              <a:blip r:embed="rId134"/>
            </p:blipFill>
            <p:spPr>
              <a:xfrm>
                <a:off x="6581431" y="3776499"/>
                <a:ext cx="14052" cy="81765"/>
              </a:xfrm>
              <a:prstGeom prst="rect"/>
            </p:spPr>
          </p:pic>
        </mc:Fallback>
      </mc:AlternateContent>
      <mc:AlternateContent xmlns:mc="http://schemas.openxmlformats.org/markup-compatibility/2006" xmlns:p14="http://schemas.microsoft.com/office/powerpoint/2010/main">
        <mc:Choice Requires="p14">
          <p:contentPart r:id="rId135" p14:bwMode="auto">
            <p14:nvContentPartPr>
              <p14:cNvPr id="74" name="Ink 73"/>
              <p14:cNvContentPartPr/>
              <p14:nvPr/>
            </p14:nvContentPartPr>
            <p14:xfrm>
              <a:off x="6530333" y="3853153"/>
              <a:ext cx="122636" cy="132867"/>
            </p14:xfrm>
          </p:contentPart>
        </mc:Choice>
        <mc:Fallback xmlns="">
          <p:pic>
            <p:nvPicPr>
              <p:cNvPr id="74" name="Ink 73"/>
            </p:nvPicPr>
            <p:blipFill>
              <a:blip r:embed="rId136"/>
            </p:blipFill>
            <p:spPr>
              <a:xfrm>
                <a:off x="6530333" y="3853153"/>
                <a:ext cx="122636" cy="132867"/>
              </a:xfrm>
              <a:prstGeom prst="rect"/>
            </p:spPr>
          </p:pic>
        </mc:Fallback>
      </mc:AlternateContent>
      <mc:AlternateContent xmlns:mc="http://schemas.openxmlformats.org/markup-compatibility/2006" xmlns:p14="http://schemas.microsoft.com/office/powerpoint/2010/main">
        <mc:Choice Requires="p14">
          <p:contentPart r:id="rId137" p14:bwMode="auto">
            <p14:nvContentPartPr>
              <p14:cNvPr id="75" name="Ink 74"/>
              <p14:cNvContentPartPr/>
              <p14:nvPr/>
            </p14:nvContentPartPr>
            <p14:xfrm>
              <a:off x="6698957" y="3960469"/>
              <a:ext cx="10219" cy="15331"/>
            </p14:xfrm>
          </p:contentPart>
        </mc:Choice>
        <mc:Fallback xmlns="">
          <p:pic>
            <p:nvPicPr>
              <p:cNvPr id="75" name="Ink 74"/>
            </p:nvPicPr>
            <p:blipFill>
              <a:blip r:embed="rId138"/>
            </p:blipFill>
            <p:spPr>
              <a:xfrm>
                <a:off x="6698957" y="3960469"/>
                <a:ext cx="10219" cy="15331"/>
              </a:xfrm>
              <a:prstGeom prst="rect"/>
            </p:spPr>
          </p:pic>
        </mc:Fallback>
      </mc:AlternateContent>
      <mc:AlternateContent xmlns:mc="http://schemas.openxmlformats.org/markup-compatibility/2006" xmlns:p14="http://schemas.microsoft.com/office/powerpoint/2010/main">
        <mc:Choice Requires="p14">
          <p:contentPart r:id="rId139" p14:bwMode="auto">
            <p14:nvContentPartPr>
              <p14:cNvPr id="76" name="Ink 75"/>
              <p14:cNvContentPartPr/>
              <p14:nvPr/>
            </p14:nvContentPartPr>
            <p14:xfrm>
              <a:off x="8390303" y="3633411"/>
              <a:ext cx="66427" cy="165445"/>
            </p14:xfrm>
          </p:contentPart>
        </mc:Choice>
        <mc:Fallback xmlns="">
          <p:pic>
            <p:nvPicPr>
              <p:cNvPr id="76" name="Ink 75"/>
            </p:nvPicPr>
            <p:blipFill>
              <a:blip r:embed="rId140"/>
            </p:blipFill>
            <p:spPr>
              <a:xfrm>
                <a:off x="8390303" y="3633411"/>
                <a:ext cx="66427" cy="165445"/>
              </a:xfrm>
              <a:prstGeom prst="rect"/>
            </p:spPr>
          </p:pic>
        </mc:Fallback>
      </mc:AlternateContent>
      <mc:AlternateContent xmlns:mc="http://schemas.openxmlformats.org/markup-compatibility/2006" xmlns:p14="http://schemas.microsoft.com/office/powerpoint/2010/main">
        <mc:Choice Requires="p14">
          <p:contentPart r:id="rId141" p14:bwMode="auto">
            <p14:nvContentPartPr>
              <p14:cNvPr id="77" name="Ink 76"/>
              <p14:cNvContentPartPr/>
              <p14:nvPr/>
            </p14:nvContentPartPr>
            <p14:xfrm>
              <a:off x="8413297" y="3684514"/>
              <a:ext cx="132216" cy="348138"/>
            </p14:xfrm>
          </p:contentPart>
        </mc:Choice>
        <mc:Fallback xmlns="">
          <p:pic>
            <p:nvPicPr>
              <p:cNvPr id="77" name="Ink 76"/>
            </p:nvPicPr>
            <p:blipFill>
              <a:blip r:embed="rId142"/>
            </p:blipFill>
            <p:spPr>
              <a:xfrm>
                <a:off x="8413297" y="3684514"/>
                <a:ext cx="132216" cy="348138"/>
              </a:xfrm>
              <a:prstGeom prst="rect"/>
            </p:spPr>
          </p:pic>
        </mc:Fallback>
      </mc:AlternateContent>
      <mc:AlternateContent xmlns:mc="http://schemas.openxmlformats.org/markup-compatibility/2006" xmlns:p14="http://schemas.microsoft.com/office/powerpoint/2010/main">
        <mc:Choice Requires="p14">
          <p:contentPart r:id="rId143" p14:bwMode="auto">
            <p14:nvContentPartPr>
              <p14:cNvPr id="78" name="Ink 77"/>
              <p14:cNvContentPartPr/>
              <p14:nvPr/>
            </p14:nvContentPartPr>
            <p14:xfrm>
              <a:off x="8583198" y="3768833"/>
              <a:ext cx="330860" cy="288731"/>
            </p14:xfrm>
          </p:contentPart>
        </mc:Choice>
        <mc:Fallback xmlns="">
          <p:pic>
            <p:nvPicPr>
              <p:cNvPr id="78" name="Ink 77"/>
            </p:nvPicPr>
            <p:blipFill>
              <a:blip r:embed="rId144"/>
            </p:blipFill>
            <p:spPr>
              <a:xfrm>
                <a:off x="8583198" y="3768833"/>
                <a:ext cx="330860" cy="288731"/>
              </a:xfrm>
              <a:prstGeom prst="rect"/>
            </p:spPr>
          </p:pic>
        </mc:Fallback>
      </mc:AlternateContent>
      <mc:AlternateContent xmlns:mc="http://schemas.openxmlformats.org/markup-compatibility/2006" xmlns:p14="http://schemas.microsoft.com/office/powerpoint/2010/main">
        <mc:Choice Requires="p14">
          <p:contentPart r:id="rId145" p14:bwMode="auto">
            <p14:nvContentPartPr>
              <p14:cNvPr id="79" name="Ink 78"/>
              <p14:cNvContentPartPr/>
              <p14:nvPr/>
            </p14:nvContentPartPr>
            <p14:xfrm>
              <a:off x="8745435" y="3745837"/>
              <a:ext cx="102196" cy="5110"/>
            </p14:xfrm>
          </p:contentPart>
        </mc:Choice>
        <mc:Fallback xmlns="">
          <p:pic>
            <p:nvPicPr>
              <p:cNvPr id="79" name="Ink 78"/>
            </p:nvPicPr>
            <p:blipFill>
              <a:blip r:embed="rId146"/>
            </p:blipFill>
            <p:spPr>
              <a:xfrm>
                <a:off x="8745435" y="3745837"/>
                <a:ext cx="102196" cy="5110"/>
              </a:xfrm>
              <a:prstGeom prst="rect"/>
            </p:spPr>
          </p:pic>
        </mc:Fallback>
      </mc:AlternateContent>
      <mc:AlternateContent xmlns:mc="http://schemas.openxmlformats.org/markup-compatibility/2006" xmlns:p14="http://schemas.microsoft.com/office/powerpoint/2010/main">
        <mc:Choice Requires="p14">
          <p:contentPart r:id="rId147" p14:bwMode="auto">
            <p14:nvContentPartPr>
              <p14:cNvPr id="80" name="Ink 79"/>
              <p14:cNvContentPartPr/>
              <p14:nvPr/>
            </p14:nvContentPartPr>
            <p14:xfrm>
              <a:off x="8709346" y="3618080"/>
              <a:ext cx="181718" cy="394131"/>
            </p14:xfrm>
          </p:contentPart>
        </mc:Choice>
        <mc:Fallback xmlns="">
          <p:pic>
            <p:nvPicPr>
              <p:cNvPr id="80" name="Ink 79"/>
            </p:nvPicPr>
            <p:blipFill>
              <a:blip r:embed="rId148"/>
            </p:blipFill>
            <p:spPr>
              <a:xfrm>
                <a:off x="8709346" y="3618080"/>
                <a:ext cx="181718" cy="394131"/>
              </a:xfrm>
              <a:prstGeom prst="rect"/>
            </p:spPr>
          </p:pic>
        </mc:Fallback>
      </mc:AlternateContent>
      <mc:AlternateContent xmlns:mc="http://schemas.openxmlformats.org/markup-compatibility/2006" xmlns:p14="http://schemas.microsoft.com/office/powerpoint/2010/main">
        <mc:Choice Requires="p14">
          <p:contentPart r:id="rId149" p14:bwMode="auto">
            <p14:nvContentPartPr>
              <p14:cNvPr id="81" name="Ink 80"/>
              <p14:cNvContentPartPr/>
              <p14:nvPr/>
            </p14:nvContentPartPr>
            <p14:xfrm>
              <a:off x="8972821" y="3771389"/>
              <a:ext cx="155210" cy="20441"/>
            </p14:xfrm>
          </p:contentPart>
        </mc:Choice>
        <mc:Fallback xmlns="">
          <p:pic>
            <p:nvPicPr>
              <p:cNvPr id="81" name="Ink 80"/>
            </p:nvPicPr>
            <p:blipFill>
              <a:blip r:embed="rId150"/>
            </p:blipFill>
            <p:spPr>
              <a:xfrm>
                <a:off x="8972821" y="3771389"/>
                <a:ext cx="155210" cy="20441"/>
              </a:xfrm>
              <a:prstGeom prst="rect"/>
            </p:spPr>
          </p:pic>
        </mc:Fallback>
      </mc:AlternateContent>
      <mc:AlternateContent xmlns:mc="http://schemas.openxmlformats.org/markup-compatibility/2006" xmlns:p14="http://schemas.microsoft.com/office/powerpoint/2010/main">
        <mc:Choice Requires="p14">
          <p:contentPart r:id="rId151" p14:bwMode="auto">
            <p14:nvContentPartPr>
              <p14:cNvPr id="82" name="Ink 81"/>
              <p14:cNvContentPartPr/>
              <p14:nvPr/>
            </p14:nvContentPartPr>
            <p14:xfrm>
              <a:off x="9008589" y="3848043"/>
              <a:ext cx="27465" cy="153308"/>
            </p14:xfrm>
          </p:contentPart>
        </mc:Choice>
        <mc:Fallback xmlns="">
          <p:pic>
            <p:nvPicPr>
              <p:cNvPr id="82" name="Ink 81"/>
            </p:nvPicPr>
            <p:blipFill>
              <a:blip r:embed="rId152"/>
            </p:blipFill>
            <p:spPr>
              <a:xfrm>
                <a:off x="9008589" y="3848043"/>
                <a:ext cx="27465" cy="153308"/>
              </a:xfrm>
              <a:prstGeom prst="rect"/>
            </p:spPr>
          </p:pic>
        </mc:Fallback>
      </mc:AlternateContent>
      <mc:AlternateContent xmlns:mc="http://schemas.openxmlformats.org/markup-compatibility/2006" xmlns:p14="http://schemas.microsoft.com/office/powerpoint/2010/main">
        <mc:Choice Requires="p14">
          <p:contentPart r:id="rId153" p14:bwMode="auto">
            <p14:nvContentPartPr>
              <p14:cNvPr id="83" name="Ink 82"/>
              <p14:cNvContentPartPr/>
              <p14:nvPr/>
            </p14:nvContentPartPr>
            <p14:xfrm>
              <a:off x="8983041" y="3888925"/>
              <a:ext cx="132855" cy="117536"/>
            </p14:xfrm>
          </p:contentPart>
        </mc:Choice>
        <mc:Fallback xmlns="">
          <p:pic>
            <p:nvPicPr>
              <p:cNvPr id="83" name="Ink 82"/>
            </p:nvPicPr>
            <p:blipFill>
              <a:blip r:embed="rId154"/>
            </p:blipFill>
            <p:spPr>
              <a:xfrm>
                <a:off x="8983041" y="3888925"/>
                <a:ext cx="132855" cy="117536"/>
              </a:xfrm>
              <a:prstGeom prst="rect"/>
            </p:spPr>
          </p:pic>
        </mc:Fallback>
      </mc:AlternateContent>
      <mc:AlternateContent xmlns:mc="http://schemas.openxmlformats.org/markup-compatibility/2006" xmlns:p14="http://schemas.microsoft.com/office/powerpoint/2010/main">
        <mc:Choice Requires="p14">
          <p:contentPart r:id="rId155" p14:bwMode="auto">
            <p14:nvContentPartPr>
              <p14:cNvPr id="84" name="Ink 83"/>
              <p14:cNvContentPartPr/>
              <p14:nvPr/>
            </p14:nvContentPartPr>
            <p14:xfrm>
              <a:off x="9054578" y="3710065"/>
              <a:ext cx="153294" cy="403713"/>
            </p14:xfrm>
          </p:contentPart>
        </mc:Choice>
        <mc:Fallback xmlns="">
          <p:pic>
            <p:nvPicPr>
              <p:cNvPr id="84" name="Ink 83"/>
            </p:nvPicPr>
            <p:blipFill>
              <a:blip r:embed="rId156"/>
            </p:blipFill>
            <p:spPr>
              <a:xfrm>
                <a:off x="9054578" y="3710065"/>
                <a:ext cx="153294" cy="403713"/>
              </a:xfrm>
              <a:prstGeom prst="rect"/>
            </p:spPr>
          </p:pic>
        </mc:Fallback>
      </mc:AlternateContent>
      <mc:AlternateContent xmlns:mc="http://schemas.openxmlformats.org/markup-compatibility/2006" xmlns:p14="http://schemas.microsoft.com/office/powerpoint/2010/main">
        <mc:Choice Requires="p14">
          <p:contentPart r:id="rId157" p14:bwMode="auto">
            <p14:nvContentPartPr>
              <p14:cNvPr id="85" name="Ink 84"/>
              <p14:cNvContentPartPr/>
              <p14:nvPr/>
            </p14:nvContentPartPr>
            <p14:xfrm>
              <a:off x="9345837" y="3817381"/>
              <a:ext cx="20439" cy="49346"/>
            </p14:xfrm>
          </p:contentPart>
        </mc:Choice>
        <mc:Fallback xmlns="">
          <p:pic>
            <p:nvPicPr>
              <p:cNvPr id="85" name="Ink 84"/>
            </p:nvPicPr>
            <p:blipFill>
              <a:blip r:embed="rId158"/>
            </p:blipFill>
            <p:spPr>
              <a:xfrm>
                <a:off x="9345837" y="3817381"/>
                <a:ext cx="20439" cy="49346"/>
              </a:xfrm>
              <a:prstGeom prst="rect"/>
            </p:spPr>
          </p:pic>
        </mc:Fallback>
      </mc:AlternateContent>
      <mc:AlternateContent xmlns:mc="http://schemas.openxmlformats.org/markup-compatibility/2006" xmlns:p14="http://schemas.microsoft.com/office/powerpoint/2010/main">
        <mc:Choice Requires="p14">
          <p:contentPart r:id="rId159" p14:bwMode="auto">
            <p14:nvContentPartPr>
              <p14:cNvPr id="86" name="Ink 85"/>
              <p14:cNvContentPartPr/>
              <p14:nvPr/>
            </p14:nvContentPartPr>
            <p14:xfrm>
              <a:off x="9582166" y="3763244"/>
              <a:ext cx="170699" cy="267491"/>
            </p14:xfrm>
          </p:contentPart>
        </mc:Choice>
        <mc:Fallback xmlns="">
          <p:pic>
            <p:nvPicPr>
              <p:cNvPr id="86" name="Ink 85"/>
            </p:nvPicPr>
            <p:blipFill>
              <a:blip r:embed="rId160"/>
            </p:blipFill>
            <p:spPr>
              <a:xfrm>
                <a:off x="9582166" y="3763244"/>
                <a:ext cx="170699" cy="267491"/>
              </a:xfrm>
              <a:prstGeom prst="rect"/>
            </p:spPr>
          </p:pic>
        </mc:Fallback>
      </mc:AlternateContent>
      <mc:AlternateContent xmlns:mc="http://schemas.openxmlformats.org/markup-compatibility/2006" xmlns:p14="http://schemas.microsoft.com/office/powerpoint/2010/main">
        <mc:Choice Requires="p14">
          <p:contentPart r:id="rId161" p14:bwMode="auto">
            <p14:nvContentPartPr>
              <p14:cNvPr id="87" name="Ink 86"/>
              <p14:cNvContentPartPr/>
              <p14:nvPr/>
            </p14:nvContentPartPr>
            <p14:xfrm>
              <a:off x="9795500" y="3720286"/>
              <a:ext cx="132855" cy="25551"/>
            </p14:xfrm>
          </p:contentPart>
        </mc:Choice>
        <mc:Fallback xmlns="">
          <p:pic>
            <p:nvPicPr>
              <p:cNvPr id="87" name="Ink 86"/>
            </p:nvPicPr>
            <p:blipFill>
              <a:blip r:embed="rId162"/>
            </p:blipFill>
            <p:spPr>
              <a:xfrm>
                <a:off x="9795500" y="3720286"/>
                <a:ext cx="132855" cy="25551"/>
              </a:xfrm>
              <a:prstGeom prst="rect"/>
            </p:spPr>
          </p:pic>
        </mc:Fallback>
      </mc:AlternateContent>
      <mc:AlternateContent xmlns:mc="http://schemas.openxmlformats.org/markup-compatibility/2006" xmlns:p14="http://schemas.microsoft.com/office/powerpoint/2010/main">
        <mc:Choice Requires="p14">
          <p:contentPart r:id="rId163" p14:bwMode="auto">
            <p14:nvContentPartPr>
              <p14:cNvPr id="88" name="Ink 87"/>
              <p14:cNvContentPartPr/>
              <p14:nvPr/>
            </p14:nvContentPartPr>
            <p14:xfrm>
              <a:off x="9815301" y="3735616"/>
              <a:ext cx="107944" cy="221020"/>
            </p14:xfrm>
          </p:contentPart>
        </mc:Choice>
        <mc:Fallback xmlns="">
          <p:pic>
            <p:nvPicPr>
              <p:cNvPr id="88" name="Ink 87"/>
            </p:nvPicPr>
            <p:blipFill>
              <a:blip r:embed="rId164"/>
            </p:blipFill>
            <p:spPr>
              <a:xfrm>
                <a:off x="9815301" y="3735616"/>
                <a:ext cx="107944" cy="221020"/>
              </a:xfrm>
              <a:prstGeom prst="rect"/>
            </p:spPr>
          </p:pic>
        </mc:Fallback>
      </mc:AlternateContent>
      <mc:AlternateContent xmlns:mc="http://schemas.openxmlformats.org/markup-compatibility/2006" xmlns:p14="http://schemas.microsoft.com/office/powerpoint/2010/main">
        <mc:Choice Requires="p14">
          <p:contentPart r:id="rId165" p14:bwMode="auto">
            <p14:nvContentPartPr>
              <p14:cNvPr id="89" name="Ink 88"/>
              <p14:cNvContentPartPr/>
              <p14:nvPr/>
            </p14:nvContentPartPr>
            <p14:xfrm>
              <a:off x="9782725" y="3878704"/>
              <a:ext cx="99641" cy="127758"/>
            </p14:xfrm>
          </p:contentPart>
        </mc:Choice>
        <mc:Fallback xmlns="">
          <p:pic>
            <p:nvPicPr>
              <p:cNvPr id="89" name="Ink 88"/>
            </p:nvPicPr>
            <p:blipFill>
              <a:blip r:embed="rId166"/>
            </p:blipFill>
            <p:spPr>
              <a:xfrm>
                <a:off x="9782725" y="3878704"/>
                <a:ext cx="99641" cy="127758"/>
              </a:xfrm>
              <a:prstGeom prst="rect"/>
            </p:spPr>
          </p:pic>
        </mc:Fallback>
      </mc:AlternateContent>
      <mc:AlternateContent xmlns:mc="http://schemas.openxmlformats.org/markup-compatibility/2006" xmlns:p14="http://schemas.microsoft.com/office/powerpoint/2010/main">
        <mc:Choice Requires="p14">
          <p:contentPart r:id="rId167" p14:bwMode="auto">
            <p14:nvContentPartPr>
              <p14:cNvPr id="90" name="Ink 89"/>
              <p14:cNvContentPartPr/>
              <p14:nvPr/>
            </p14:nvContentPartPr>
            <p14:xfrm>
              <a:off x="9851708" y="3955359"/>
              <a:ext cx="91976" cy="52699"/>
            </p14:xfrm>
          </p:contentPart>
        </mc:Choice>
        <mc:Fallback xmlns="">
          <p:pic>
            <p:nvPicPr>
              <p:cNvPr id="90" name="Ink 89"/>
            </p:nvPicPr>
            <p:blipFill>
              <a:blip r:embed="rId168"/>
            </p:blipFill>
            <p:spPr>
              <a:xfrm>
                <a:off x="9851708" y="3955359"/>
                <a:ext cx="91976" cy="52699"/>
              </a:xfrm>
              <a:prstGeom prst="rect"/>
            </p:spPr>
          </p:pic>
        </mc:Fallback>
      </mc:AlternateContent>
      <mc:AlternateContent xmlns:mc="http://schemas.openxmlformats.org/markup-compatibility/2006" xmlns:p14="http://schemas.microsoft.com/office/powerpoint/2010/main">
        <mc:Choice Requires="p14">
          <p:contentPart r:id="rId169" p14:bwMode="auto">
            <p14:nvContentPartPr>
              <p14:cNvPr id="91" name="Ink 90"/>
              <p14:cNvContentPartPr/>
              <p14:nvPr/>
            </p14:nvContentPartPr>
            <p14:xfrm>
              <a:off x="10112308" y="3653852"/>
              <a:ext cx="20439" cy="56213"/>
            </p14:xfrm>
          </p:contentPart>
        </mc:Choice>
        <mc:Fallback xmlns="">
          <p:pic>
            <p:nvPicPr>
              <p:cNvPr id="91" name="Ink 90"/>
            </p:nvPicPr>
            <p:blipFill>
              <a:blip r:embed="rId170"/>
            </p:blipFill>
            <p:spPr>
              <a:xfrm>
                <a:off x="10112308" y="3653852"/>
                <a:ext cx="20439" cy="56213"/>
              </a:xfrm>
              <a:prstGeom prst="rect"/>
            </p:spPr>
          </p:pic>
        </mc:Fallback>
      </mc:AlternateContent>
      <mc:AlternateContent xmlns:mc="http://schemas.openxmlformats.org/markup-compatibility/2006" xmlns:p14="http://schemas.microsoft.com/office/powerpoint/2010/main">
        <mc:Choice Requires="p14">
          <p:contentPart r:id="rId171" p14:bwMode="auto">
            <p14:nvContentPartPr>
              <p14:cNvPr id="92" name="Ink 91"/>
              <p14:cNvContentPartPr/>
              <p14:nvPr/>
            </p14:nvContentPartPr>
            <p14:xfrm>
              <a:off x="10078296" y="3745837"/>
              <a:ext cx="131098" cy="15331"/>
            </p14:xfrm>
          </p:contentPart>
        </mc:Choice>
        <mc:Fallback xmlns="">
          <p:pic>
            <p:nvPicPr>
              <p:cNvPr id="92" name="Ink 91"/>
            </p:nvPicPr>
            <p:blipFill>
              <a:blip r:embed="rId172"/>
            </p:blipFill>
            <p:spPr>
              <a:xfrm>
                <a:off x="10078296" y="3745837"/>
                <a:ext cx="131098" cy="15331"/>
              </a:xfrm>
              <a:prstGeom prst="rect"/>
            </p:spPr>
          </p:pic>
        </mc:Fallback>
      </mc:AlternateContent>
      <mc:AlternateContent xmlns:mc="http://schemas.openxmlformats.org/markup-compatibility/2006" xmlns:p14="http://schemas.microsoft.com/office/powerpoint/2010/main">
        <mc:Choice Requires="p14">
          <p:contentPart r:id="rId173" p14:bwMode="auto">
            <p14:nvContentPartPr>
              <p14:cNvPr id="93" name="Ink 92"/>
              <p14:cNvContentPartPr/>
              <p14:nvPr/>
            </p14:nvContentPartPr>
            <p14:xfrm>
              <a:off x="10056100" y="3730506"/>
              <a:ext cx="184592" cy="473500"/>
            </p14:xfrm>
          </p:contentPart>
        </mc:Choice>
        <mc:Fallback xmlns="">
          <p:pic>
            <p:nvPicPr>
              <p:cNvPr id="93" name="Ink 92"/>
            </p:nvPicPr>
            <p:blipFill>
              <a:blip r:embed="rId174"/>
            </p:blipFill>
            <p:spPr>
              <a:xfrm>
                <a:off x="10056100" y="3730506"/>
                <a:ext cx="184592" cy="473500"/>
              </a:xfrm>
              <a:prstGeom prst="rect"/>
            </p:spPr>
          </p:pic>
        </mc:Fallback>
      </mc:AlternateContent>
      <mc:AlternateContent xmlns:mc="http://schemas.openxmlformats.org/markup-compatibility/2006" xmlns:p14="http://schemas.microsoft.com/office/powerpoint/2010/main">
        <mc:Choice Requires="p14">
          <p:contentPart r:id="rId175" p14:bwMode="auto">
            <p14:nvContentPartPr>
              <p14:cNvPr id="94" name="Ink 93"/>
              <p14:cNvContentPartPr/>
              <p14:nvPr/>
            </p14:nvContentPartPr>
            <p14:xfrm>
              <a:off x="10250273" y="4019237"/>
              <a:ext cx="15329" cy="21240"/>
            </p14:xfrm>
          </p:contentPart>
        </mc:Choice>
        <mc:Fallback xmlns="">
          <p:pic>
            <p:nvPicPr>
              <p:cNvPr id="94" name="Ink 93"/>
            </p:nvPicPr>
            <p:blipFill>
              <a:blip r:embed="rId176"/>
            </p:blipFill>
            <p:spPr>
              <a:xfrm>
                <a:off x="10250273" y="4019237"/>
                <a:ext cx="15329" cy="21240"/>
              </a:xfrm>
              <a:prstGeom prst="rect"/>
            </p:spPr>
          </p:pic>
        </mc:Fallback>
      </mc:AlternateContent>
      <mc:AlternateContent xmlns:mc="http://schemas.openxmlformats.org/markup-compatibility/2006" xmlns:p14="http://schemas.microsoft.com/office/powerpoint/2010/main">
        <mc:Choice Requires="p14">
          <p:contentPart r:id="rId177" p14:bwMode="auto">
            <p14:nvContentPartPr>
              <p14:cNvPr id="95" name="Ink 94"/>
              <p14:cNvContentPartPr/>
              <p14:nvPr/>
            </p14:nvContentPartPr>
            <p14:xfrm>
              <a:off x="1545716" y="4893096"/>
              <a:ext cx="2600892" cy="171194"/>
            </p14:xfrm>
          </p:contentPart>
        </mc:Choice>
        <mc:Fallback xmlns="">
          <p:pic>
            <p:nvPicPr>
              <p:cNvPr id="95" name="Ink 94"/>
            </p:nvPicPr>
            <p:blipFill>
              <a:blip r:embed="rId178"/>
            </p:blipFill>
            <p:spPr>
              <a:xfrm>
                <a:off x="1545716" y="4893096"/>
                <a:ext cx="2600892" cy="171194"/>
              </a:xfrm>
              <a:prstGeom prst="rect"/>
            </p:spPr>
          </p:pic>
        </mc:Fallback>
      </mc:AlternateContent>
      <mc:AlternateContent xmlns:mc="http://schemas.openxmlformats.org/markup-compatibility/2006" xmlns:p14="http://schemas.microsoft.com/office/powerpoint/2010/main">
        <mc:Choice Requires="p14">
          <p:contentPart r:id="rId179" p14:bwMode="auto">
            <p14:nvContentPartPr>
              <p14:cNvPr id="96" name="Ink 95"/>
              <p14:cNvContentPartPr/>
              <p14:nvPr/>
            </p14:nvContentPartPr>
            <p14:xfrm>
              <a:off x="9529790" y="5070678"/>
              <a:ext cx="1882964" cy="100928"/>
            </p14:xfrm>
          </p:contentPart>
        </mc:Choice>
        <mc:Fallback xmlns="">
          <p:pic>
            <p:nvPicPr>
              <p:cNvPr id="96" name="Ink 95"/>
            </p:nvPicPr>
            <p:blipFill>
              <a:blip r:embed="rId180"/>
            </p:blipFill>
            <p:spPr>
              <a:xfrm>
                <a:off x="9529790" y="5070678"/>
                <a:ext cx="1882964" cy="100928"/>
              </a:xfrm>
              <a:prstGeom prst="rect"/>
            </p:spPr>
          </p:pic>
        </mc:Fallback>
      </mc:AlternateContent>
      <mc:AlternateContent xmlns:mc="http://schemas.openxmlformats.org/markup-compatibility/2006" xmlns:p14="http://schemas.microsoft.com/office/powerpoint/2010/main">
        <mc:Choice Requires="p14">
          <p:contentPart r:id="rId181" p14:bwMode="auto">
            <p14:nvContentPartPr>
              <p14:cNvPr id="97" name="Ink 96"/>
              <p14:cNvContentPartPr/>
              <p14:nvPr/>
            </p14:nvContentPartPr>
            <p14:xfrm>
              <a:off x="1517612" y="5314694"/>
              <a:ext cx="1494619" cy="301507"/>
            </p14:xfrm>
          </p:contentPart>
        </mc:Choice>
        <mc:Fallback xmlns="">
          <p:pic>
            <p:nvPicPr>
              <p:cNvPr id="97" name="Ink 96"/>
            </p:nvPicPr>
            <p:blipFill>
              <a:blip r:embed="rId182"/>
            </p:blipFill>
            <p:spPr>
              <a:xfrm>
                <a:off x="1517612" y="5314694"/>
                <a:ext cx="1494619" cy="301507"/>
              </a:xfrm>
              <a:prstGeom prst="rect"/>
            </p:spPr>
          </p:pic>
        </mc:Fallback>
      </mc:AlternateContent>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a:bodyPr>
          <a:lstStyle/>
          <a:p>
            <a:pPr marL="342900" lvl="1" indent="-342900" algn="l">
              <a:lnSpc>
                <a:spcPct val="125000"/>
              </a:lnSpc>
              <a:spcBef>
                <a:spcPts val="600"/>
              </a:spcBef>
              <a:buFont typeface="Wingdings" charset="2"/>
              <a:buChar char="l"/>
            </a:pPr>
            <a:r>
              <a:rPr lang="zh-CN" altLang="en-US" sz="2400" dirty="0" smtClean="0">
                <a:latin typeface="微软雅黑" pitchFamily="34" charset="-122"/>
                <a:ea typeface="微软雅黑" pitchFamily="34" charset="-122"/>
              </a:rPr>
              <a:t>若</a:t>
            </a:r>
            <a:r>
              <a:rPr lang="zh-CN" altLang="en-US" sz="2400" dirty="0">
                <a:latin typeface="微软雅黑" pitchFamily="34" charset="-122"/>
                <a:ea typeface="微软雅黑" pitchFamily="34" charset="-122"/>
              </a:rPr>
              <a:t>两个用户共享1个文件系统, 用户甲使用文件</a:t>
            </a:r>
            <a:r>
              <a:rPr lang="en-US" altLang="zh-CN" sz="2400" dirty="0">
                <a:latin typeface="微软雅黑" pitchFamily="34" charset="-122"/>
                <a:ea typeface="微软雅黑" pitchFamily="34" charset="-122"/>
              </a:rPr>
              <a:t>A、B、C、D、E, </a:t>
            </a:r>
            <a:r>
              <a:rPr lang="zh-CN" altLang="en-US" sz="2400" dirty="0">
                <a:latin typeface="微软雅黑" pitchFamily="34" charset="-122"/>
                <a:ea typeface="微软雅黑" pitchFamily="34" charset="-122"/>
              </a:rPr>
              <a:t>用户乙使用文件</a:t>
            </a:r>
            <a:r>
              <a:rPr lang="en-US" altLang="zh-CN" sz="2400" dirty="0">
                <a:latin typeface="微软雅黑" pitchFamily="34" charset="-122"/>
                <a:ea typeface="微软雅黑" pitchFamily="34" charset="-122"/>
              </a:rPr>
              <a:t>A、D、E、F</a:t>
            </a:r>
            <a:endParaRPr lang="en-US" altLang="zh-CN" sz="2400" dirty="0">
              <a:latin typeface="微软雅黑" pitchFamily="34" charset="-122"/>
              <a:ea typeface="微软雅黑" pitchFamily="34" charset="-122"/>
              <a:cs typeface="Times New Roman" pitchFamily="18" charset="0"/>
            </a:endParaRPr>
          </a:p>
          <a:p>
            <a:pPr marL="800100" lvl="1" indent="-342900">
              <a:lnSpc>
                <a:spcPct val="125000"/>
              </a:lnSpc>
              <a:spcBef>
                <a:spcPts val="600"/>
              </a:spcBef>
              <a:buClr>
                <a:srgbClr val="FF0000"/>
              </a:buClr>
              <a:buSzPct val="80000"/>
              <a:buFont typeface="Wingdings" charset="2"/>
              <a:buChar char="n"/>
            </a:pPr>
            <a:r>
              <a:rPr lang="zh-CN" altLang="en-US" sz="2400" dirty="0">
                <a:latin typeface="微软雅黑" pitchFamily="34" charset="-122"/>
                <a:ea typeface="微软雅黑" pitchFamily="34" charset="-122"/>
              </a:rPr>
              <a:t>已知用户甲的文件</a:t>
            </a:r>
            <a:r>
              <a:rPr lang="en-US" altLang="zh-CN" sz="2400" dirty="0">
                <a:latin typeface="微软雅黑" pitchFamily="34" charset="-122"/>
                <a:ea typeface="微软雅黑" pitchFamily="34" charset="-122"/>
              </a:rPr>
              <a:t>A</a:t>
            </a:r>
            <a:r>
              <a:rPr lang="zh-CN" altLang="en-US" sz="2400" dirty="0">
                <a:latin typeface="微软雅黑" pitchFamily="34" charset="-122"/>
                <a:ea typeface="微软雅黑" pitchFamily="34" charset="-122"/>
              </a:rPr>
              <a:t>与用户乙的文件</a:t>
            </a:r>
            <a:r>
              <a:rPr lang="en-US" altLang="zh-CN" sz="2400" dirty="0">
                <a:latin typeface="微软雅黑" pitchFamily="34" charset="-122"/>
                <a:ea typeface="微软雅黑" pitchFamily="34" charset="-122"/>
              </a:rPr>
              <a:t>A</a:t>
            </a:r>
            <a:r>
              <a:rPr lang="zh-CN" altLang="en-US" sz="2400" dirty="0">
                <a:latin typeface="微软雅黑" pitchFamily="34" charset="-122"/>
                <a:ea typeface="微软雅黑" pitchFamily="34" charset="-122"/>
              </a:rPr>
              <a:t>实际上不是同一文件，但甲、乙2用户的文件</a:t>
            </a:r>
            <a:r>
              <a:rPr lang="en-US" altLang="zh-CN" sz="2400" dirty="0">
                <a:latin typeface="微软雅黑" pitchFamily="34" charset="-122"/>
                <a:ea typeface="微软雅黑" pitchFamily="34" charset="-122"/>
              </a:rPr>
              <a:t>D</a:t>
            </a:r>
            <a:r>
              <a:rPr lang="zh-CN" altLang="en-US" sz="2400" dirty="0">
                <a:latin typeface="微软雅黑" pitchFamily="34" charset="-122"/>
                <a:ea typeface="微软雅黑" pitchFamily="34" charset="-122"/>
              </a:rPr>
              <a:t>和</a:t>
            </a:r>
            <a:r>
              <a:rPr lang="en-US" altLang="zh-CN" sz="2400" dirty="0">
                <a:latin typeface="微软雅黑" pitchFamily="34" charset="-122"/>
                <a:ea typeface="微软雅黑" pitchFamily="34" charset="-122"/>
              </a:rPr>
              <a:t>E</a:t>
            </a:r>
            <a:r>
              <a:rPr lang="zh-CN" altLang="en-US" sz="2400" dirty="0">
                <a:latin typeface="微软雅黑" pitchFamily="34" charset="-122"/>
                <a:ea typeface="微软雅黑" pitchFamily="34" charset="-122"/>
              </a:rPr>
              <a:t>正是同一文件。</a:t>
            </a:r>
            <a:endParaRPr lang="zh-CN" altLang="en-US" sz="2400" dirty="0">
              <a:latin typeface="微软雅黑" pitchFamily="34" charset="-122"/>
              <a:ea typeface="微软雅黑" pitchFamily="34" charset="-122"/>
            </a:endParaRPr>
          </a:p>
          <a:p>
            <a:pPr marL="342900" lvl="1" indent="-342900" algn="l">
              <a:lnSpc>
                <a:spcPct val="125000"/>
              </a:lnSpc>
              <a:spcBef>
                <a:spcPts val="600"/>
              </a:spcBef>
              <a:buFont typeface="Wingdings" charset="2"/>
              <a:buChar char="l"/>
            </a:pPr>
            <a:r>
              <a:rPr lang="zh-CN" altLang="en-US" sz="2400" dirty="0" smtClean="0">
                <a:latin typeface="微软雅黑" pitchFamily="34" charset="-122"/>
                <a:ea typeface="微软雅黑" pitchFamily="34" charset="-122"/>
              </a:rPr>
              <a:t>设计一种文件组织方式（文件目录），使得甲乙2用户可以共享文件又不致造成混乱</a:t>
            </a:r>
            <a:endParaRPr lang="en-US" altLang="zh-CN" sz="2400" dirty="0" smtClean="0">
              <a:latin typeface="微软雅黑" pitchFamily="34" charset="-122"/>
              <a:ea typeface="微软雅黑" pitchFamily="34" charset="-122"/>
            </a:endParaRPr>
          </a:p>
          <a:p>
            <a:pPr marL="342900" lvl="1" indent="-342900" algn="l">
              <a:lnSpc>
                <a:spcPct val="125000"/>
              </a:lnSpc>
              <a:spcBef>
                <a:spcPts val="600"/>
              </a:spcBef>
              <a:buFont typeface="Wingdings" charset="2"/>
              <a:buChar char="l"/>
            </a:pPr>
            <a:r>
              <a:rPr lang="en-US" altLang="zh-CN" sz="2400" dirty="0" smtClean="0">
                <a:latin typeface="微软雅黑" pitchFamily="34" charset="-122"/>
                <a:ea typeface="微软雅黑" pitchFamily="34" charset="-122"/>
              </a:rPr>
              <a:t>Answers</a:t>
            </a:r>
            <a:endParaRPr lang="en-US" altLang="zh-CN" sz="2400" dirty="0">
              <a:latin typeface="微软雅黑" pitchFamily="34" charset="-122"/>
              <a:ea typeface="微软雅黑" pitchFamily="34" charset="-122"/>
              <a:cs typeface="Times New Roman" pitchFamily="18" charset="0"/>
            </a:endParaRPr>
          </a:p>
          <a:p>
            <a:pPr marL="800100" lvl="1" indent="-342900">
              <a:lnSpc>
                <a:spcPct val="125000"/>
              </a:lnSpc>
              <a:spcBef>
                <a:spcPts val="600"/>
              </a:spcBef>
              <a:buClr>
                <a:srgbClr val="FF0000"/>
              </a:buClr>
              <a:buSzPct val="80000"/>
              <a:buFont typeface="Wingdings" charset="2"/>
              <a:buChar char="n"/>
            </a:pPr>
            <a:r>
              <a:rPr lang="zh-CN" altLang="en-US" sz="2400" dirty="0" smtClean="0">
                <a:latin typeface="微软雅黑" pitchFamily="34" charset="-122"/>
                <a:ea typeface="微软雅黑" pitchFamily="34" charset="-122"/>
              </a:rPr>
              <a:t>采用</a:t>
            </a:r>
            <a:r>
              <a:rPr lang="zh-CN" altLang="en-US" sz="2400" dirty="0">
                <a:latin typeface="微软雅黑" pitchFamily="34" charset="-122"/>
                <a:ea typeface="微软雅黑" pitchFamily="34" charset="-122"/>
              </a:rPr>
              <a:t>二级目录（树形目录）结构</a:t>
            </a:r>
            <a:endParaRPr lang="zh-CN" altLang="en-US" sz="2400" dirty="0">
              <a:latin typeface="微软雅黑" pitchFamily="34" charset="-122"/>
              <a:ea typeface="微软雅黑" pitchFamily="34" charset="-122"/>
            </a:endParaRPr>
          </a:p>
          <a:p>
            <a:endParaRPr lang="zh-CN" altLang="en-US" sz="2400" dirty="0">
              <a:latin typeface="微软雅黑" pitchFamily="34" charset="-122"/>
              <a:ea typeface="微软雅黑" pitchFamily="34" charset="-122"/>
            </a:endParaRPr>
          </a:p>
        </p:txBody>
      </p:sp>
      <p:sp>
        <p:nvSpPr>
          <p:cNvPr id="3" name="标题 2"/>
          <p:cNvSpPr>
            <a:spLocks noGrp="1"/>
          </p:cNvSpPr>
          <p:nvPr>
            <p:ph type="title"/>
          </p:nvPr>
        </p:nvSpPr>
        <p:spPr/>
        <p:txBody>
          <a:bodyPr>
            <a:normAutofit/>
          </a:bodyPr>
          <a:lstStyle/>
          <a:p>
            <a:pPr algn="ctr"/>
            <a:r>
              <a:rPr lang="zh-CN" altLang="en-US" sz="2400" b="1" dirty="0">
                <a:solidFill>
                  <a:schemeClr val="accent5">
                    <a:lumMod val="75000"/>
                  </a:schemeClr>
                </a:solidFill>
                <a:latin typeface="微软雅黑" pitchFamily="34" charset="-122"/>
                <a:ea typeface="微软雅黑" pitchFamily="34" charset="-122"/>
              </a:rPr>
              <a:t>例</a:t>
            </a:r>
            <a:r>
              <a:rPr lang="en-US" altLang="zh-CN" sz="2400" b="1" dirty="0">
                <a:solidFill>
                  <a:schemeClr val="accent5">
                    <a:lumMod val="75000"/>
                  </a:schemeClr>
                </a:solidFill>
                <a:latin typeface="微软雅黑" pitchFamily="34" charset="-122"/>
                <a:ea typeface="微软雅黑" pitchFamily="34" charset="-122"/>
              </a:rPr>
              <a:t>11 </a:t>
            </a:r>
            <a:r>
              <a:rPr lang="zh-CN" altLang="en-US" sz="2400" b="1" dirty="0" smtClean="0">
                <a:solidFill>
                  <a:schemeClr val="accent5">
                    <a:lumMod val="75000"/>
                  </a:schemeClr>
                </a:solidFill>
                <a:latin typeface="微软雅黑" pitchFamily="34" charset="-122"/>
                <a:ea typeface="微软雅黑" pitchFamily="34" charset="-122"/>
              </a:rPr>
              <a:t>文件命名与目录</a:t>
            </a:r>
            <a:r>
              <a:rPr lang="zh-CN" altLang="en-US" sz="2400" b="1" dirty="0">
                <a:solidFill>
                  <a:schemeClr val="accent5">
                    <a:lumMod val="75000"/>
                  </a:schemeClr>
                </a:solidFill>
                <a:latin typeface="微软雅黑" pitchFamily="34" charset="-122"/>
                <a:ea typeface="微软雅黑" pitchFamily="34" charset="-122"/>
              </a:rPr>
              <a:t>结构</a:t>
            </a:r>
            <a:endParaRPr lang="zh-CN" altLang="en-US" sz="2400" b="1" dirty="0">
              <a:solidFill>
                <a:schemeClr val="accent5">
                  <a:lumMod val="75000"/>
                </a:schemeClr>
              </a:solidFill>
              <a:latin typeface="微软雅黑" pitchFamily="34" charset="-122"/>
              <a:ea typeface="微软雅黑" pitchFamily="34" charset="-122"/>
            </a:endParaRPr>
          </a:p>
        </p:txBody>
      </p:sp>
      <p:sp>
        <p:nvSpPr>
          <p:cNvPr id="4" name="日期占位符 3"/>
          <p:cNvSpPr>
            <a:spLocks noGrp="1"/>
          </p:cNvSpPr>
          <p:nvPr>
            <p:ph type="dt" sz="half" idx="10"/>
          </p:nvPr>
        </p:nvSpPr>
        <p:spPr/>
        <p:txBody>
          <a:bodyPr/>
          <a:lstStyle/>
          <a:p>
            <a:fld id="{D342AF8A-6C9F-6440-B81F-0F8AB8C85483}" type="datetime1">
              <a:rPr kumimoji="1" lang="zh-CN" altLang="en-US" smtClean="0"/>
            </a:fld>
            <a:endParaRPr kumimoji="1" lang="zh-CN" altLang="en-US" dirty="0"/>
          </a:p>
        </p:txBody>
      </p:sp>
      <p:sp>
        <p:nvSpPr>
          <p:cNvPr id="5" name="灯片编号占位符 4"/>
          <p:cNvSpPr>
            <a:spLocks noGrp="1"/>
          </p:cNvSpPr>
          <p:nvPr>
            <p:ph type="sldNum" sz="quarter" idx="12"/>
          </p:nvPr>
        </p:nvSpPr>
        <p:spPr/>
        <p:txBody>
          <a:bodyPr/>
          <a:lstStyle/>
          <a:p>
            <a:r>
              <a:rPr kumimoji="1" lang="en-US" altLang="zh-CN" smtClean="0"/>
              <a:t>PAGE</a:t>
            </a:r>
            <a:r>
              <a:rPr kumimoji="1" lang="zh-CN" altLang="en-US" smtClean="0"/>
              <a:t> </a:t>
            </a:r>
            <a:fld id="{45C466B8-AFC2-AE4B-94BC-EF87A0F7179E}" type="slidenum">
              <a:rPr kumimoji="1" lang="zh-CN" altLang="en-US" smtClean="0"/>
            </a:fld>
            <a:endParaRPr kumimoji="1" lang="zh-CN" altLang="en-US" dirty="0"/>
          </a:p>
        </p:txBody>
      </p:sp>
      <p:sp>
        <p:nvSpPr>
          <p:cNvPr id="6" name="文本占位符 5"/>
          <p:cNvSpPr>
            <a:spLocks noGrp="1"/>
          </p:cNvSpPr>
          <p:nvPr>
            <p:ph type="body" sz="quarter" idx="14"/>
          </p:nvPr>
        </p:nvSpPr>
        <p:spPr/>
        <p:txBody>
          <a:bodyPr/>
          <a:lstStyle/>
          <a:p>
            <a:endParaRPr lang="zh-CN" altLang="en-US"/>
          </a:p>
        </p:txBody>
      </p:sp>
      <mc:AlternateContent xmlns:mc="http://schemas.openxmlformats.org/markup-compatibility/2006" xmlns:p14="http://schemas.microsoft.com/office/powerpoint/2010/main">
        <mc:Choice Requires="p14">
          <p:contentPart r:id="rId1" p14:bwMode="auto">
            <p14:nvContentPartPr>
              <p14:cNvPr id="7" name="Ink 6"/>
              <p14:cNvContentPartPr/>
              <p14:nvPr/>
            </p14:nvContentPartPr>
            <p14:xfrm>
              <a:off x="2290950" y="1589298"/>
              <a:ext cx="2167356" cy="56213"/>
            </p14:xfrm>
          </p:contentPart>
        </mc:Choice>
        <mc:Fallback xmlns="">
          <p:pic>
            <p:nvPicPr>
              <p:cNvPr id="7" name="Ink 6"/>
            </p:nvPicPr>
            <p:blipFill>
              <a:blip r:embed="rId2"/>
            </p:blipFill>
            <p:spPr>
              <a:xfrm>
                <a:off x="2290950" y="1589298"/>
                <a:ext cx="2167356" cy="56213"/>
              </a:xfrm>
              <a:prstGeom prst="rect"/>
            </p:spPr>
          </p:pic>
        </mc:Fallback>
      </mc:AlternateContent>
      <mc:AlternateContent xmlns:mc="http://schemas.openxmlformats.org/markup-compatibility/2006" xmlns:p14="http://schemas.microsoft.com/office/powerpoint/2010/main">
        <mc:Choice Requires="p14">
          <p:contentPart r:id="rId3" p14:bwMode="auto">
            <p14:nvContentPartPr>
              <p14:cNvPr id="8" name="Ink 7"/>
              <p14:cNvContentPartPr/>
              <p14:nvPr/>
            </p14:nvContentPartPr>
            <p14:xfrm>
              <a:off x="2346678" y="1645511"/>
              <a:ext cx="2238096" cy="45992"/>
            </p14:xfrm>
          </p:contentPart>
        </mc:Choice>
        <mc:Fallback xmlns="">
          <p:pic>
            <p:nvPicPr>
              <p:cNvPr id="8" name="Ink 7"/>
            </p:nvPicPr>
            <p:blipFill>
              <a:blip r:embed="rId4"/>
            </p:blipFill>
            <p:spPr>
              <a:xfrm>
                <a:off x="2346678" y="1645511"/>
                <a:ext cx="2238096" cy="45992"/>
              </a:xfrm>
              <a:prstGeom prst="rect"/>
            </p:spPr>
          </p:pic>
        </mc:Fallback>
      </mc:AlternateContent>
      <mc:AlternateContent xmlns:mc="http://schemas.openxmlformats.org/markup-compatibility/2006" xmlns:p14="http://schemas.microsoft.com/office/powerpoint/2010/main">
        <mc:Choice Requires="p14">
          <p:contentPart r:id="rId5" p14:bwMode="auto">
            <p14:nvContentPartPr>
              <p14:cNvPr id="9" name="Ink 8"/>
              <p14:cNvContentPartPr/>
              <p14:nvPr/>
            </p14:nvContentPartPr>
            <p14:xfrm>
              <a:off x="6092167" y="1543305"/>
              <a:ext cx="3044807" cy="76654"/>
            </p14:xfrm>
          </p:contentPart>
        </mc:Choice>
        <mc:Fallback xmlns="">
          <p:pic>
            <p:nvPicPr>
              <p:cNvPr id="9" name="Ink 8"/>
            </p:nvPicPr>
            <p:blipFill>
              <a:blip r:embed="rId6"/>
            </p:blipFill>
            <p:spPr>
              <a:xfrm>
                <a:off x="6092167" y="1543305"/>
                <a:ext cx="3044807" cy="76654"/>
              </a:xfrm>
              <a:prstGeom prst="rect"/>
            </p:spPr>
          </p:pic>
        </mc:Fallback>
      </mc:AlternateContent>
      <mc:AlternateContent xmlns:mc="http://schemas.openxmlformats.org/markup-compatibility/2006" xmlns:p14="http://schemas.microsoft.com/office/powerpoint/2010/main">
        <mc:Choice Requires="p14">
          <p:contentPart r:id="rId7" p14:bwMode="auto">
            <p14:nvContentPartPr>
              <p14:cNvPr id="10" name="Ink 9"/>
              <p14:cNvContentPartPr/>
              <p14:nvPr/>
            </p14:nvContentPartPr>
            <p14:xfrm>
              <a:off x="6770494" y="1612294"/>
              <a:ext cx="2274503" cy="33217"/>
            </p14:xfrm>
          </p:contentPart>
        </mc:Choice>
        <mc:Fallback xmlns="">
          <p:pic>
            <p:nvPicPr>
              <p:cNvPr id="10" name="Ink 9"/>
            </p:nvPicPr>
            <p:blipFill>
              <a:blip r:embed="rId8"/>
            </p:blipFill>
            <p:spPr>
              <a:xfrm>
                <a:off x="6770494" y="1612294"/>
                <a:ext cx="2274503" cy="33217"/>
              </a:xfrm>
              <a:prstGeom prst="rect"/>
            </p:spPr>
          </p:pic>
        </mc:Fallback>
      </mc:AlternateContent>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D342AF8A-6C9F-6440-B81F-0F8AB8C85483}" type="datetime1">
              <a:rPr kumimoji="1" lang="zh-CN" altLang="en-US" smtClean="0"/>
            </a:fld>
            <a:endParaRPr kumimoji="1" lang="zh-CN" altLang="en-US" dirty="0"/>
          </a:p>
        </p:txBody>
      </p:sp>
      <p:sp>
        <p:nvSpPr>
          <p:cNvPr id="5" name="灯片编号占位符 4"/>
          <p:cNvSpPr>
            <a:spLocks noGrp="1"/>
          </p:cNvSpPr>
          <p:nvPr>
            <p:ph type="sldNum" sz="quarter" idx="12"/>
          </p:nvPr>
        </p:nvSpPr>
        <p:spPr/>
        <p:txBody>
          <a:bodyPr/>
          <a:lstStyle/>
          <a:p>
            <a:r>
              <a:rPr kumimoji="1" lang="en-US" altLang="zh-CN" smtClean="0"/>
              <a:t>PAGE</a:t>
            </a:r>
            <a:r>
              <a:rPr kumimoji="1" lang="zh-CN" altLang="en-US" smtClean="0"/>
              <a:t> </a:t>
            </a:r>
            <a:fld id="{45C466B8-AFC2-AE4B-94BC-EF87A0F7179E}" type="slidenum">
              <a:rPr kumimoji="1" lang="zh-CN" altLang="en-US" smtClean="0"/>
            </a:fld>
            <a:endParaRPr kumimoji="1" lang="zh-CN" altLang="en-US" dirty="0"/>
          </a:p>
        </p:txBody>
      </p:sp>
      <p:sp>
        <p:nvSpPr>
          <p:cNvPr id="6" name="文本占位符 5"/>
          <p:cNvSpPr>
            <a:spLocks noGrp="1"/>
          </p:cNvSpPr>
          <p:nvPr>
            <p:ph type="body" sz="quarter" idx="14"/>
          </p:nvPr>
        </p:nvSpPr>
        <p:spPr/>
        <p:txBody>
          <a:bodyPr/>
          <a:lstStyle/>
          <a:p>
            <a:endParaRPr lang="zh-CN" altLang="en-US"/>
          </a:p>
        </p:txBody>
      </p:sp>
      <p:graphicFrame>
        <p:nvGraphicFramePr>
          <p:cNvPr id="7" name="Group 67"/>
          <p:cNvGraphicFramePr>
            <a:graphicFrameLocks noGrp="1"/>
          </p:cNvGraphicFramePr>
          <p:nvPr/>
        </p:nvGraphicFramePr>
        <p:xfrm>
          <a:off x="1235075" y="2757586"/>
          <a:ext cx="2057400" cy="2194024"/>
        </p:xfrm>
        <a:graphic>
          <a:graphicData uri="http://schemas.openxmlformats.org/drawingml/2006/table">
            <a:tbl>
              <a:tblPr/>
              <a:tblGrid>
                <a:gridCol w="836613"/>
                <a:gridCol w="1220787"/>
              </a:tblGrid>
              <a:tr h="822786">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charset="2"/>
                        <a:buNone/>
                      </a:pPr>
                      <a:r>
                        <a:rPr kumimoji="1" lang="zh-CN" altLang="en-US" sz="2400" b="0" i="0" u="none" strike="noStrike" cap="none" normalizeH="0" baseline="0" smtClean="0">
                          <a:ln>
                            <a:noFill/>
                          </a:ln>
                          <a:solidFill>
                            <a:schemeClr val="tx1"/>
                          </a:solidFill>
                          <a:effectLst/>
                          <a:latin typeface="Tahoma" pitchFamily="34" charset="0"/>
                          <a:ea typeface="宋体" pitchFamily="2" charset="-122"/>
                        </a:rPr>
                        <a:t>用户名</a:t>
                      </a:r>
                      <a:endParaRPr kumimoji="1" lang="zh-CN" altLang="en-US" sz="2400" b="0" i="0" u="none" strike="noStrike" cap="none" normalizeH="0" baseline="0" smtClean="0">
                        <a:ln>
                          <a:noFill/>
                        </a:ln>
                        <a:solidFill>
                          <a:schemeClr val="tx1"/>
                        </a:solidFill>
                        <a:effectLst/>
                        <a:latin typeface="Tahoma" pitchFamily="34" charset="0"/>
                        <a:ea typeface="宋体" pitchFamily="2" charset="-122"/>
                      </a:endParaRPr>
                    </a:p>
                  </a:txBody>
                  <a:tcPr marT="45653" marB="45653"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2"/>
                        <a:buNone/>
                      </a:pPr>
                      <a:r>
                        <a:rPr kumimoji="1" lang="zh-CN" altLang="en-US" sz="2400" b="0" i="0" u="none" strike="noStrike" cap="none" normalizeH="0" baseline="0" smtClean="0">
                          <a:ln>
                            <a:noFill/>
                          </a:ln>
                          <a:solidFill>
                            <a:schemeClr val="tx1"/>
                          </a:solidFill>
                          <a:effectLst/>
                          <a:latin typeface="Tahoma" pitchFamily="34" charset="0"/>
                          <a:ea typeface="宋体" pitchFamily="2" charset="-122"/>
                        </a:rPr>
                        <a:t>文件目录始址</a:t>
                      </a:r>
                      <a:endParaRPr kumimoji="1" lang="zh-CN" altLang="en-US" sz="2400" b="0" i="0" u="none" strike="noStrike" cap="none" normalizeH="0" baseline="0" smtClean="0">
                        <a:ln>
                          <a:noFill/>
                        </a:ln>
                        <a:solidFill>
                          <a:schemeClr val="tx1"/>
                        </a:solidFill>
                        <a:effectLst/>
                        <a:latin typeface="Tahoma" pitchFamily="34" charset="0"/>
                        <a:ea typeface="宋体" pitchFamily="2" charset="-122"/>
                      </a:endParaRPr>
                    </a:p>
                  </a:txBody>
                  <a:tcPr marT="45653" marB="45653"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r>
              <a:tr h="457046">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charset="2"/>
                        <a:buNone/>
                      </a:pPr>
                      <a:r>
                        <a:rPr kumimoji="1" lang="zh-CN" altLang="en-US" sz="2400" b="0" i="0" u="none" strike="noStrike" cap="none" normalizeH="0" baseline="0" smtClean="0">
                          <a:ln>
                            <a:noFill/>
                          </a:ln>
                          <a:solidFill>
                            <a:schemeClr val="tx1"/>
                          </a:solidFill>
                          <a:effectLst/>
                          <a:latin typeface="Tahoma" pitchFamily="34" charset="0"/>
                          <a:ea typeface="宋体" pitchFamily="2" charset="-122"/>
                        </a:rPr>
                        <a:t>甲</a:t>
                      </a:r>
                      <a:endParaRPr kumimoji="1" lang="zh-CN" altLang="en-US" sz="2400" b="0" i="0" u="none" strike="noStrike" cap="none" normalizeH="0" baseline="0" smtClean="0">
                        <a:ln>
                          <a:noFill/>
                        </a:ln>
                        <a:solidFill>
                          <a:schemeClr val="tx1"/>
                        </a:solidFill>
                        <a:effectLst/>
                        <a:latin typeface="Tahoma" pitchFamily="34" charset="0"/>
                        <a:ea typeface="宋体" pitchFamily="2" charset="-122"/>
                      </a:endParaRPr>
                    </a:p>
                  </a:txBody>
                  <a:tcPr marT="45653" marB="45653"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2"/>
                        <a:buNone/>
                      </a:pPr>
                      <a:endParaRPr kumimoji="1" lang="zh-CN" altLang="en-US" sz="2400" b="0" i="0" u="none" strike="noStrike" cap="none" normalizeH="0" baseline="0" smtClean="0">
                        <a:ln>
                          <a:noFill/>
                        </a:ln>
                        <a:solidFill>
                          <a:schemeClr val="tx1"/>
                        </a:solidFill>
                        <a:effectLst/>
                        <a:latin typeface="Tahoma" pitchFamily="34" charset="0"/>
                        <a:ea typeface="宋体" pitchFamily="2" charset="-122"/>
                      </a:endParaRPr>
                    </a:p>
                  </a:txBody>
                  <a:tcPr marT="45653" marB="45653"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r>
              <a:tr h="457046">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charset="2"/>
                        <a:buNone/>
                      </a:pPr>
                      <a:r>
                        <a:rPr kumimoji="1" lang="zh-CN" altLang="en-US" sz="2400" b="0" i="0" u="none" strike="noStrike" cap="none" normalizeH="0" baseline="0" smtClean="0">
                          <a:ln>
                            <a:noFill/>
                          </a:ln>
                          <a:solidFill>
                            <a:schemeClr val="tx1"/>
                          </a:solidFill>
                          <a:effectLst/>
                          <a:latin typeface="Tahoma" pitchFamily="34" charset="0"/>
                          <a:ea typeface="宋体" pitchFamily="2" charset="-122"/>
                        </a:rPr>
                        <a:t>乙</a:t>
                      </a:r>
                      <a:endParaRPr kumimoji="1" lang="zh-CN" altLang="en-US" sz="2400" b="0" i="0" u="none" strike="noStrike" cap="none" normalizeH="0" baseline="0" smtClean="0">
                        <a:ln>
                          <a:noFill/>
                        </a:ln>
                        <a:solidFill>
                          <a:schemeClr val="tx1"/>
                        </a:solidFill>
                        <a:effectLst/>
                        <a:latin typeface="Tahoma" pitchFamily="34" charset="0"/>
                        <a:ea typeface="宋体" pitchFamily="2" charset="-122"/>
                      </a:endParaRPr>
                    </a:p>
                  </a:txBody>
                  <a:tcPr marT="45653" marB="45653"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2"/>
                        <a:buNone/>
                      </a:pPr>
                      <a:endParaRPr kumimoji="1" lang="zh-CN" altLang="en-US" sz="2400" b="0" i="0" u="none" strike="noStrike" cap="none" normalizeH="0" baseline="0" smtClean="0">
                        <a:ln>
                          <a:noFill/>
                        </a:ln>
                        <a:solidFill>
                          <a:schemeClr val="tx1"/>
                        </a:solidFill>
                        <a:effectLst/>
                        <a:latin typeface="Tahoma" pitchFamily="34" charset="0"/>
                        <a:ea typeface="宋体" pitchFamily="2" charset="-122"/>
                      </a:endParaRPr>
                    </a:p>
                  </a:txBody>
                  <a:tcPr marT="45653" marB="45653"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r>
              <a:tr h="457046">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charset="2"/>
                        <a:buNone/>
                      </a:pPr>
                      <a:r>
                        <a:rPr kumimoji="1" lang="zh-CN" altLang="en-US" sz="2400" b="0" i="0" u="none" strike="noStrike" cap="none" normalizeH="0" baseline="0" smtClean="0">
                          <a:ln>
                            <a:noFill/>
                          </a:ln>
                          <a:solidFill>
                            <a:schemeClr val="tx1"/>
                          </a:solidFill>
                          <a:effectLst/>
                          <a:latin typeface="Times New Roman" pitchFamily="18" charset="0"/>
                          <a:ea typeface="宋体" pitchFamily="2" charset="-122"/>
                        </a:rPr>
                        <a:t>…</a:t>
                      </a:r>
                      <a:endParaRPr kumimoji="1" lang="zh-CN" altLang="en-US" sz="2400" b="0" i="0" u="none" strike="noStrike" cap="none" normalizeH="0" baseline="0" smtClean="0">
                        <a:ln>
                          <a:noFill/>
                        </a:ln>
                        <a:solidFill>
                          <a:schemeClr val="tx1"/>
                        </a:solidFill>
                        <a:effectLst/>
                        <a:latin typeface="Tahoma" pitchFamily="34" charset="0"/>
                        <a:ea typeface="宋体" pitchFamily="2" charset="-122"/>
                      </a:endParaRPr>
                    </a:p>
                  </a:txBody>
                  <a:tcPr marT="45653" marB="45653"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2"/>
                        <a:buNone/>
                      </a:pPr>
                      <a:endParaRPr kumimoji="1" lang="zh-CN" altLang="en-US" sz="2400" b="0" i="0" u="none" strike="noStrike" cap="none" normalizeH="0" baseline="0" smtClean="0">
                        <a:ln>
                          <a:noFill/>
                        </a:ln>
                        <a:solidFill>
                          <a:schemeClr val="tx1"/>
                        </a:solidFill>
                        <a:effectLst/>
                        <a:latin typeface="Tahoma" pitchFamily="34" charset="0"/>
                        <a:ea typeface="宋体" pitchFamily="2" charset="-122"/>
                      </a:endParaRPr>
                    </a:p>
                  </a:txBody>
                  <a:tcPr marT="45653" marB="45653"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r>
            </a:tbl>
          </a:graphicData>
        </a:graphic>
      </p:graphicFrame>
      <p:graphicFrame>
        <p:nvGraphicFramePr>
          <p:cNvPr id="8" name="Group 100"/>
          <p:cNvGraphicFramePr>
            <a:graphicFrameLocks noGrp="1"/>
          </p:cNvGraphicFramePr>
          <p:nvPr/>
        </p:nvGraphicFramePr>
        <p:xfrm>
          <a:off x="4283075" y="928786"/>
          <a:ext cx="2286000" cy="2700340"/>
        </p:xfrm>
        <a:graphic>
          <a:graphicData uri="http://schemas.openxmlformats.org/drawingml/2006/table">
            <a:tbl>
              <a:tblPr/>
              <a:tblGrid>
                <a:gridCol w="958850"/>
                <a:gridCol w="1327150"/>
              </a:tblGrid>
              <a:tr h="454025">
                <a:tc>
                  <a:txBody>
                    <a:bodyPr/>
                    <a:lstStyle>
                      <a:lvl1pPr eaLnBrk="0" hangingPunct="0">
                        <a:spcBef>
                          <a:spcPct val="20000"/>
                        </a:spcBef>
                        <a:buClr>
                          <a:schemeClr val="folHlink"/>
                        </a:buClr>
                        <a:buSzPct val="60000"/>
                        <a:buFont typeface="Wingdings" charset="2"/>
                        <a:defRPr kumimoji="1" sz="28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charset="2"/>
                        <a:defRPr kumimoji="1" sz="24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charset="2"/>
                        <a:defRPr kumimoji="1" sz="20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charset="2"/>
                        <a:defRPr kumimoji="1">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charset="2"/>
                        <a:defRPr kumimoji="1">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charset="2"/>
                        <a:defRPr kumimoji="1">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charset="2"/>
                        <a:defRPr kumimoji="1">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charset="2"/>
                        <a:defRPr kumimoji="1">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charset="2"/>
                        <a:defRPr kumimoji="1">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charset="2"/>
                        <a:buNone/>
                      </a:pPr>
                      <a:r>
                        <a:rPr kumimoji="1" lang="zh-CN" altLang="en-US" sz="2000" b="0" i="0" u="none" strike="noStrike" cap="none" normalizeH="0" baseline="0" smtClean="0">
                          <a:ln>
                            <a:noFill/>
                          </a:ln>
                          <a:solidFill>
                            <a:schemeClr val="tx1"/>
                          </a:solidFill>
                          <a:effectLst/>
                          <a:latin typeface="Tahoma" pitchFamily="34" charset="0"/>
                          <a:ea typeface="宋体" pitchFamily="2" charset="-122"/>
                        </a:rPr>
                        <a:t>文件名</a:t>
                      </a:r>
                      <a:endParaRPr kumimoji="1" lang="zh-CN" altLang="en-US" sz="2000" b="0" i="0" u="none" strike="noStrike" cap="none" normalizeH="0" baseline="0" smtClean="0">
                        <a:ln>
                          <a:noFill/>
                        </a:ln>
                        <a:solidFill>
                          <a:schemeClr val="tx1"/>
                        </a:solidFill>
                        <a:effectLst/>
                        <a:latin typeface="Tahoma" pitchFamily="34" charset="0"/>
                        <a:ea typeface="宋体" pitchFamily="2" charset="-122"/>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eaLnBrk="0" hangingPunct="0">
                        <a:spcBef>
                          <a:spcPct val="20000"/>
                        </a:spcBef>
                        <a:buClr>
                          <a:schemeClr val="folHlink"/>
                        </a:buClr>
                        <a:buSzPct val="60000"/>
                        <a:buFont typeface="Wingdings" charset="2"/>
                        <a:defRPr kumimoji="1" sz="28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charset="2"/>
                        <a:defRPr kumimoji="1" sz="24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charset="2"/>
                        <a:defRPr kumimoji="1" sz="20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charset="2"/>
                        <a:defRPr kumimoji="1">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charset="2"/>
                        <a:defRPr kumimoji="1">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charset="2"/>
                        <a:defRPr kumimoji="1">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charset="2"/>
                        <a:defRPr kumimoji="1">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charset="2"/>
                        <a:defRPr kumimoji="1">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charset="2"/>
                        <a:defRPr kumimoji="1">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charset="2"/>
                        <a:buNone/>
                      </a:pPr>
                      <a:r>
                        <a:rPr kumimoji="1" lang="zh-CN" altLang="en-US" sz="2000" b="0" i="0" u="none" strike="noStrike" cap="none" normalizeH="0" baseline="0" smtClean="0">
                          <a:ln>
                            <a:noFill/>
                          </a:ln>
                          <a:solidFill>
                            <a:schemeClr val="tx1"/>
                          </a:solidFill>
                          <a:effectLst/>
                          <a:latin typeface="Tahoma" pitchFamily="34" charset="0"/>
                          <a:ea typeface="宋体" pitchFamily="2" charset="-122"/>
                        </a:rPr>
                        <a:t>物理地址</a:t>
                      </a:r>
                      <a:endParaRPr kumimoji="1" lang="zh-CN" altLang="en-US" sz="2000" b="0" i="0" u="none" strike="noStrike" cap="none" normalizeH="0" baseline="0" smtClean="0">
                        <a:ln>
                          <a:noFill/>
                        </a:ln>
                        <a:solidFill>
                          <a:schemeClr val="tx1"/>
                        </a:solidFill>
                        <a:effectLst/>
                        <a:latin typeface="Tahoma" pitchFamily="34" charset="0"/>
                        <a:ea typeface="宋体" pitchFamily="2" charset="-122"/>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r>
              <a:tr h="449263">
                <a:tc>
                  <a:txBody>
                    <a:bodyPr/>
                    <a:lstStyle>
                      <a:lvl1pPr eaLnBrk="0" hangingPunct="0">
                        <a:spcBef>
                          <a:spcPct val="20000"/>
                        </a:spcBef>
                        <a:buClr>
                          <a:schemeClr val="folHlink"/>
                        </a:buClr>
                        <a:buSzPct val="60000"/>
                        <a:buFont typeface="Wingdings" charset="2"/>
                        <a:defRPr kumimoji="1" sz="28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charset="2"/>
                        <a:defRPr kumimoji="1" sz="24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charset="2"/>
                        <a:defRPr kumimoji="1" sz="20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charset="2"/>
                        <a:defRPr kumimoji="1">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charset="2"/>
                        <a:defRPr kumimoji="1">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charset="2"/>
                        <a:defRPr kumimoji="1">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charset="2"/>
                        <a:defRPr kumimoji="1">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charset="2"/>
                        <a:defRPr kumimoji="1">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charset="2"/>
                        <a:defRPr kumimoji="1">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charset="2"/>
                        <a:buNone/>
                      </a:pPr>
                      <a:r>
                        <a:rPr kumimoji="1" lang="en-US" altLang="zh-CN" sz="2000" b="0" i="0" u="none" strike="noStrike" cap="none" normalizeH="0" baseline="0" smtClean="0">
                          <a:ln>
                            <a:noFill/>
                          </a:ln>
                          <a:solidFill>
                            <a:schemeClr val="tx1"/>
                          </a:solidFill>
                          <a:effectLst/>
                          <a:latin typeface="Tahoma" pitchFamily="34" charset="0"/>
                          <a:ea typeface="宋体" pitchFamily="2" charset="-122"/>
                        </a:rPr>
                        <a:t>B</a:t>
                      </a:r>
                      <a:endParaRPr kumimoji="1" lang="en-US" altLang="zh-CN" sz="2000" b="0" i="0" u="none" strike="noStrike" cap="none" normalizeH="0" baseline="0" smtClean="0">
                        <a:ln>
                          <a:noFill/>
                        </a:ln>
                        <a:solidFill>
                          <a:schemeClr val="tx1"/>
                        </a:solidFill>
                        <a:effectLst/>
                        <a:latin typeface="Tahoma" pitchFamily="34" charset="0"/>
                        <a:ea typeface="宋体" pitchFamily="2" charset="-122"/>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eaLnBrk="0" hangingPunct="0">
                        <a:spcBef>
                          <a:spcPct val="20000"/>
                        </a:spcBef>
                        <a:buClr>
                          <a:schemeClr val="folHlink"/>
                        </a:buClr>
                        <a:buSzPct val="60000"/>
                        <a:buFont typeface="Wingdings" charset="2"/>
                        <a:defRPr kumimoji="1" sz="28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charset="2"/>
                        <a:defRPr kumimoji="1" sz="24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charset="2"/>
                        <a:defRPr kumimoji="1" sz="20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charset="2"/>
                        <a:defRPr kumimoji="1">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charset="2"/>
                        <a:defRPr kumimoji="1">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charset="2"/>
                        <a:defRPr kumimoji="1">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charset="2"/>
                        <a:defRPr kumimoji="1">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charset="2"/>
                        <a:defRPr kumimoji="1">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charset="2"/>
                        <a:defRPr kumimoji="1">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charset="2"/>
                        <a:buNone/>
                      </a:pPr>
                      <a:endParaRPr kumimoji="1" lang="zh-CN" altLang="en-US" sz="2000" b="0" i="0" u="none" strike="noStrike" cap="none" normalizeH="0" baseline="0" smtClean="0">
                        <a:ln>
                          <a:noFill/>
                        </a:ln>
                        <a:solidFill>
                          <a:schemeClr val="tx1"/>
                        </a:solidFill>
                        <a:effectLst/>
                        <a:latin typeface="Tahoma" pitchFamily="34" charset="0"/>
                        <a:ea typeface="宋体" pitchFamily="2" charset="-122"/>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r>
              <a:tr h="449263">
                <a:tc>
                  <a:txBody>
                    <a:bodyPr/>
                    <a:lstStyle>
                      <a:lvl1pPr eaLnBrk="0" hangingPunct="0">
                        <a:spcBef>
                          <a:spcPct val="20000"/>
                        </a:spcBef>
                        <a:buClr>
                          <a:schemeClr val="folHlink"/>
                        </a:buClr>
                        <a:buSzPct val="60000"/>
                        <a:buFont typeface="Wingdings" charset="2"/>
                        <a:defRPr kumimoji="1" sz="28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charset="2"/>
                        <a:defRPr kumimoji="1" sz="24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charset="2"/>
                        <a:defRPr kumimoji="1" sz="20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charset="2"/>
                        <a:defRPr kumimoji="1">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charset="2"/>
                        <a:defRPr kumimoji="1">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charset="2"/>
                        <a:defRPr kumimoji="1">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charset="2"/>
                        <a:defRPr kumimoji="1">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charset="2"/>
                        <a:defRPr kumimoji="1">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charset="2"/>
                        <a:defRPr kumimoji="1">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charset="2"/>
                        <a:buNone/>
                      </a:pPr>
                      <a:r>
                        <a:rPr kumimoji="1" lang="en-US" altLang="zh-CN" sz="2000" b="0" i="0" u="none" strike="noStrike" cap="none" normalizeH="0" baseline="0" smtClean="0">
                          <a:ln>
                            <a:noFill/>
                          </a:ln>
                          <a:solidFill>
                            <a:schemeClr val="tx1"/>
                          </a:solidFill>
                          <a:effectLst/>
                          <a:latin typeface="Tahoma" pitchFamily="34" charset="0"/>
                          <a:ea typeface="宋体" pitchFamily="2" charset="-122"/>
                        </a:rPr>
                        <a:t>C</a:t>
                      </a:r>
                      <a:endParaRPr kumimoji="1" lang="en-US" altLang="zh-CN" sz="2000" b="0" i="0" u="none" strike="noStrike" cap="none" normalizeH="0" baseline="0" smtClean="0">
                        <a:ln>
                          <a:noFill/>
                        </a:ln>
                        <a:solidFill>
                          <a:schemeClr val="tx1"/>
                        </a:solidFill>
                        <a:effectLst/>
                        <a:latin typeface="Tahoma" pitchFamily="34" charset="0"/>
                        <a:ea typeface="宋体" pitchFamily="2" charset="-122"/>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eaLnBrk="0" hangingPunct="0">
                        <a:spcBef>
                          <a:spcPct val="20000"/>
                        </a:spcBef>
                        <a:buClr>
                          <a:schemeClr val="folHlink"/>
                        </a:buClr>
                        <a:buSzPct val="60000"/>
                        <a:buFont typeface="Wingdings" charset="2"/>
                        <a:defRPr kumimoji="1" sz="28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charset="2"/>
                        <a:defRPr kumimoji="1" sz="24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charset="2"/>
                        <a:defRPr kumimoji="1" sz="20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charset="2"/>
                        <a:defRPr kumimoji="1">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charset="2"/>
                        <a:defRPr kumimoji="1">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charset="2"/>
                        <a:defRPr kumimoji="1">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charset="2"/>
                        <a:defRPr kumimoji="1">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charset="2"/>
                        <a:defRPr kumimoji="1">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charset="2"/>
                        <a:defRPr kumimoji="1">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charset="2"/>
                        <a:buNone/>
                      </a:pPr>
                      <a:endParaRPr kumimoji="1" lang="zh-CN" altLang="en-US" sz="2000" b="0" i="0" u="none" strike="noStrike" cap="none" normalizeH="0" baseline="0" smtClean="0">
                        <a:ln>
                          <a:noFill/>
                        </a:ln>
                        <a:solidFill>
                          <a:schemeClr val="tx1"/>
                        </a:solidFill>
                        <a:effectLst/>
                        <a:latin typeface="Tahoma" pitchFamily="34" charset="0"/>
                        <a:ea typeface="宋体" pitchFamily="2" charset="-122"/>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r>
              <a:tr h="449263">
                <a:tc>
                  <a:txBody>
                    <a:bodyPr/>
                    <a:lstStyle>
                      <a:lvl1pPr eaLnBrk="0" hangingPunct="0">
                        <a:spcBef>
                          <a:spcPct val="20000"/>
                        </a:spcBef>
                        <a:buClr>
                          <a:schemeClr val="folHlink"/>
                        </a:buClr>
                        <a:buSzPct val="60000"/>
                        <a:buFont typeface="Wingdings" charset="2"/>
                        <a:defRPr kumimoji="1" sz="28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charset="2"/>
                        <a:defRPr kumimoji="1" sz="24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charset="2"/>
                        <a:defRPr kumimoji="1" sz="20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charset="2"/>
                        <a:defRPr kumimoji="1">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charset="2"/>
                        <a:defRPr kumimoji="1">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charset="2"/>
                        <a:defRPr kumimoji="1">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charset="2"/>
                        <a:defRPr kumimoji="1">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charset="2"/>
                        <a:defRPr kumimoji="1">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charset="2"/>
                        <a:defRPr kumimoji="1">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charset="2"/>
                        <a:buNone/>
                      </a:pPr>
                      <a:r>
                        <a:rPr kumimoji="1" lang="en-US" altLang="zh-CN" sz="2000" b="0" i="0" u="none" strike="noStrike" cap="none" normalizeH="0" baseline="0" smtClean="0">
                          <a:ln>
                            <a:noFill/>
                          </a:ln>
                          <a:solidFill>
                            <a:schemeClr val="hlink"/>
                          </a:solidFill>
                          <a:effectLst/>
                          <a:latin typeface="Tahoma" pitchFamily="34" charset="0"/>
                          <a:ea typeface="宋体" pitchFamily="2" charset="-122"/>
                        </a:rPr>
                        <a:t>A</a:t>
                      </a:r>
                      <a:endParaRPr kumimoji="1" lang="en-US" altLang="zh-CN" sz="2000" b="0" i="0" u="none" strike="noStrike" cap="none" normalizeH="0" baseline="0" smtClean="0">
                        <a:ln>
                          <a:noFill/>
                        </a:ln>
                        <a:solidFill>
                          <a:schemeClr val="hlink"/>
                        </a:solidFill>
                        <a:effectLst/>
                        <a:latin typeface="Tahoma" pitchFamily="34" charset="0"/>
                        <a:ea typeface="宋体" pitchFamily="2" charset="-122"/>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eaLnBrk="0" hangingPunct="0">
                        <a:spcBef>
                          <a:spcPct val="20000"/>
                        </a:spcBef>
                        <a:buClr>
                          <a:schemeClr val="folHlink"/>
                        </a:buClr>
                        <a:buSzPct val="60000"/>
                        <a:buFont typeface="Wingdings" charset="2"/>
                        <a:defRPr kumimoji="1" sz="28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charset="2"/>
                        <a:defRPr kumimoji="1" sz="24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charset="2"/>
                        <a:defRPr kumimoji="1" sz="20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charset="2"/>
                        <a:defRPr kumimoji="1">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charset="2"/>
                        <a:defRPr kumimoji="1">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charset="2"/>
                        <a:defRPr kumimoji="1">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charset="2"/>
                        <a:defRPr kumimoji="1">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charset="2"/>
                        <a:defRPr kumimoji="1">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charset="2"/>
                        <a:defRPr kumimoji="1">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charset="2"/>
                        <a:buNone/>
                      </a:pPr>
                      <a:endParaRPr kumimoji="1" lang="zh-CN" altLang="en-US" sz="2000" b="0" i="0" u="none" strike="noStrike" cap="none" normalizeH="0" baseline="0" smtClean="0">
                        <a:ln>
                          <a:noFill/>
                        </a:ln>
                        <a:solidFill>
                          <a:schemeClr val="tx1"/>
                        </a:solidFill>
                        <a:effectLst/>
                        <a:latin typeface="Tahoma" pitchFamily="34" charset="0"/>
                        <a:ea typeface="宋体" pitchFamily="2" charset="-122"/>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r>
              <a:tr h="449263">
                <a:tc>
                  <a:txBody>
                    <a:bodyPr/>
                    <a:lstStyle>
                      <a:lvl1pPr eaLnBrk="0" hangingPunct="0">
                        <a:spcBef>
                          <a:spcPct val="20000"/>
                        </a:spcBef>
                        <a:buClr>
                          <a:schemeClr val="folHlink"/>
                        </a:buClr>
                        <a:buSzPct val="60000"/>
                        <a:buFont typeface="Wingdings" charset="2"/>
                        <a:defRPr kumimoji="1" sz="28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charset="2"/>
                        <a:defRPr kumimoji="1" sz="24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charset="2"/>
                        <a:defRPr kumimoji="1" sz="20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charset="2"/>
                        <a:defRPr kumimoji="1">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charset="2"/>
                        <a:defRPr kumimoji="1">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charset="2"/>
                        <a:defRPr kumimoji="1">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charset="2"/>
                        <a:defRPr kumimoji="1">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charset="2"/>
                        <a:defRPr kumimoji="1">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charset="2"/>
                        <a:defRPr kumimoji="1">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charset="2"/>
                        <a:buNone/>
                      </a:pPr>
                      <a:r>
                        <a:rPr kumimoji="1" lang="en-US" altLang="zh-CN" sz="2000" b="0" i="0" u="none" strike="noStrike" cap="none" normalizeH="0" baseline="0" smtClean="0">
                          <a:ln>
                            <a:noFill/>
                          </a:ln>
                          <a:solidFill>
                            <a:schemeClr val="hlink"/>
                          </a:solidFill>
                          <a:effectLst/>
                          <a:latin typeface="Tahoma" pitchFamily="34" charset="0"/>
                          <a:ea typeface="宋体" pitchFamily="2" charset="-122"/>
                        </a:rPr>
                        <a:t>D</a:t>
                      </a:r>
                      <a:endParaRPr kumimoji="1" lang="en-US" altLang="zh-CN" sz="2000" b="0" i="0" u="none" strike="noStrike" cap="none" normalizeH="0" baseline="0" smtClean="0">
                        <a:ln>
                          <a:noFill/>
                        </a:ln>
                        <a:solidFill>
                          <a:schemeClr val="hlink"/>
                        </a:solidFill>
                        <a:effectLst/>
                        <a:latin typeface="Tahoma" pitchFamily="34" charset="0"/>
                        <a:ea typeface="宋体" pitchFamily="2" charset="-122"/>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eaLnBrk="0" hangingPunct="0">
                        <a:spcBef>
                          <a:spcPct val="20000"/>
                        </a:spcBef>
                        <a:buClr>
                          <a:schemeClr val="folHlink"/>
                        </a:buClr>
                        <a:buSzPct val="60000"/>
                        <a:buFont typeface="Wingdings" charset="2"/>
                        <a:defRPr kumimoji="1" sz="28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charset="2"/>
                        <a:defRPr kumimoji="1" sz="24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charset="2"/>
                        <a:defRPr kumimoji="1" sz="20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charset="2"/>
                        <a:defRPr kumimoji="1">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charset="2"/>
                        <a:defRPr kumimoji="1">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charset="2"/>
                        <a:defRPr kumimoji="1">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charset="2"/>
                        <a:defRPr kumimoji="1">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charset="2"/>
                        <a:defRPr kumimoji="1">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charset="2"/>
                        <a:defRPr kumimoji="1">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charset="2"/>
                        <a:buNone/>
                      </a:pPr>
                      <a:endParaRPr kumimoji="1" lang="zh-CN" altLang="en-US" sz="2000" b="0" i="0" u="none" strike="noStrike" cap="none" normalizeH="0" baseline="0" smtClean="0">
                        <a:ln>
                          <a:noFill/>
                        </a:ln>
                        <a:solidFill>
                          <a:schemeClr val="tx1"/>
                        </a:solidFill>
                        <a:effectLst/>
                        <a:latin typeface="Tahoma" pitchFamily="34" charset="0"/>
                        <a:ea typeface="宋体" pitchFamily="2" charset="-122"/>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r>
              <a:tr h="449263">
                <a:tc>
                  <a:txBody>
                    <a:bodyPr/>
                    <a:lstStyle>
                      <a:lvl1pPr eaLnBrk="0" hangingPunct="0">
                        <a:spcBef>
                          <a:spcPct val="20000"/>
                        </a:spcBef>
                        <a:buClr>
                          <a:schemeClr val="folHlink"/>
                        </a:buClr>
                        <a:buSzPct val="60000"/>
                        <a:buFont typeface="Wingdings" charset="2"/>
                        <a:defRPr kumimoji="1" sz="28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charset="2"/>
                        <a:defRPr kumimoji="1" sz="24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charset="2"/>
                        <a:defRPr kumimoji="1" sz="20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charset="2"/>
                        <a:defRPr kumimoji="1">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charset="2"/>
                        <a:defRPr kumimoji="1">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charset="2"/>
                        <a:defRPr kumimoji="1">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charset="2"/>
                        <a:defRPr kumimoji="1">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charset="2"/>
                        <a:defRPr kumimoji="1">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charset="2"/>
                        <a:defRPr kumimoji="1">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charset="2"/>
                        <a:buNone/>
                      </a:pPr>
                      <a:r>
                        <a:rPr kumimoji="1" lang="en-US" altLang="zh-CN" sz="2000" b="0" i="0" u="none" strike="noStrike" cap="none" normalizeH="0" baseline="0" smtClean="0">
                          <a:ln>
                            <a:noFill/>
                          </a:ln>
                          <a:solidFill>
                            <a:schemeClr val="hlink"/>
                          </a:solidFill>
                          <a:effectLst/>
                          <a:latin typeface="Tahoma" pitchFamily="34" charset="0"/>
                          <a:ea typeface="宋体" pitchFamily="2" charset="-122"/>
                        </a:rPr>
                        <a:t>E</a:t>
                      </a:r>
                      <a:endParaRPr kumimoji="1" lang="en-US" altLang="zh-CN" sz="2000" b="0" i="0" u="none" strike="noStrike" cap="none" normalizeH="0" baseline="0" smtClean="0">
                        <a:ln>
                          <a:noFill/>
                        </a:ln>
                        <a:solidFill>
                          <a:schemeClr val="hlink"/>
                        </a:solidFill>
                        <a:effectLst/>
                        <a:latin typeface="Tahoma" pitchFamily="34" charset="0"/>
                        <a:ea typeface="宋体" pitchFamily="2" charset="-122"/>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lvl1pPr eaLnBrk="0" hangingPunct="0">
                        <a:spcBef>
                          <a:spcPct val="20000"/>
                        </a:spcBef>
                        <a:buClr>
                          <a:schemeClr val="folHlink"/>
                        </a:buClr>
                        <a:buSzPct val="60000"/>
                        <a:buFont typeface="Wingdings" charset="2"/>
                        <a:defRPr kumimoji="1" sz="28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charset="2"/>
                        <a:defRPr kumimoji="1" sz="24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charset="2"/>
                        <a:defRPr kumimoji="1" sz="20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charset="2"/>
                        <a:defRPr kumimoji="1">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charset="2"/>
                        <a:defRPr kumimoji="1">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charset="2"/>
                        <a:defRPr kumimoji="1">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charset="2"/>
                        <a:defRPr kumimoji="1">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charset="2"/>
                        <a:defRPr kumimoji="1">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charset="2"/>
                        <a:defRPr kumimoji="1">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charset="2"/>
                        <a:buNone/>
                      </a:pPr>
                      <a:endParaRPr kumimoji="1" lang="zh-CN" altLang="en-US" sz="2000" b="0" i="0" u="none" strike="noStrike" cap="none" normalizeH="0" baseline="0" smtClean="0">
                        <a:ln>
                          <a:noFill/>
                        </a:ln>
                        <a:solidFill>
                          <a:schemeClr val="tx1"/>
                        </a:solidFill>
                        <a:effectLst/>
                        <a:latin typeface="Tahoma" pitchFamily="34" charset="0"/>
                        <a:ea typeface="宋体" pitchFamily="2" charset="-122"/>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r>
            </a:tbl>
          </a:graphicData>
        </a:graphic>
      </p:graphicFrame>
      <p:graphicFrame>
        <p:nvGraphicFramePr>
          <p:cNvPr id="9" name="Group 125"/>
          <p:cNvGraphicFramePr>
            <a:graphicFrameLocks noGrp="1"/>
          </p:cNvGraphicFramePr>
          <p:nvPr/>
        </p:nvGraphicFramePr>
        <p:xfrm>
          <a:off x="4206875" y="4357786"/>
          <a:ext cx="2286000" cy="2193926"/>
        </p:xfrm>
        <a:graphic>
          <a:graphicData uri="http://schemas.openxmlformats.org/drawingml/2006/table">
            <a:tbl>
              <a:tblPr/>
              <a:tblGrid>
                <a:gridCol w="958850"/>
                <a:gridCol w="1327150"/>
              </a:tblGrid>
              <a:tr h="396354">
                <a:tc>
                  <a:txBody>
                    <a:bodyPr/>
                    <a:lstStyle>
                      <a:lvl1pPr eaLnBrk="0" hangingPunct="0">
                        <a:spcBef>
                          <a:spcPct val="20000"/>
                        </a:spcBef>
                        <a:buClr>
                          <a:schemeClr val="folHlink"/>
                        </a:buClr>
                        <a:buSzPct val="60000"/>
                        <a:buFont typeface="Wingdings" charset="2"/>
                        <a:defRPr kumimoji="1" sz="28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charset="2"/>
                        <a:defRPr kumimoji="1" sz="24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charset="2"/>
                        <a:defRPr kumimoji="1" sz="20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charset="2"/>
                        <a:defRPr kumimoji="1">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charset="2"/>
                        <a:defRPr kumimoji="1">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charset="2"/>
                        <a:defRPr kumimoji="1">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charset="2"/>
                        <a:defRPr kumimoji="1">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charset="2"/>
                        <a:defRPr kumimoji="1">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charset="2"/>
                        <a:defRPr kumimoji="1">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charset="2"/>
                        <a:buNone/>
                      </a:pPr>
                      <a:r>
                        <a:rPr kumimoji="1" lang="zh-CN" altLang="en-US" sz="2000" b="0" i="0" u="none" strike="noStrike" cap="none" normalizeH="0" baseline="0" smtClean="0">
                          <a:ln>
                            <a:noFill/>
                          </a:ln>
                          <a:solidFill>
                            <a:schemeClr val="tx1"/>
                          </a:solidFill>
                          <a:effectLst/>
                          <a:latin typeface="Tahoma" pitchFamily="34" charset="0"/>
                          <a:ea typeface="宋体" pitchFamily="2" charset="-122"/>
                        </a:rPr>
                        <a:t>文件名</a:t>
                      </a:r>
                      <a:endParaRPr kumimoji="1" lang="zh-CN" altLang="en-US" sz="2000" b="0" i="0" u="none" strike="noStrike" cap="none" normalizeH="0" baseline="0" smtClean="0">
                        <a:ln>
                          <a:noFill/>
                        </a:ln>
                        <a:solidFill>
                          <a:schemeClr val="tx1"/>
                        </a:solidFill>
                        <a:effectLst/>
                        <a:latin typeface="Tahoma" pitchFamily="34" charset="0"/>
                        <a:ea typeface="宋体" pitchFamily="2" charset="-122"/>
                      </a:endParaRPr>
                    </a:p>
                  </a:txBody>
                  <a:tcPr marT="45733" marB="45733"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eaLnBrk="0" hangingPunct="0">
                        <a:spcBef>
                          <a:spcPct val="20000"/>
                        </a:spcBef>
                        <a:buClr>
                          <a:schemeClr val="folHlink"/>
                        </a:buClr>
                        <a:buSzPct val="60000"/>
                        <a:buFont typeface="Wingdings" charset="2"/>
                        <a:defRPr kumimoji="1" sz="28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charset="2"/>
                        <a:defRPr kumimoji="1" sz="24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charset="2"/>
                        <a:defRPr kumimoji="1" sz="20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charset="2"/>
                        <a:defRPr kumimoji="1">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charset="2"/>
                        <a:defRPr kumimoji="1">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charset="2"/>
                        <a:defRPr kumimoji="1">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charset="2"/>
                        <a:defRPr kumimoji="1">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charset="2"/>
                        <a:defRPr kumimoji="1">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charset="2"/>
                        <a:defRPr kumimoji="1">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charset="2"/>
                        <a:buNone/>
                      </a:pPr>
                      <a:r>
                        <a:rPr kumimoji="1" lang="zh-CN" altLang="en-US" sz="2000" b="0" i="0" u="none" strike="noStrike" cap="none" normalizeH="0" baseline="0" smtClean="0">
                          <a:ln>
                            <a:noFill/>
                          </a:ln>
                          <a:solidFill>
                            <a:schemeClr val="tx1"/>
                          </a:solidFill>
                          <a:effectLst/>
                          <a:latin typeface="Tahoma" pitchFamily="34" charset="0"/>
                          <a:ea typeface="宋体" pitchFamily="2" charset="-122"/>
                        </a:rPr>
                        <a:t>物理地址</a:t>
                      </a:r>
                      <a:endParaRPr kumimoji="1" lang="zh-CN" altLang="en-US" sz="2000" b="0" i="0" u="none" strike="noStrike" cap="none" normalizeH="0" baseline="0" smtClean="0">
                        <a:ln>
                          <a:noFill/>
                        </a:ln>
                        <a:solidFill>
                          <a:schemeClr val="tx1"/>
                        </a:solidFill>
                        <a:effectLst/>
                        <a:latin typeface="Tahoma" pitchFamily="34" charset="0"/>
                        <a:ea typeface="宋体" pitchFamily="2" charset="-122"/>
                      </a:endParaRPr>
                    </a:p>
                  </a:txBody>
                  <a:tcPr marT="45733" marB="45733"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r>
              <a:tr h="449393">
                <a:tc>
                  <a:txBody>
                    <a:bodyPr/>
                    <a:lstStyle>
                      <a:lvl1pPr eaLnBrk="0" hangingPunct="0">
                        <a:spcBef>
                          <a:spcPct val="20000"/>
                        </a:spcBef>
                        <a:buClr>
                          <a:schemeClr val="folHlink"/>
                        </a:buClr>
                        <a:buSzPct val="60000"/>
                        <a:buFont typeface="Wingdings" charset="2"/>
                        <a:defRPr kumimoji="1" sz="28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charset="2"/>
                        <a:defRPr kumimoji="1" sz="24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charset="2"/>
                        <a:defRPr kumimoji="1" sz="20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charset="2"/>
                        <a:defRPr kumimoji="1">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charset="2"/>
                        <a:defRPr kumimoji="1">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charset="2"/>
                        <a:defRPr kumimoji="1">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charset="2"/>
                        <a:defRPr kumimoji="1">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charset="2"/>
                        <a:defRPr kumimoji="1">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charset="2"/>
                        <a:defRPr kumimoji="1">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charset="2"/>
                        <a:buNone/>
                      </a:pPr>
                      <a:r>
                        <a:rPr kumimoji="1" lang="en-US" altLang="zh-CN" sz="2000" b="0" i="0" u="none" strike="noStrike" cap="none" normalizeH="0" baseline="0" smtClean="0">
                          <a:ln>
                            <a:noFill/>
                          </a:ln>
                          <a:solidFill>
                            <a:schemeClr val="hlink"/>
                          </a:solidFill>
                          <a:effectLst/>
                          <a:latin typeface="Tahoma" pitchFamily="34" charset="0"/>
                          <a:ea typeface="宋体" pitchFamily="2" charset="-122"/>
                        </a:rPr>
                        <a:t>D</a:t>
                      </a:r>
                      <a:endParaRPr kumimoji="1" lang="en-US" altLang="zh-CN" sz="2000" b="0" i="0" u="none" strike="noStrike" cap="none" normalizeH="0" baseline="0" smtClean="0">
                        <a:ln>
                          <a:noFill/>
                        </a:ln>
                        <a:solidFill>
                          <a:schemeClr val="hlink"/>
                        </a:solidFill>
                        <a:effectLst/>
                        <a:latin typeface="Tahoma" pitchFamily="34" charset="0"/>
                        <a:ea typeface="宋体" pitchFamily="2" charset="-122"/>
                      </a:endParaRPr>
                    </a:p>
                  </a:txBody>
                  <a:tcPr marT="45733" marB="45733"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eaLnBrk="0" hangingPunct="0">
                        <a:spcBef>
                          <a:spcPct val="20000"/>
                        </a:spcBef>
                        <a:buClr>
                          <a:schemeClr val="folHlink"/>
                        </a:buClr>
                        <a:buSzPct val="60000"/>
                        <a:buFont typeface="Wingdings" charset="2"/>
                        <a:defRPr kumimoji="1" sz="28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charset="2"/>
                        <a:defRPr kumimoji="1" sz="24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charset="2"/>
                        <a:defRPr kumimoji="1" sz="20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charset="2"/>
                        <a:defRPr kumimoji="1">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charset="2"/>
                        <a:defRPr kumimoji="1">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charset="2"/>
                        <a:defRPr kumimoji="1">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charset="2"/>
                        <a:defRPr kumimoji="1">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charset="2"/>
                        <a:defRPr kumimoji="1">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charset="2"/>
                        <a:defRPr kumimoji="1">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charset="2"/>
                        <a:buNone/>
                      </a:pPr>
                      <a:endParaRPr kumimoji="1" lang="zh-CN" altLang="en-US" sz="2000" b="0" i="0" u="none" strike="noStrike" cap="none" normalizeH="0" baseline="0" smtClean="0">
                        <a:ln>
                          <a:noFill/>
                        </a:ln>
                        <a:solidFill>
                          <a:schemeClr val="tx1"/>
                        </a:solidFill>
                        <a:effectLst/>
                        <a:latin typeface="Tahoma" pitchFamily="34" charset="0"/>
                        <a:ea typeface="宋体" pitchFamily="2" charset="-122"/>
                      </a:endParaRPr>
                    </a:p>
                  </a:txBody>
                  <a:tcPr marT="45733" marB="45733"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r>
              <a:tr h="449393">
                <a:tc>
                  <a:txBody>
                    <a:bodyPr/>
                    <a:lstStyle>
                      <a:lvl1pPr eaLnBrk="0" hangingPunct="0">
                        <a:spcBef>
                          <a:spcPct val="20000"/>
                        </a:spcBef>
                        <a:buClr>
                          <a:schemeClr val="folHlink"/>
                        </a:buClr>
                        <a:buSzPct val="60000"/>
                        <a:buFont typeface="Wingdings" charset="2"/>
                        <a:defRPr kumimoji="1" sz="28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charset="2"/>
                        <a:defRPr kumimoji="1" sz="24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charset="2"/>
                        <a:defRPr kumimoji="1" sz="20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charset="2"/>
                        <a:defRPr kumimoji="1">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charset="2"/>
                        <a:defRPr kumimoji="1">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charset="2"/>
                        <a:defRPr kumimoji="1">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charset="2"/>
                        <a:defRPr kumimoji="1">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charset="2"/>
                        <a:defRPr kumimoji="1">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charset="2"/>
                        <a:defRPr kumimoji="1">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charset="2"/>
                        <a:buNone/>
                      </a:pPr>
                      <a:r>
                        <a:rPr kumimoji="1" lang="en-US" altLang="zh-CN" sz="2000" b="0" i="0" u="none" strike="noStrike" cap="none" normalizeH="0" baseline="0" smtClean="0">
                          <a:ln>
                            <a:noFill/>
                          </a:ln>
                          <a:solidFill>
                            <a:schemeClr val="hlink"/>
                          </a:solidFill>
                          <a:effectLst/>
                          <a:latin typeface="Tahoma" pitchFamily="34" charset="0"/>
                          <a:ea typeface="宋体" pitchFamily="2" charset="-122"/>
                        </a:rPr>
                        <a:t>E</a:t>
                      </a:r>
                      <a:endParaRPr kumimoji="1" lang="en-US" altLang="zh-CN" sz="2000" b="0" i="0" u="none" strike="noStrike" cap="none" normalizeH="0" baseline="0" smtClean="0">
                        <a:ln>
                          <a:noFill/>
                        </a:ln>
                        <a:solidFill>
                          <a:schemeClr val="hlink"/>
                        </a:solidFill>
                        <a:effectLst/>
                        <a:latin typeface="Tahoma" pitchFamily="34" charset="0"/>
                        <a:ea typeface="宋体" pitchFamily="2" charset="-122"/>
                      </a:endParaRPr>
                    </a:p>
                  </a:txBody>
                  <a:tcPr marT="45733" marB="45733"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eaLnBrk="0" hangingPunct="0">
                        <a:spcBef>
                          <a:spcPct val="20000"/>
                        </a:spcBef>
                        <a:buClr>
                          <a:schemeClr val="folHlink"/>
                        </a:buClr>
                        <a:buSzPct val="60000"/>
                        <a:buFont typeface="Wingdings" charset="2"/>
                        <a:defRPr kumimoji="1" sz="28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charset="2"/>
                        <a:defRPr kumimoji="1" sz="24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charset="2"/>
                        <a:defRPr kumimoji="1" sz="20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charset="2"/>
                        <a:defRPr kumimoji="1">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charset="2"/>
                        <a:defRPr kumimoji="1">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charset="2"/>
                        <a:defRPr kumimoji="1">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charset="2"/>
                        <a:defRPr kumimoji="1">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charset="2"/>
                        <a:defRPr kumimoji="1">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charset="2"/>
                        <a:defRPr kumimoji="1">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charset="2"/>
                        <a:buNone/>
                      </a:pPr>
                      <a:endParaRPr kumimoji="1" lang="zh-CN" altLang="en-US" sz="2000" b="0" i="0" u="none" strike="noStrike" cap="none" normalizeH="0" baseline="0" smtClean="0">
                        <a:ln>
                          <a:noFill/>
                        </a:ln>
                        <a:solidFill>
                          <a:schemeClr val="tx1"/>
                        </a:solidFill>
                        <a:effectLst/>
                        <a:latin typeface="Tahoma" pitchFamily="34" charset="0"/>
                        <a:ea typeface="宋体" pitchFamily="2" charset="-122"/>
                      </a:endParaRPr>
                    </a:p>
                  </a:txBody>
                  <a:tcPr marT="45733" marB="45733"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r>
              <a:tr h="449393">
                <a:tc>
                  <a:txBody>
                    <a:bodyPr/>
                    <a:lstStyle>
                      <a:lvl1pPr eaLnBrk="0" hangingPunct="0">
                        <a:spcBef>
                          <a:spcPct val="20000"/>
                        </a:spcBef>
                        <a:buClr>
                          <a:schemeClr val="folHlink"/>
                        </a:buClr>
                        <a:buSzPct val="60000"/>
                        <a:buFont typeface="Wingdings" charset="2"/>
                        <a:defRPr kumimoji="1" sz="28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charset="2"/>
                        <a:defRPr kumimoji="1" sz="24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charset="2"/>
                        <a:defRPr kumimoji="1" sz="20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charset="2"/>
                        <a:defRPr kumimoji="1">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charset="2"/>
                        <a:defRPr kumimoji="1">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charset="2"/>
                        <a:defRPr kumimoji="1">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charset="2"/>
                        <a:defRPr kumimoji="1">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charset="2"/>
                        <a:defRPr kumimoji="1">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charset="2"/>
                        <a:defRPr kumimoji="1">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charset="2"/>
                        <a:buNone/>
                      </a:pPr>
                      <a:r>
                        <a:rPr kumimoji="1" lang="en-US" altLang="zh-CN" sz="2000" b="0" i="0" u="none" strike="noStrike" cap="none" normalizeH="0" baseline="0" smtClean="0">
                          <a:ln>
                            <a:noFill/>
                          </a:ln>
                          <a:solidFill>
                            <a:schemeClr val="hlink"/>
                          </a:solidFill>
                          <a:effectLst/>
                          <a:latin typeface="Tahoma" pitchFamily="34" charset="0"/>
                          <a:ea typeface="宋体" pitchFamily="2" charset="-122"/>
                        </a:rPr>
                        <a:t>A</a:t>
                      </a:r>
                      <a:endParaRPr kumimoji="1" lang="en-US" altLang="zh-CN" sz="2000" b="0" i="0" u="none" strike="noStrike" cap="none" normalizeH="0" baseline="0" smtClean="0">
                        <a:ln>
                          <a:noFill/>
                        </a:ln>
                        <a:solidFill>
                          <a:schemeClr val="hlink"/>
                        </a:solidFill>
                        <a:effectLst/>
                        <a:latin typeface="Tahoma" pitchFamily="34" charset="0"/>
                        <a:ea typeface="宋体" pitchFamily="2" charset="-122"/>
                      </a:endParaRPr>
                    </a:p>
                  </a:txBody>
                  <a:tcPr marT="45733" marB="45733"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eaLnBrk="0" hangingPunct="0">
                        <a:spcBef>
                          <a:spcPct val="20000"/>
                        </a:spcBef>
                        <a:buClr>
                          <a:schemeClr val="folHlink"/>
                        </a:buClr>
                        <a:buSzPct val="60000"/>
                        <a:buFont typeface="Wingdings" charset="2"/>
                        <a:defRPr kumimoji="1" sz="28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charset="2"/>
                        <a:defRPr kumimoji="1" sz="24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charset="2"/>
                        <a:defRPr kumimoji="1" sz="20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charset="2"/>
                        <a:defRPr kumimoji="1">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charset="2"/>
                        <a:defRPr kumimoji="1">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charset="2"/>
                        <a:defRPr kumimoji="1">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charset="2"/>
                        <a:defRPr kumimoji="1">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charset="2"/>
                        <a:defRPr kumimoji="1">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charset="2"/>
                        <a:defRPr kumimoji="1">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charset="2"/>
                        <a:buNone/>
                      </a:pPr>
                      <a:endParaRPr kumimoji="1" lang="zh-CN" altLang="en-US" sz="2000" b="0" i="0" u="none" strike="noStrike" cap="none" normalizeH="0" baseline="0" smtClean="0">
                        <a:ln>
                          <a:noFill/>
                        </a:ln>
                        <a:solidFill>
                          <a:schemeClr val="tx1"/>
                        </a:solidFill>
                        <a:effectLst/>
                        <a:latin typeface="Tahoma" pitchFamily="34" charset="0"/>
                        <a:ea typeface="宋体" pitchFamily="2" charset="-122"/>
                      </a:endParaRPr>
                    </a:p>
                  </a:txBody>
                  <a:tcPr marT="45733" marB="45733"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r>
              <a:tr h="449393">
                <a:tc>
                  <a:txBody>
                    <a:bodyPr/>
                    <a:lstStyle>
                      <a:lvl1pPr eaLnBrk="0" hangingPunct="0">
                        <a:spcBef>
                          <a:spcPct val="20000"/>
                        </a:spcBef>
                        <a:buClr>
                          <a:schemeClr val="folHlink"/>
                        </a:buClr>
                        <a:buSzPct val="60000"/>
                        <a:buFont typeface="Wingdings" charset="2"/>
                        <a:defRPr kumimoji="1" sz="28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charset="2"/>
                        <a:defRPr kumimoji="1" sz="24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charset="2"/>
                        <a:defRPr kumimoji="1" sz="20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charset="2"/>
                        <a:defRPr kumimoji="1">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charset="2"/>
                        <a:defRPr kumimoji="1">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charset="2"/>
                        <a:defRPr kumimoji="1">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charset="2"/>
                        <a:defRPr kumimoji="1">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charset="2"/>
                        <a:defRPr kumimoji="1">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charset="2"/>
                        <a:defRPr kumimoji="1">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charset="2"/>
                        <a:buNone/>
                      </a:pPr>
                      <a:r>
                        <a:rPr kumimoji="1" lang="en-US" altLang="zh-CN" sz="2000" b="0" i="0" u="none" strike="noStrike" cap="none" normalizeH="0" baseline="0" smtClean="0">
                          <a:ln>
                            <a:noFill/>
                          </a:ln>
                          <a:solidFill>
                            <a:schemeClr val="tx1"/>
                          </a:solidFill>
                          <a:effectLst/>
                          <a:latin typeface="Tahoma" pitchFamily="34" charset="0"/>
                          <a:ea typeface="宋体" pitchFamily="2" charset="-122"/>
                        </a:rPr>
                        <a:t>F</a:t>
                      </a:r>
                      <a:endParaRPr kumimoji="1" lang="en-US" altLang="zh-CN" sz="2000" b="0" i="0" u="none" strike="noStrike" cap="none" normalizeH="0" baseline="0" smtClean="0">
                        <a:ln>
                          <a:noFill/>
                        </a:ln>
                        <a:solidFill>
                          <a:schemeClr val="tx1"/>
                        </a:solidFill>
                        <a:effectLst/>
                        <a:latin typeface="Tahoma" pitchFamily="34" charset="0"/>
                        <a:ea typeface="宋体" pitchFamily="2" charset="-122"/>
                      </a:endParaRPr>
                    </a:p>
                  </a:txBody>
                  <a:tcPr marT="45733" marB="45733"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lvl1pPr eaLnBrk="0" hangingPunct="0">
                        <a:spcBef>
                          <a:spcPct val="20000"/>
                        </a:spcBef>
                        <a:buClr>
                          <a:schemeClr val="folHlink"/>
                        </a:buClr>
                        <a:buSzPct val="60000"/>
                        <a:buFont typeface="Wingdings" charset="2"/>
                        <a:defRPr kumimoji="1" sz="28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charset="2"/>
                        <a:defRPr kumimoji="1" sz="24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charset="2"/>
                        <a:defRPr kumimoji="1" sz="20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charset="2"/>
                        <a:defRPr kumimoji="1">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charset="2"/>
                        <a:defRPr kumimoji="1">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charset="2"/>
                        <a:defRPr kumimoji="1">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charset="2"/>
                        <a:defRPr kumimoji="1">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charset="2"/>
                        <a:defRPr kumimoji="1">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charset="2"/>
                        <a:defRPr kumimoji="1">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charset="2"/>
                        <a:buNone/>
                      </a:pPr>
                      <a:endParaRPr kumimoji="1" lang="zh-CN" altLang="en-US" sz="2000" b="0" i="0" u="none" strike="noStrike" cap="none" normalizeH="0" baseline="0" smtClean="0">
                        <a:ln>
                          <a:noFill/>
                        </a:ln>
                        <a:solidFill>
                          <a:schemeClr val="tx1"/>
                        </a:solidFill>
                        <a:effectLst/>
                        <a:latin typeface="Tahoma" pitchFamily="34" charset="0"/>
                        <a:ea typeface="宋体" pitchFamily="2" charset="-122"/>
                      </a:endParaRPr>
                    </a:p>
                  </a:txBody>
                  <a:tcPr marT="45733" marB="45733"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r>
            </a:tbl>
          </a:graphicData>
        </a:graphic>
      </p:graphicFrame>
      <p:sp>
        <p:nvSpPr>
          <p:cNvPr id="10" name="Line 126"/>
          <p:cNvSpPr>
            <a:spLocks noChangeShapeType="1"/>
          </p:cNvSpPr>
          <p:nvPr/>
        </p:nvSpPr>
        <p:spPr bwMode="auto">
          <a:xfrm>
            <a:off x="2682875" y="4281586"/>
            <a:ext cx="1524000" cy="304800"/>
          </a:xfrm>
          <a:prstGeom prst="line">
            <a:avLst/>
          </a:prstGeom>
          <a:noFill/>
          <a:ln w="9525">
            <a:solidFill>
              <a:schemeClr val="tx1"/>
            </a:solidFill>
            <a:miter lim="800000"/>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1" name="Line 127"/>
          <p:cNvSpPr>
            <a:spLocks noChangeShapeType="1"/>
          </p:cNvSpPr>
          <p:nvPr/>
        </p:nvSpPr>
        <p:spPr bwMode="auto">
          <a:xfrm flipV="1">
            <a:off x="3063875" y="1081186"/>
            <a:ext cx="1219200" cy="2743200"/>
          </a:xfrm>
          <a:prstGeom prst="line">
            <a:avLst/>
          </a:prstGeom>
          <a:noFill/>
          <a:ln w="9525">
            <a:solidFill>
              <a:schemeClr val="tx1"/>
            </a:solidFill>
            <a:miter lim="800000"/>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2" name="Text Box 129"/>
          <p:cNvSpPr txBox="1">
            <a:spLocks noChangeArrowheads="1"/>
          </p:cNvSpPr>
          <p:nvPr/>
        </p:nvSpPr>
        <p:spPr bwMode="auto">
          <a:xfrm>
            <a:off x="4419600" y="319186"/>
            <a:ext cx="23177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3200">
                <a:solidFill>
                  <a:schemeClr val="tx1"/>
                </a:solidFill>
                <a:latin typeface="Tahoma" pitchFamily="34" charset="0"/>
                <a:ea typeface="宋体" pitchFamily="2" charset="-122"/>
              </a:defRPr>
            </a:lvl1pPr>
            <a:lvl2pPr>
              <a:defRPr kumimoji="1" sz="2800">
                <a:solidFill>
                  <a:schemeClr val="tx1"/>
                </a:solidFill>
                <a:latin typeface="Tahoma" pitchFamily="34" charset="0"/>
                <a:ea typeface="宋体" pitchFamily="2" charset="-122"/>
              </a:defRPr>
            </a:lvl2pPr>
            <a:lvl3pPr>
              <a:defRPr kumimoji="1" sz="2400">
                <a:solidFill>
                  <a:schemeClr val="tx1"/>
                </a:solidFill>
                <a:latin typeface="Tahoma" pitchFamily="34" charset="0"/>
                <a:ea typeface="宋体" pitchFamily="2" charset="-122"/>
              </a:defRPr>
            </a:lvl3pPr>
            <a:lvl4pPr>
              <a:defRPr kumimoji="1" sz="2000">
                <a:solidFill>
                  <a:schemeClr val="tx1"/>
                </a:solidFill>
                <a:latin typeface="Tahoma" pitchFamily="34" charset="0"/>
                <a:ea typeface="宋体" pitchFamily="2" charset="-122"/>
              </a:defRPr>
            </a:lvl4pPr>
            <a:lvl5pPr>
              <a:defRPr kumimoji="1" sz="2000">
                <a:solidFill>
                  <a:schemeClr val="tx1"/>
                </a:solidFill>
                <a:latin typeface="Tahoma" pitchFamily="34" charset="0"/>
                <a:ea typeface="宋体" pitchFamily="2" charset="-122"/>
              </a:defRPr>
            </a:lvl5pPr>
            <a:lvl6pPr eaLnBrk="0" hangingPunct="0">
              <a:defRPr kumimoji="1" sz="2000">
                <a:solidFill>
                  <a:schemeClr val="tx1"/>
                </a:solidFill>
                <a:latin typeface="Tahoma" pitchFamily="34" charset="0"/>
                <a:ea typeface="宋体" pitchFamily="2" charset="-122"/>
              </a:defRPr>
            </a:lvl6pPr>
            <a:lvl7pPr eaLnBrk="0" hangingPunct="0">
              <a:defRPr kumimoji="1" sz="2000">
                <a:solidFill>
                  <a:schemeClr val="tx1"/>
                </a:solidFill>
                <a:latin typeface="Tahoma" pitchFamily="34" charset="0"/>
                <a:ea typeface="宋体" pitchFamily="2" charset="-122"/>
              </a:defRPr>
            </a:lvl7pPr>
            <a:lvl8pPr eaLnBrk="0" hangingPunct="0">
              <a:defRPr kumimoji="1" sz="2000">
                <a:solidFill>
                  <a:schemeClr val="tx1"/>
                </a:solidFill>
                <a:latin typeface="Tahoma" pitchFamily="34" charset="0"/>
                <a:ea typeface="宋体" pitchFamily="2" charset="-122"/>
              </a:defRPr>
            </a:lvl8pPr>
            <a:lvl9pPr eaLnBrk="0" hangingPunct="0">
              <a:defRPr kumimoji="1" sz="2000">
                <a:solidFill>
                  <a:schemeClr val="tx1"/>
                </a:solidFill>
                <a:latin typeface="Tahoma" pitchFamily="34" charset="0"/>
                <a:ea typeface="宋体" pitchFamily="2" charset="-122"/>
              </a:defRPr>
            </a:lvl9pPr>
          </a:lstStyle>
          <a:p>
            <a:r>
              <a:rPr lang="zh-CN" altLang="en-US" sz="2400">
                <a:latin typeface="Times New Roman" pitchFamily="18" charset="0"/>
              </a:rPr>
              <a:t>用户甲文件目录</a:t>
            </a:r>
            <a:endParaRPr lang="zh-CN" altLang="en-US" sz="2400">
              <a:latin typeface="Times New Roman" pitchFamily="18" charset="0"/>
            </a:endParaRPr>
          </a:p>
        </p:txBody>
      </p:sp>
      <p:sp>
        <p:nvSpPr>
          <p:cNvPr id="13" name="Text Box 130"/>
          <p:cNvSpPr txBox="1">
            <a:spLocks noChangeArrowheads="1"/>
          </p:cNvSpPr>
          <p:nvPr/>
        </p:nvSpPr>
        <p:spPr bwMode="auto">
          <a:xfrm>
            <a:off x="4130675" y="3824386"/>
            <a:ext cx="23177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3200">
                <a:solidFill>
                  <a:schemeClr val="tx1"/>
                </a:solidFill>
                <a:latin typeface="Tahoma" pitchFamily="34" charset="0"/>
                <a:ea typeface="宋体" pitchFamily="2" charset="-122"/>
              </a:defRPr>
            </a:lvl1pPr>
            <a:lvl2pPr>
              <a:defRPr kumimoji="1" sz="2800">
                <a:solidFill>
                  <a:schemeClr val="tx1"/>
                </a:solidFill>
                <a:latin typeface="Tahoma" pitchFamily="34" charset="0"/>
                <a:ea typeface="宋体" pitchFamily="2" charset="-122"/>
              </a:defRPr>
            </a:lvl2pPr>
            <a:lvl3pPr>
              <a:defRPr kumimoji="1" sz="2400">
                <a:solidFill>
                  <a:schemeClr val="tx1"/>
                </a:solidFill>
                <a:latin typeface="Tahoma" pitchFamily="34" charset="0"/>
                <a:ea typeface="宋体" pitchFamily="2" charset="-122"/>
              </a:defRPr>
            </a:lvl3pPr>
            <a:lvl4pPr>
              <a:defRPr kumimoji="1" sz="2000">
                <a:solidFill>
                  <a:schemeClr val="tx1"/>
                </a:solidFill>
                <a:latin typeface="Tahoma" pitchFamily="34" charset="0"/>
                <a:ea typeface="宋体" pitchFamily="2" charset="-122"/>
              </a:defRPr>
            </a:lvl4pPr>
            <a:lvl5pPr>
              <a:defRPr kumimoji="1" sz="2000">
                <a:solidFill>
                  <a:schemeClr val="tx1"/>
                </a:solidFill>
                <a:latin typeface="Tahoma" pitchFamily="34" charset="0"/>
                <a:ea typeface="宋体" pitchFamily="2" charset="-122"/>
              </a:defRPr>
            </a:lvl5pPr>
            <a:lvl6pPr eaLnBrk="0" hangingPunct="0">
              <a:defRPr kumimoji="1" sz="2000">
                <a:solidFill>
                  <a:schemeClr val="tx1"/>
                </a:solidFill>
                <a:latin typeface="Tahoma" pitchFamily="34" charset="0"/>
                <a:ea typeface="宋体" pitchFamily="2" charset="-122"/>
              </a:defRPr>
            </a:lvl6pPr>
            <a:lvl7pPr eaLnBrk="0" hangingPunct="0">
              <a:defRPr kumimoji="1" sz="2000">
                <a:solidFill>
                  <a:schemeClr val="tx1"/>
                </a:solidFill>
                <a:latin typeface="Tahoma" pitchFamily="34" charset="0"/>
                <a:ea typeface="宋体" pitchFamily="2" charset="-122"/>
              </a:defRPr>
            </a:lvl7pPr>
            <a:lvl8pPr eaLnBrk="0" hangingPunct="0">
              <a:defRPr kumimoji="1" sz="2000">
                <a:solidFill>
                  <a:schemeClr val="tx1"/>
                </a:solidFill>
                <a:latin typeface="Tahoma" pitchFamily="34" charset="0"/>
                <a:ea typeface="宋体" pitchFamily="2" charset="-122"/>
              </a:defRPr>
            </a:lvl8pPr>
            <a:lvl9pPr eaLnBrk="0" hangingPunct="0">
              <a:defRPr kumimoji="1" sz="2000">
                <a:solidFill>
                  <a:schemeClr val="tx1"/>
                </a:solidFill>
                <a:latin typeface="Tahoma" pitchFamily="34" charset="0"/>
                <a:ea typeface="宋体" pitchFamily="2" charset="-122"/>
              </a:defRPr>
            </a:lvl9pPr>
          </a:lstStyle>
          <a:p>
            <a:r>
              <a:rPr lang="zh-CN" altLang="en-US" sz="2400">
                <a:latin typeface="Times New Roman" pitchFamily="18" charset="0"/>
              </a:rPr>
              <a:t>用户乙文件目录</a:t>
            </a:r>
            <a:endParaRPr lang="zh-CN" altLang="en-US" sz="2400">
              <a:latin typeface="Times New Roman" pitchFamily="18" charset="0"/>
            </a:endParaRPr>
          </a:p>
        </p:txBody>
      </p:sp>
      <p:sp>
        <p:nvSpPr>
          <p:cNvPr id="14" name="Rectangle 131"/>
          <p:cNvSpPr>
            <a:spLocks noChangeArrowheads="1"/>
          </p:cNvSpPr>
          <p:nvPr/>
        </p:nvSpPr>
        <p:spPr bwMode="auto">
          <a:xfrm>
            <a:off x="8397875" y="3290986"/>
            <a:ext cx="1066800" cy="381000"/>
          </a:xfrm>
          <a:prstGeom prst="rect">
            <a:avLst/>
          </a:prstGeom>
          <a:solidFill>
            <a:srgbClr val="DDDDDD"/>
          </a:solidFill>
          <a:ln w="9525">
            <a:solidFill>
              <a:schemeClr val="tx1"/>
            </a:solidFill>
            <a:miter lim="800000"/>
          </a:ln>
        </p:spPr>
        <p:txBody>
          <a:bodyPr wrap="none" anchor="ctr"/>
          <a:lstStyle/>
          <a:p>
            <a:endParaRPr lang="zh-CN" altLang="en-US"/>
          </a:p>
        </p:txBody>
      </p:sp>
      <p:sp>
        <p:nvSpPr>
          <p:cNvPr id="15" name="Rectangle 132"/>
          <p:cNvSpPr>
            <a:spLocks noChangeArrowheads="1"/>
          </p:cNvSpPr>
          <p:nvPr/>
        </p:nvSpPr>
        <p:spPr bwMode="auto">
          <a:xfrm>
            <a:off x="8397875" y="4129186"/>
            <a:ext cx="1066800" cy="381000"/>
          </a:xfrm>
          <a:prstGeom prst="rect">
            <a:avLst/>
          </a:prstGeom>
          <a:solidFill>
            <a:srgbClr val="DDDDDD"/>
          </a:solidFill>
          <a:ln w="9525">
            <a:solidFill>
              <a:schemeClr val="tx1"/>
            </a:solidFill>
            <a:miter lim="800000"/>
          </a:ln>
        </p:spPr>
        <p:txBody>
          <a:bodyPr wrap="none" anchor="ctr"/>
          <a:lstStyle/>
          <a:p>
            <a:endParaRPr lang="zh-CN" altLang="en-US"/>
          </a:p>
        </p:txBody>
      </p:sp>
      <p:sp>
        <p:nvSpPr>
          <p:cNvPr id="16" name="Line 133"/>
          <p:cNvSpPr>
            <a:spLocks noChangeShapeType="1"/>
          </p:cNvSpPr>
          <p:nvPr/>
        </p:nvSpPr>
        <p:spPr bwMode="auto">
          <a:xfrm flipV="1">
            <a:off x="5807075" y="3519586"/>
            <a:ext cx="2590800" cy="1524000"/>
          </a:xfrm>
          <a:prstGeom prst="line">
            <a:avLst/>
          </a:prstGeom>
          <a:noFill/>
          <a:ln w="9525">
            <a:solidFill>
              <a:schemeClr val="tx1"/>
            </a:solidFill>
            <a:miter lim="800000"/>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7" name="Line 134"/>
          <p:cNvSpPr>
            <a:spLocks noChangeShapeType="1"/>
          </p:cNvSpPr>
          <p:nvPr/>
        </p:nvSpPr>
        <p:spPr bwMode="auto">
          <a:xfrm flipV="1">
            <a:off x="5807075" y="4357786"/>
            <a:ext cx="2590800" cy="1143000"/>
          </a:xfrm>
          <a:prstGeom prst="line">
            <a:avLst/>
          </a:prstGeom>
          <a:noFill/>
          <a:ln w="9525">
            <a:solidFill>
              <a:schemeClr val="tx1"/>
            </a:solidFill>
            <a:miter lim="800000"/>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8" name="Line 135"/>
          <p:cNvSpPr>
            <a:spLocks noChangeShapeType="1"/>
          </p:cNvSpPr>
          <p:nvPr/>
        </p:nvSpPr>
        <p:spPr bwMode="auto">
          <a:xfrm>
            <a:off x="5883275" y="3367186"/>
            <a:ext cx="2514600" cy="914400"/>
          </a:xfrm>
          <a:prstGeom prst="line">
            <a:avLst/>
          </a:prstGeom>
          <a:noFill/>
          <a:ln w="9525">
            <a:solidFill>
              <a:schemeClr val="tx1"/>
            </a:solidFill>
            <a:miter lim="800000"/>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9" name="Line 136"/>
          <p:cNvSpPr>
            <a:spLocks noChangeShapeType="1"/>
          </p:cNvSpPr>
          <p:nvPr/>
        </p:nvSpPr>
        <p:spPr bwMode="auto">
          <a:xfrm>
            <a:off x="5883275" y="2909986"/>
            <a:ext cx="2514600" cy="533400"/>
          </a:xfrm>
          <a:prstGeom prst="line">
            <a:avLst/>
          </a:prstGeom>
          <a:noFill/>
          <a:ln w="9525">
            <a:solidFill>
              <a:schemeClr val="tx1"/>
            </a:solidFill>
            <a:miter lim="800000"/>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20" name="Rectangle 137"/>
          <p:cNvSpPr>
            <a:spLocks noChangeArrowheads="1"/>
          </p:cNvSpPr>
          <p:nvPr/>
        </p:nvSpPr>
        <p:spPr bwMode="auto">
          <a:xfrm>
            <a:off x="8321675" y="1385986"/>
            <a:ext cx="1066800" cy="381000"/>
          </a:xfrm>
          <a:prstGeom prst="rect">
            <a:avLst/>
          </a:prstGeom>
          <a:solidFill>
            <a:srgbClr val="DDDDDD"/>
          </a:solidFill>
          <a:ln w="9525">
            <a:solidFill>
              <a:schemeClr val="tx1"/>
            </a:solidFill>
            <a:miter lim="800000"/>
          </a:ln>
        </p:spPr>
        <p:txBody>
          <a:bodyPr wrap="none" anchor="ctr"/>
          <a:lstStyle/>
          <a:p>
            <a:endParaRPr lang="zh-CN" altLang="en-US"/>
          </a:p>
        </p:txBody>
      </p:sp>
      <p:sp>
        <p:nvSpPr>
          <p:cNvPr id="21" name="Rectangle 138"/>
          <p:cNvSpPr>
            <a:spLocks noChangeArrowheads="1"/>
          </p:cNvSpPr>
          <p:nvPr/>
        </p:nvSpPr>
        <p:spPr bwMode="auto">
          <a:xfrm>
            <a:off x="8321675" y="1843186"/>
            <a:ext cx="1066800" cy="381000"/>
          </a:xfrm>
          <a:prstGeom prst="rect">
            <a:avLst/>
          </a:prstGeom>
          <a:solidFill>
            <a:srgbClr val="DDDDDD"/>
          </a:solidFill>
          <a:ln w="9525">
            <a:solidFill>
              <a:schemeClr val="tx1"/>
            </a:solidFill>
            <a:miter lim="800000"/>
          </a:ln>
        </p:spPr>
        <p:txBody>
          <a:bodyPr wrap="none" anchor="ctr"/>
          <a:lstStyle/>
          <a:p>
            <a:endParaRPr lang="zh-CN" altLang="en-US"/>
          </a:p>
        </p:txBody>
      </p:sp>
      <p:sp>
        <p:nvSpPr>
          <p:cNvPr id="22" name="Rectangle 139"/>
          <p:cNvSpPr>
            <a:spLocks noChangeArrowheads="1"/>
          </p:cNvSpPr>
          <p:nvPr/>
        </p:nvSpPr>
        <p:spPr bwMode="auto">
          <a:xfrm>
            <a:off x="8321675" y="2376586"/>
            <a:ext cx="1066800" cy="381000"/>
          </a:xfrm>
          <a:prstGeom prst="rect">
            <a:avLst/>
          </a:prstGeom>
          <a:solidFill>
            <a:srgbClr val="DDDDDD"/>
          </a:solidFill>
          <a:ln w="9525">
            <a:solidFill>
              <a:schemeClr val="tx1"/>
            </a:solidFill>
            <a:miter lim="800000"/>
          </a:ln>
        </p:spPr>
        <p:txBody>
          <a:bodyPr wrap="none" anchor="ctr"/>
          <a:lstStyle/>
          <a:p>
            <a:endParaRPr lang="zh-CN" altLang="en-US"/>
          </a:p>
        </p:txBody>
      </p:sp>
      <p:sp>
        <p:nvSpPr>
          <p:cNvPr id="23" name="Line 140"/>
          <p:cNvSpPr>
            <a:spLocks noChangeShapeType="1"/>
          </p:cNvSpPr>
          <p:nvPr/>
        </p:nvSpPr>
        <p:spPr bwMode="auto">
          <a:xfrm>
            <a:off x="5883275" y="2528986"/>
            <a:ext cx="2438400" cy="0"/>
          </a:xfrm>
          <a:prstGeom prst="line">
            <a:avLst/>
          </a:prstGeom>
          <a:noFill/>
          <a:ln w="9525">
            <a:solidFill>
              <a:schemeClr val="tx1"/>
            </a:solidFill>
            <a:miter lim="800000"/>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24" name="Line 141"/>
          <p:cNvSpPr>
            <a:spLocks noChangeShapeType="1"/>
          </p:cNvSpPr>
          <p:nvPr/>
        </p:nvSpPr>
        <p:spPr bwMode="auto">
          <a:xfrm>
            <a:off x="5883275" y="2071786"/>
            <a:ext cx="2438400" cy="0"/>
          </a:xfrm>
          <a:prstGeom prst="line">
            <a:avLst/>
          </a:prstGeom>
          <a:noFill/>
          <a:ln w="9525">
            <a:solidFill>
              <a:schemeClr val="tx1"/>
            </a:solidFill>
            <a:miter lim="800000"/>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25" name="Line 142"/>
          <p:cNvSpPr>
            <a:spLocks noChangeShapeType="1"/>
          </p:cNvSpPr>
          <p:nvPr/>
        </p:nvSpPr>
        <p:spPr bwMode="auto">
          <a:xfrm>
            <a:off x="5883275" y="1614586"/>
            <a:ext cx="2438400" cy="0"/>
          </a:xfrm>
          <a:prstGeom prst="line">
            <a:avLst/>
          </a:prstGeom>
          <a:noFill/>
          <a:ln w="9525">
            <a:solidFill>
              <a:schemeClr val="tx1"/>
            </a:solidFill>
            <a:miter lim="800000"/>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26" name="Rectangle 143"/>
          <p:cNvSpPr>
            <a:spLocks noChangeArrowheads="1"/>
          </p:cNvSpPr>
          <p:nvPr/>
        </p:nvSpPr>
        <p:spPr bwMode="auto">
          <a:xfrm>
            <a:off x="8397875" y="5653186"/>
            <a:ext cx="1066800" cy="381000"/>
          </a:xfrm>
          <a:prstGeom prst="rect">
            <a:avLst/>
          </a:prstGeom>
          <a:solidFill>
            <a:srgbClr val="DDDDDD"/>
          </a:solidFill>
          <a:ln w="9525">
            <a:solidFill>
              <a:schemeClr val="tx1"/>
            </a:solidFill>
            <a:miter lim="800000"/>
          </a:ln>
        </p:spPr>
        <p:txBody>
          <a:bodyPr wrap="none" anchor="ctr"/>
          <a:lstStyle/>
          <a:p>
            <a:endParaRPr lang="zh-CN" altLang="en-US"/>
          </a:p>
        </p:txBody>
      </p:sp>
      <p:sp>
        <p:nvSpPr>
          <p:cNvPr id="27" name="Rectangle 144"/>
          <p:cNvSpPr>
            <a:spLocks noChangeArrowheads="1"/>
          </p:cNvSpPr>
          <p:nvPr/>
        </p:nvSpPr>
        <p:spPr bwMode="auto">
          <a:xfrm>
            <a:off x="8397875" y="6186586"/>
            <a:ext cx="1066800" cy="381000"/>
          </a:xfrm>
          <a:prstGeom prst="rect">
            <a:avLst/>
          </a:prstGeom>
          <a:solidFill>
            <a:srgbClr val="DDDDDD"/>
          </a:solidFill>
          <a:ln w="9525">
            <a:solidFill>
              <a:schemeClr val="tx1"/>
            </a:solidFill>
            <a:miter lim="800000"/>
          </a:ln>
        </p:spPr>
        <p:txBody>
          <a:bodyPr wrap="none" anchor="ctr"/>
          <a:lstStyle/>
          <a:p>
            <a:endParaRPr lang="zh-CN" altLang="en-US"/>
          </a:p>
        </p:txBody>
      </p:sp>
      <p:sp>
        <p:nvSpPr>
          <p:cNvPr id="28" name="Line 145"/>
          <p:cNvSpPr>
            <a:spLocks noChangeShapeType="1"/>
          </p:cNvSpPr>
          <p:nvPr/>
        </p:nvSpPr>
        <p:spPr bwMode="auto">
          <a:xfrm>
            <a:off x="5883275" y="6338986"/>
            <a:ext cx="2514600" cy="0"/>
          </a:xfrm>
          <a:prstGeom prst="line">
            <a:avLst/>
          </a:prstGeom>
          <a:noFill/>
          <a:ln w="9525">
            <a:solidFill>
              <a:schemeClr val="tx1"/>
            </a:solidFill>
            <a:miter lim="800000"/>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29" name="Line 146"/>
          <p:cNvSpPr>
            <a:spLocks noChangeShapeType="1"/>
          </p:cNvSpPr>
          <p:nvPr/>
        </p:nvSpPr>
        <p:spPr bwMode="auto">
          <a:xfrm>
            <a:off x="5883275" y="5881786"/>
            <a:ext cx="2514600" cy="0"/>
          </a:xfrm>
          <a:prstGeom prst="line">
            <a:avLst/>
          </a:prstGeom>
          <a:noFill/>
          <a:ln w="9525">
            <a:solidFill>
              <a:schemeClr val="tx1"/>
            </a:solidFill>
            <a:miter lim="800000"/>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19544" y="1113503"/>
            <a:ext cx="11567656" cy="6328697"/>
          </a:xfrm>
        </p:spPr>
        <p:txBody>
          <a:bodyPr>
            <a:normAutofit/>
          </a:bodyPr>
          <a:lstStyle/>
          <a:p>
            <a:pPr marL="342900" lvl="1" indent="-342900" algn="l">
              <a:lnSpc>
                <a:spcPct val="125000"/>
              </a:lnSpc>
              <a:spcBef>
                <a:spcPts val="600"/>
              </a:spcBef>
              <a:buFont typeface="Wingdings" charset="2"/>
              <a:buChar char="l"/>
            </a:pPr>
            <a:r>
              <a:rPr lang="en-US" altLang="zh-CN" sz="2400" dirty="0" smtClean="0">
                <a:latin typeface="微软雅黑" pitchFamily="34" charset="-122"/>
                <a:ea typeface="微软雅黑" pitchFamily="34" charset="-122"/>
              </a:rPr>
              <a:t>The </a:t>
            </a:r>
            <a:r>
              <a:rPr lang="en-US" altLang="zh-CN" sz="2400" dirty="0">
                <a:latin typeface="微软雅黑" pitchFamily="34" charset="-122"/>
                <a:ea typeface="微软雅黑" pitchFamily="34" charset="-122"/>
              </a:rPr>
              <a:t>directory of a file system has an array with 6 entries and the array is used to describe the physical structure of the </a:t>
            </a:r>
            <a:r>
              <a:rPr lang="en-US" altLang="zh-CN" sz="2400" dirty="0" smtClean="0">
                <a:latin typeface="微软雅黑" pitchFamily="34" charset="-122"/>
                <a:ea typeface="微软雅黑" pitchFamily="34" charset="-122"/>
              </a:rPr>
              <a:t>file</a:t>
            </a:r>
            <a:endParaRPr lang="en-US" altLang="zh-CN" sz="2400" dirty="0">
              <a:latin typeface="微软雅黑" pitchFamily="34" charset="-122"/>
              <a:ea typeface="微软雅黑" pitchFamily="34" charset="-122"/>
              <a:cs typeface="Times New Roman" pitchFamily="18" charset="0"/>
            </a:endParaRPr>
          </a:p>
          <a:p>
            <a:pPr marL="800100" lvl="1" indent="-342900">
              <a:lnSpc>
                <a:spcPct val="125000"/>
              </a:lnSpc>
              <a:spcBef>
                <a:spcPts val="600"/>
              </a:spcBef>
              <a:buClr>
                <a:srgbClr val="FF0000"/>
              </a:buClr>
              <a:buSzPct val="80000"/>
              <a:buFont typeface="Wingdings" charset="2"/>
              <a:buChar char="n"/>
            </a:pPr>
            <a:r>
              <a:rPr lang="en-US" altLang="zh-CN" sz="2400" dirty="0" smtClean="0">
                <a:latin typeface="微软雅黑" pitchFamily="34" charset="-122"/>
                <a:ea typeface="微软雅黑" pitchFamily="34" charset="-122"/>
              </a:rPr>
              <a:t>The </a:t>
            </a:r>
            <a:r>
              <a:rPr lang="en-US" altLang="zh-CN" sz="2400" dirty="0">
                <a:latin typeface="微软雅黑" pitchFamily="34" charset="-122"/>
                <a:ea typeface="微软雅黑" pitchFamily="34" charset="-122"/>
              </a:rPr>
              <a:t>first 4 entries in the array are used as a direct </a:t>
            </a:r>
            <a:r>
              <a:rPr lang="en-US" altLang="zh-CN" sz="2400" dirty="0" smtClean="0">
                <a:latin typeface="微软雅黑" pitchFamily="34" charset="-122"/>
                <a:ea typeface="微软雅黑" pitchFamily="34" charset="-122"/>
              </a:rPr>
              <a:t>index</a:t>
            </a:r>
            <a:endParaRPr lang="en-US" altLang="zh-CN" sz="2400" dirty="0" smtClean="0">
              <a:latin typeface="微软雅黑" pitchFamily="34" charset="-122"/>
              <a:ea typeface="微软雅黑" pitchFamily="34" charset="-122"/>
            </a:endParaRPr>
          </a:p>
          <a:p>
            <a:pPr marL="800100" lvl="1" indent="-342900">
              <a:lnSpc>
                <a:spcPct val="125000"/>
              </a:lnSpc>
              <a:spcBef>
                <a:spcPts val="600"/>
              </a:spcBef>
              <a:buClr>
                <a:srgbClr val="FF0000"/>
              </a:buClr>
              <a:buSzPct val="80000"/>
              <a:buFont typeface="Wingdings" charset="2"/>
              <a:buChar char="n"/>
            </a:pPr>
            <a:r>
              <a:rPr lang="en-US" altLang="zh-CN" sz="2400" dirty="0" smtClean="0">
                <a:latin typeface="微软雅黑" pitchFamily="34" charset="-122"/>
                <a:ea typeface="微软雅黑" pitchFamily="34" charset="-122"/>
              </a:rPr>
              <a:t>the </a:t>
            </a:r>
            <a:r>
              <a:rPr lang="en-US" altLang="zh-CN" sz="2400" dirty="0">
                <a:latin typeface="微软雅黑" pitchFamily="34" charset="-122"/>
                <a:ea typeface="微软雅黑" pitchFamily="34" charset="-122"/>
              </a:rPr>
              <a:t>fifth entry as a single indirect </a:t>
            </a:r>
            <a:r>
              <a:rPr lang="en-US" altLang="zh-CN" sz="2400" dirty="0" smtClean="0">
                <a:latin typeface="微软雅黑" pitchFamily="34" charset="-122"/>
                <a:ea typeface="微软雅黑" pitchFamily="34" charset="-122"/>
              </a:rPr>
              <a:t>index</a:t>
            </a:r>
            <a:endParaRPr lang="en-US" altLang="zh-CN" sz="2400" dirty="0" smtClean="0">
              <a:latin typeface="微软雅黑" pitchFamily="34" charset="-122"/>
              <a:ea typeface="微软雅黑" pitchFamily="34" charset="-122"/>
            </a:endParaRPr>
          </a:p>
          <a:p>
            <a:pPr marL="800100" lvl="1" indent="-342900">
              <a:lnSpc>
                <a:spcPct val="125000"/>
              </a:lnSpc>
              <a:spcBef>
                <a:spcPts val="600"/>
              </a:spcBef>
              <a:buClr>
                <a:srgbClr val="FF0000"/>
              </a:buClr>
              <a:buSzPct val="80000"/>
              <a:buFont typeface="Wingdings" charset="2"/>
              <a:buChar char="n"/>
            </a:pPr>
            <a:r>
              <a:rPr lang="en-US" altLang="zh-CN" sz="2400" dirty="0" smtClean="0">
                <a:latin typeface="微软雅黑" pitchFamily="34" charset="-122"/>
                <a:ea typeface="微软雅黑" pitchFamily="34" charset="-122"/>
              </a:rPr>
              <a:t>the </a:t>
            </a:r>
            <a:r>
              <a:rPr lang="en-US" altLang="zh-CN" sz="2400" dirty="0">
                <a:latin typeface="微软雅黑" pitchFamily="34" charset="-122"/>
                <a:ea typeface="微软雅黑" pitchFamily="34" charset="-122"/>
              </a:rPr>
              <a:t>last entry is used as the double stage indirect </a:t>
            </a:r>
            <a:r>
              <a:rPr lang="en-US" altLang="zh-CN" sz="2400" dirty="0" smtClean="0">
                <a:latin typeface="微软雅黑" pitchFamily="34" charset="-122"/>
                <a:ea typeface="微软雅黑" pitchFamily="34" charset="-122"/>
              </a:rPr>
              <a:t>index     </a:t>
            </a:r>
            <a:endParaRPr lang="en-US" altLang="zh-CN" sz="2400" dirty="0">
              <a:latin typeface="微软雅黑" pitchFamily="34" charset="-122"/>
              <a:ea typeface="微软雅黑" pitchFamily="34" charset="-122"/>
            </a:endParaRPr>
          </a:p>
          <a:p>
            <a:pPr marL="342900" lvl="1" indent="-342900" algn="l">
              <a:lnSpc>
                <a:spcPct val="125000"/>
              </a:lnSpc>
              <a:spcBef>
                <a:spcPts val="600"/>
              </a:spcBef>
              <a:buFont typeface="Wingdings" charset="2"/>
              <a:buChar char="l"/>
              <a:defRPr/>
            </a:pPr>
            <a:r>
              <a:rPr lang="en-US" altLang="zh-CN" sz="2400" dirty="0" smtClean="0">
                <a:latin typeface="微软雅黑" pitchFamily="34" charset="-122"/>
                <a:ea typeface="微软雅黑" pitchFamily="34" charset="-122"/>
              </a:rPr>
              <a:t>The </a:t>
            </a:r>
            <a:r>
              <a:rPr lang="en-US" altLang="zh-CN" sz="2400" dirty="0">
                <a:latin typeface="微软雅黑" pitchFamily="34" charset="-122"/>
                <a:ea typeface="微软雅黑" pitchFamily="34" charset="-122"/>
              </a:rPr>
              <a:t>size of the disk block is 512 bytes, and in which the block number (i.e. the address of the block) occupies 2 </a:t>
            </a:r>
            <a:r>
              <a:rPr lang="en-US" altLang="zh-CN" sz="2400" dirty="0" smtClean="0">
                <a:latin typeface="微软雅黑" pitchFamily="34" charset="-122"/>
                <a:ea typeface="微软雅黑" pitchFamily="34" charset="-122"/>
              </a:rPr>
              <a:t>bytes</a:t>
            </a:r>
            <a:endParaRPr lang="en-US" altLang="zh-CN" sz="2400" dirty="0">
              <a:latin typeface="微软雅黑" pitchFamily="34" charset="-122"/>
              <a:ea typeface="微软雅黑" pitchFamily="34" charset="-122"/>
            </a:endParaRPr>
          </a:p>
        </p:txBody>
      </p:sp>
      <p:sp>
        <p:nvSpPr>
          <p:cNvPr id="3" name="标题 2"/>
          <p:cNvSpPr>
            <a:spLocks noGrp="1"/>
          </p:cNvSpPr>
          <p:nvPr>
            <p:ph type="title"/>
          </p:nvPr>
        </p:nvSpPr>
        <p:spPr/>
        <p:txBody>
          <a:bodyPr>
            <a:normAutofit/>
          </a:bodyPr>
          <a:lstStyle/>
          <a:p>
            <a:pPr algn="ctr"/>
            <a:r>
              <a:rPr lang="zh-CN" altLang="en-US" sz="2400" b="1" dirty="0">
                <a:solidFill>
                  <a:schemeClr val="accent5">
                    <a:lumMod val="75000"/>
                  </a:schemeClr>
                </a:solidFill>
                <a:latin typeface="微软雅黑" pitchFamily="34" charset="-122"/>
                <a:ea typeface="微软雅黑" pitchFamily="34" charset="-122"/>
              </a:rPr>
              <a:t>补充作业</a:t>
            </a:r>
            <a:r>
              <a:rPr lang="en-US" altLang="zh-CN" sz="2400" b="1" dirty="0">
                <a:solidFill>
                  <a:schemeClr val="accent5">
                    <a:lumMod val="75000"/>
                  </a:schemeClr>
                </a:solidFill>
                <a:latin typeface="微软雅黑" pitchFamily="34" charset="-122"/>
                <a:ea typeface="微软雅黑" pitchFamily="34" charset="-122"/>
              </a:rPr>
              <a:t>1</a:t>
            </a:r>
            <a:endParaRPr lang="zh-CN" altLang="en-US" sz="2400" b="1" dirty="0">
              <a:solidFill>
                <a:schemeClr val="accent5">
                  <a:lumMod val="75000"/>
                </a:schemeClr>
              </a:solidFill>
              <a:latin typeface="微软雅黑" pitchFamily="34" charset="-122"/>
              <a:ea typeface="微软雅黑" pitchFamily="34" charset="-122"/>
            </a:endParaRPr>
          </a:p>
        </p:txBody>
      </p:sp>
      <p:sp>
        <p:nvSpPr>
          <p:cNvPr id="4" name="日期占位符 3"/>
          <p:cNvSpPr>
            <a:spLocks noGrp="1"/>
          </p:cNvSpPr>
          <p:nvPr>
            <p:ph type="dt" sz="half" idx="10"/>
          </p:nvPr>
        </p:nvSpPr>
        <p:spPr/>
        <p:txBody>
          <a:bodyPr/>
          <a:lstStyle/>
          <a:p>
            <a:fld id="{D342AF8A-6C9F-6440-B81F-0F8AB8C85483}" type="datetime1">
              <a:rPr kumimoji="1" lang="zh-CN" altLang="en-US" smtClean="0"/>
            </a:fld>
            <a:endParaRPr kumimoji="1" lang="zh-CN" altLang="en-US" dirty="0"/>
          </a:p>
        </p:txBody>
      </p:sp>
      <p:sp>
        <p:nvSpPr>
          <p:cNvPr id="5" name="灯片编号占位符 4"/>
          <p:cNvSpPr>
            <a:spLocks noGrp="1"/>
          </p:cNvSpPr>
          <p:nvPr>
            <p:ph type="sldNum" sz="quarter" idx="12"/>
          </p:nvPr>
        </p:nvSpPr>
        <p:spPr/>
        <p:txBody>
          <a:bodyPr/>
          <a:lstStyle/>
          <a:p>
            <a:r>
              <a:rPr kumimoji="1" lang="en-US" altLang="zh-CN" smtClean="0"/>
              <a:t>PAGE</a:t>
            </a:r>
            <a:r>
              <a:rPr kumimoji="1" lang="zh-CN" altLang="en-US" smtClean="0"/>
              <a:t> </a:t>
            </a:r>
            <a:fld id="{45C466B8-AFC2-AE4B-94BC-EF87A0F7179E}" type="slidenum">
              <a:rPr kumimoji="1" lang="zh-CN" altLang="en-US" smtClean="0"/>
            </a:fld>
            <a:endParaRPr kumimoji="1" lang="zh-CN" altLang="en-US" dirty="0"/>
          </a:p>
        </p:txBody>
      </p:sp>
      <p:sp>
        <p:nvSpPr>
          <p:cNvPr id="6" name="文本占位符 5"/>
          <p:cNvSpPr>
            <a:spLocks noGrp="1"/>
          </p:cNvSpPr>
          <p:nvPr>
            <p:ph type="body" sz="quarter" idx="14"/>
          </p:nvPr>
        </p:nvSpPr>
        <p:spPr/>
        <p:txBody>
          <a:bodyPr/>
          <a:lstStyle/>
          <a:p>
            <a:endParaRPr lang="zh-CN" altLang="en-US"/>
          </a:p>
        </p:txBody>
      </p:sp>
      <mc:AlternateContent xmlns:mc="http://schemas.openxmlformats.org/markup-compatibility/2006" xmlns:p14="http://schemas.microsoft.com/office/powerpoint/2010/main">
        <mc:Choice Requires="p14">
          <p:contentPart r:id="rId1" p14:bwMode="auto">
            <p14:nvContentPartPr>
              <p14:cNvPr id="7" name="Ink 6"/>
              <p14:cNvContentPartPr/>
              <p14:nvPr/>
            </p14:nvContentPartPr>
            <p14:xfrm>
              <a:off x="6136240" y="4732122"/>
              <a:ext cx="207586" cy="291286"/>
            </p14:xfrm>
          </p:contentPart>
        </mc:Choice>
        <mc:Fallback xmlns="">
          <p:pic>
            <p:nvPicPr>
              <p:cNvPr id="7" name="Ink 6"/>
            </p:nvPicPr>
            <p:blipFill>
              <a:blip r:embed="rId2"/>
            </p:blipFill>
            <p:spPr>
              <a:xfrm>
                <a:off x="6136240" y="4732122"/>
                <a:ext cx="207586" cy="291286"/>
              </a:xfrm>
              <a:prstGeom prst="rect"/>
            </p:spPr>
          </p:pic>
        </mc:Fallback>
      </mc:AlternateContent>
      <mc:AlternateContent xmlns:mc="http://schemas.openxmlformats.org/markup-compatibility/2006" xmlns:p14="http://schemas.microsoft.com/office/powerpoint/2010/main">
        <mc:Choice Requires="p14">
          <p:contentPart r:id="rId3" p14:bwMode="auto">
            <p14:nvContentPartPr>
              <p14:cNvPr id="8" name="Ink 7"/>
              <p14:cNvContentPartPr/>
              <p14:nvPr/>
            </p14:nvContentPartPr>
            <p14:xfrm>
              <a:off x="6407698" y="4502159"/>
              <a:ext cx="137965" cy="238267"/>
            </p14:xfrm>
          </p:contentPart>
        </mc:Choice>
        <mc:Fallback xmlns="">
          <p:pic>
            <p:nvPicPr>
              <p:cNvPr id="8" name="Ink 7"/>
            </p:nvPicPr>
            <p:blipFill>
              <a:blip r:embed="rId4"/>
            </p:blipFill>
            <p:spPr>
              <a:xfrm>
                <a:off x="6407698" y="4502159"/>
                <a:ext cx="137965" cy="238267"/>
              </a:xfrm>
              <a:prstGeom prst="rect"/>
            </p:spPr>
          </p:pic>
        </mc:Fallback>
      </mc:AlternateContent>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19544" y="923003"/>
            <a:ext cx="11567656" cy="6328697"/>
          </a:xfrm>
        </p:spPr>
        <p:txBody>
          <a:bodyPr>
            <a:normAutofit/>
          </a:bodyPr>
          <a:lstStyle/>
          <a:p>
            <a:pPr marL="342900" lvl="1" indent="-342900" algn="l">
              <a:lnSpc>
                <a:spcPct val="125000"/>
              </a:lnSpc>
              <a:spcBef>
                <a:spcPts val="600"/>
              </a:spcBef>
              <a:buFont typeface="Wingdings" charset="2"/>
              <a:buChar char="l"/>
            </a:pPr>
            <a:r>
              <a:rPr lang="en-US" altLang="zh-CN" sz="2400" dirty="0" smtClean="0">
                <a:latin typeface="微软雅黑" pitchFamily="34" charset="-122"/>
                <a:ea typeface="微软雅黑" pitchFamily="34" charset="-122"/>
              </a:rPr>
              <a:t>Answer </a:t>
            </a:r>
            <a:r>
              <a:rPr lang="en-US" altLang="zh-CN" sz="2400" dirty="0">
                <a:latin typeface="微软雅黑" pitchFamily="34" charset="-122"/>
                <a:ea typeface="微软雅黑" pitchFamily="34" charset="-122"/>
              </a:rPr>
              <a:t>the following </a:t>
            </a:r>
            <a:r>
              <a:rPr lang="en-US" altLang="zh-CN" sz="2400" dirty="0" smtClean="0">
                <a:latin typeface="微软雅黑" pitchFamily="34" charset="-122"/>
                <a:ea typeface="微软雅黑" pitchFamily="34" charset="-122"/>
              </a:rPr>
              <a:t>questions</a:t>
            </a:r>
            <a:endParaRPr lang="en-US" altLang="zh-CN" sz="2400" dirty="0">
              <a:latin typeface="微软雅黑" pitchFamily="34" charset="-122"/>
              <a:ea typeface="微软雅黑" pitchFamily="34" charset="-122"/>
              <a:cs typeface="Times New Roman" pitchFamily="18" charset="0"/>
            </a:endParaRPr>
          </a:p>
          <a:p>
            <a:pPr marL="800100" lvl="1" indent="-342900">
              <a:lnSpc>
                <a:spcPct val="125000"/>
              </a:lnSpc>
              <a:spcBef>
                <a:spcPts val="600"/>
              </a:spcBef>
              <a:buClr>
                <a:srgbClr val="FF0000"/>
              </a:buClr>
              <a:buSzPct val="80000"/>
              <a:buFont typeface="Wingdings" charset="2"/>
              <a:buChar char="n"/>
            </a:pPr>
            <a:r>
              <a:rPr lang="en-US" altLang="zh-CN" sz="2400" dirty="0" smtClean="0">
                <a:latin typeface="微软雅黑" pitchFamily="34" charset="-122"/>
                <a:ea typeface="微软雅黑" pitchFamily="34" charset="-122"/>
              </a:rPr>
              <a:t>(1) How </a:t>
            </a:r>
            <a:r>
              <a:rPr lang="en-US" altLang="zh-CN" sz="2400" dirty="0">
                <a:latin typeface="微软雅黑" pitchFamily="34" charset="-122"/>
                <a:ea typeface="微软雅黑" pitchFamily="34" charset="-122"/>
              </a:rPr>
              <a:t>many bytes is the maximum size of the file that the file system can support</a:t>
            </a:r>
            <a:r>
              <a:rPr lang="en-US" altLang="zh-CN" sz="2400" dirty="0" smtClean="0">
                <a:latin typeface="微软雅黑" pitchFamily="34" charset="-122"/>
                <a:ea typeface="微软雅黑" pitchFamily="34" charset="-122"/>
              </a:rPr>
              <a:t>?</a:t>
            </a:r>
            <a:endParaRPr lang="en-US" altLang="zh-CN" sz="2400" dirty="0" smtClean="0">
              <a:latin typeface="微软雅黑" pitchFamily="34" charset="-122"/>
              <a:ea typeface="微软雅黑" pitchFamily="34" charset="-122"/>
            </a:endParaRPr>
          </a:p>
          <a:p>
            <a:pPr marL="800100" lvl="1" indent="-342900">
              <a:lnSpc>
                <a:spcPct val="125000"/>
              </a:lnSpc>
              <a:spcBef>
                <a:spcPts val="600"/>
              </a:spcBef>
              <a:buClr>
                <a:srgbClr val="FF0000"/>
              </a:buClr>
              <a:buSzPct val="80000"/>
              <a:buFont typeface="Wingdings" charset="2"/>
              <a:buChar char="n"/>
            </a:pPr>
            <a:r>
              <a:rPr lang="en-US" altLang="zh-CN" sz="2400" dirty="0" smtClean="0">
                <a:solidFill>
                  <a:srgbClr val="FF0000"/>
                </a:solidFill>
                <a:latin typeface="微软雅黑" pitchFamily="34" charset="-122"/>
                <a:ea typeface="微软雅黑" pitchFamily="34" charset="-122"/>
              </a:rPr>
              <a:t>(</a:t>
            </a:r>
            <a:r>
              <a:rPr lang="en-US" altLang="zh-CN" sz="2400" dirty="0">
                <a:solidFill>
                  <a:srgbClr val="FF0000"/>
                </a:solidFill>
                <a:latin typeface="微软雅黑" pitchFamily="34" charset="-122"/>
                <a:ea typeface="微软雅黑" pitchFamily="34" charset="-122"/>
              </a:rPr>
              <a:t>2) Given a file with the maximum size, if we want to retrieve a data record that may be located in an arbitrary data block of this file, how many blocks on average need to be read from the disk</a:t>
            </a:r>
            <a:r>
              <a:rPr lang="en-US" altLang="zh-CN" sz="2400" dirty="0" smtClean="0">
                <a:solidFill>
                  <a:srgbClr val="FF0000"/>
                </a:solidFill>
                <a:latin typeface="微软雅黑" pitchFamily="34" charset="-122"/>
                <a:ea typeface="微软雅黑" pitchFamily="34" charset="-122"/>
              </a:rPr>
              <a:t>? </a:t>
            </a:r>
            <a:r>
              <a:rPr lang="en-US" altLang="zh-CN" sz="2400" dirty="0">
                <a:solidFill>
                  <a:srgbClr val="FF0000"/>
                </a:solidFill>
                <a:latin typeface="微软雅黑" pitchFamily="34" charset="-122"/>
                <a:ea typeface="微软雅黑" pitchFamily="34" charset="-122"/>
              </a:rPr>
              <a:t>It is assumed that a record is stored in only one </a:t>
            </a:r>
            <a:r>
              <a:rPr lang="en-US" altLang="zh-CN" sz="2400" dirty="0" smtClean="0">
                <a:solidFill>
                  <a:srgbClr val="FF0000"/>
                </a:solidFill>
                <a:latin typeface="微软雅黑" pitchFamily="34" charset="-122"/>
                <a:ea typeface="微软雅黑" pitchFamily="34" charset="-122"/>
              </a:rPr>
              <a:t>block</a:t>
            </a:r>
            <a:endParaRPr lang="en-US" altLang="zh-CN" sz="2400" dirty="0" smtClean="0">
              <a:solidFill>
                <a:srgbClr val="FF0000"/>
              </a:solidFill>
              <a:latin typeface="微软雅黑" pitchFamily="34" charset="-122"/>
              <a:ea typeface="微软雅黑" pitchFamily="34" charset="-122"/>
            </a:endParaRPr>
          </a:p>
          <a:p>
            <a:pPr marL="1257300" lvl="2" indent="-342900">
              <a:lnSpc>
                <a:spcPct val="125000"/>
              </a:lnSpc>
              <a:spcBef>
                <a:spcPts val="600"/>
              </a:spcBef>
              <a:buClr>
                <a:srgbClr val="FF0000"/>
              </a:buClr>
              <a:buSzPct val="80000"/>
              <a:buFont typeface="Wingdings" charset="2"/>
              <a:buChar char="n"/>
            </a:pPr>
            <a:r>
              <a:rPr lang="zh-CN" altLang="en-US" sz="2400" dirty="0" smtClean="0">
                <a:solidFill>
                  <a:srgbClr val="FF0000"/>
                </a:solidFill>
                <a:latin typeface="微软雅黑" pitchFamily="34" charset="-122"/>
                <a:ea typeface="微软雅黑" pitchFamily="34" charset="-122"/>
              </a:rPr>
              <a:t>计算三类数据块：直接索引数据块、一级间接索引数据块、二级间接索引数据块的数目和各自占比</a:t>
            </a:r>
            <a:endParaRPr lang="en-US" altLang="zh-CN" sz="2400" dirty="0" smtClean="0">
              <a:solidFill>
                <a:srgbClr val="FF0000"/>
              </a:solidFill>
              <a:latin typeface="微软雅黑" pitchFamily="34" charset="-122"/>
              <a:ea typeface="微软雅黑" pitchFamily="34" charset="-122"/>
            </a:endParaRPr>
          </a:p>
          <a:p>
            <a:pPr marL="1257300" lvl="2" indent="-342900">
              <a:lnSpc>
                <a:spcPct val="125000"/>
              </a:lnSpc>
              <a:spcBef>
                <a:spcPts val="600"/>
              </a:spcBef>
              <a:buClr>
                <a:srgbClr val="FF0000"/>
              </a:buClr>
              <a:buSzPct val="80000"/>
              <a:buFont typeface="Wingdings" charset="2"/>
              <a:buChar char="n"/>
            </a:pPr>
            <a:r>
              <a:rPr lang="zh-CN" altLang="en-US" sz="2400" dirty="0" smtClean="0">
                <a:solidFill>
                  <a:srgbClr val="FF0000"/>
                </a:solidFill>
                <a:latin typeface="微软雅黑" pitchFamily="34" charset="-122"/>
                <a:ea typeface="微软雅黑" pitchFamily="34" charset="-122"/>
              </a:rPr>
              <a:t>根据每类数据块访问时所需读写</a:t>
            </a:r>
            <a:r>
              <a:rPr lang="en-US" altLang="zh-CN" sz="2400" dirty="0" smtClean="0">
                <a:solidFill>
                  <a:srgbClr val="FF0000"/>
                </a:solidFill>
                <a:latin typeface="微软雅黑" pitchFamily="34" charset="-122"/>
                <a:ea typeface="微软雅黑" pitchFamily="34" charset="-122"/>
              </a:rPr>
              <a:t>block</a:t>
            </a:r>
            <a:r>
              <a:rPr lang="zh-CN" altLang="en-US" sz="2400" dirty="0" smtClean="0">
                <a:solidFill>
                  <a:srgbClr val="FF0000"/>
                </a:solidFill>
                <a:latin typeface="微软雅黑" pitchFamily="34" charset="-122"/>
                <a:ea typeface="微软雅黑" pitchFamily="34" charset="-122"/>
              </a:rPr>
              <a:t>数目，计算平均需要读写的块数</a:t>
            </a:r>
            <a:endParaRPr lang="en-US" altLang="zh-CN" sz="2400" dirty="0" smtClean="0">
              <a:solidFill>
                <a:srgbClr val="FF0000"/>
              </a:solidFill>
              <a:latin typeface="微软雅黑" pitchFamily="34" charset="-122"/>
              <a:ea typeface="微软雅黑" pitchFamily="34" charset="-122"/>
            </a:endParaRPr>
          </a:p>
          <a:p>
            <a:pPr marL="800100" lvl="1" indent="-342900">
              <a:lnSpc>
                <a:spcPct val="125000"/>
              </a:lnSpc>
              <a:spcBef>
                <a:spcPts val="600"/>
              </a:spcBef>
              <a:buClr>
                <a:srgbClr val="FF0000"/>
              </a:buClr>
              <a:buSzPct val="80000"/>
              <a:buFont typeface="Wingdings" charset="2"/>
              <a:buChar char="n"/>
            </a:pPr>
            <a:r>
              <a:rPr lang="en-US" altLang="zh-CN" sz="2400" dirty="0" smtClean="0">
                <a:latin typeface="微软雅黑" pitchFamily="34" charset="-122"/>
                <a:ea typeface="微软雅黑" pitchFamily="34" charset="-122"/>
              </a:rPr>
              <a:t>(3) </a:t>
            </a:r>
            <a:r>
              <a:rPr lang="en-US" altLang="zh-CN" sz="2400" dirty="0">
                <a:latin typeface="微软雅黑" pitchFamily="34" charset="-122"/>
                <a:ea typeface="微软雅黑" pitchFamily="34" charset="-122"/>
              </a:rPr>
              <a:t>Suppose a file is 268 KB in size, draw out the index of the file data blocks</a:t>
            </a:r>
            <a:r>
              <a:rPr lang="en-US" altLang="zh-CN" sz="2400" dirty="0" smtClean="0">
                <a:latin typeface="微软雅黑" pitchFamily="34" charset="-122"/>
                <a:ea typeface="微软雅黑" pitchFamily="34" charset="-122"/>
              </a:rPr>
              <a:t>.</a:t>
            </a:r>
            <a:endParaRPr lang="zh-CN" altLang="en-US" sz="2400" dirty="0">
              <a:latin typeface="微软雅黑" pitchFamily="34" charset="-122"/>
              <a:ea typeface="微软雅黑" pitchFamily="34" charset="-122"/>
            </a:endParaRPr>
          </a:p>
        </p:txBody>
      </p:sp>
      <p:sp>
        <p:nvSpPr>
          <p:cNvPr id="3" name="标题 2"/>
          <p:cNvSpPr>
            <a:spLocks noGrp="1"/>
          </p:cNvSpPr>
          <p:nvPr>
            <p:ph type="title"/>
          </p:nvPr>
        </p:nvSpPr>
        <p:spPr/>
        <p:txBody>
          <a:bodyPr>
            <a:normAutofit/>
          </a:bodyPr>
          <a:lstStyle/>
          <a:p>
            <a:r>
              <a:rPr lang="zh-CN" altLang="en-US" sz="2400" b="1" dirty="0">
                <a:solidFill>
                  <a:schemeClr val="accent5">
                    <a:lumMod val="75000"/>
                  </a:schemeClr>
                </a:solidFill>
                <a:latin typeface="微软雅黑" pitchFamily="34" charset="-122"/>
                <a:ea typeface="微软雅黑" pitchFamily="34" charset="-122"/>
              </a:rPr>
              <a:t>补充作业</a:t>
            </a:r>
            <a:r>
              <a:rPr lang="en-US" altLang="zh-CN" sz="2400" b="1" dirty="0">
                <a:solidFill>
                  <a:schemeClr val="accent5">
                    <a:lumMod val="75000"/>
                  </a:schemeClr>
                </a:solidFill>
                <a:latin typeface="微软雅黑" pitchFamily="34" charset="-122"/>
                <a:ea typeface="微软雅黑" pitchFamily="34" charset="-122"/>
              </a:rPr>
              <a:t>1</a:t>
            </a:r>
            <a:endParaRPr lang="zh-CN" altLang="en-US" sz="2400" b="1" dirty="0">
              <a:solidFill>
                <a:schemeClr val="accent5">
                  <a:lumMod val="75000"/>
                </a:schemeClr>
              </a:solidFill>
              <a:latin typeface="微软雅黑" pitchFamily="34" charset="-122"/>
              <a:ea typeface="微软雅黑" pitchFamily="34" charset="-122"/>
            </a:endParaRPr>
          </a:p>
        </p:txBody>
      </p:sp>
      <p:sp>
        <p:nvSpPr>
          <p:cNvPr id="4" name="日期占位符 3"/>
          <p:cNvSpPr>
            <a:spLocks noGrp="1"/>
          </p:cNvSpPr>
          <p:nvPr>
            <p:ph type="dt" sz="half" idx="10"/>
          </p:nvPr>
        </p:nvSpPr>
        <p:spPr/>
        <p:txBody>
          <a:bodyPr/>
          <a:lstStyle/>
          <a:p>
            <a:fld id="{D342AF8A-6C9F-6440-B81F-0F8AB8C85483}" type="datetime1">
              <a:rPr kumimoji="1" lang="zh-CN" altLang="en-US" smtClean="0"/>
            </a:fld>
            <a:endParaRPr kumimoji="1" lang="zh-CN" altLang="en-US" dirty="0"/>
          </a:p>
        </p:txBody>
      </p:sp>
      <p:sp>
        <p:nvSpPr>
          <p:cNvPr id="5" name="灯片编号占位符 4"/>
          <p:cNvSpPr>
            <a:spLocks noGrp="1"/>
          </p:cNvSpPr>
          <p:nvPr>
            <p:ph type="sldNum" sz="quarter" idx="12"/>
          </p:nvPr>
        </p:nvSpPr>
        <p:spPr/>
        <p:txBody>
          <a:bodyPr/>
          <a:lstStyle/>
          <a:p>
            <a:r>
              <a:rPr kumimoji="1" lang="en-US" altLang="zh-CN" smtClean="0"/>
              <a:t>PAGE</a:t>
            </a:r>
            <a:r>
              <a:rPr kumimoji="1" lang="zh-CN" altLang="en-US" smtClean="0"/>
              <a:t> </a:t>
            </a:r>
            <a:fld id="{45C466B8-AFC2-AE4B-94BC-EF87A0F7179E}" type="slidenum">
              <a:rPr kumimoji="1" lang="zh-CN" altLang="en-US" smtClean="0"/>
            </a:fld>
            <a:endParaRPr kumimoji="1" lang="zh-CN" altLang="en-US" dirty="0"/>
          </a:p>
        </p:txBody>
      </p:sp>
      <p:sp>
        <p:nvSpPr>
          <p:cNvPr id="6" name="文本占位符 5"/>
          <p:cNvSpPr>
            <a:spLocks noGrp="1"/>
          </p:cNvSpPr>
          <p:nvPr>
            <p:ph type="body" sz="quarter" idx="14"/>
          </p:nvPr>
        </p:nvSpPr>
        <p:spPr/>
        <p:txBody>
          <a:bodyPr/>
          <a:lstStyle/>
          <a:p>
            <a:endParaRPr lang="zh-CN" altLang="en-US"/>
          </a:p>
        </p:txBody>
      </p:sp>
      <mc:AlternateContent xmlns:mc="http://schemas.openxmlformats.org/markup-compatibility/2006" xmlns:p14="http://schemas.microsoft.com/office/powerpoint/2010/main">
        <mc:Choice Requires="p14">
          <p:contentPart r:id="rId1" p14:bwMode="auto">
            <p14:nvContentPartPr>
              <p14:cNvPr id="7" name="Ink 6"/>
              <p14:cNvContentPartPr/>
              <p14:nvPr/>
            </p14:nvContentPartPr>
            <p14:xfrm>
              <a:off x="4312677" y="2422274"/>
              <a:ext cx="1801207" cy="122646"/>
            </p14:xfrm>
          </p:contentPart>
        </mc:Choice>
        <mc:Fallback xmlns="">
          <p:pic>
            <p:nvPicPr>
              <p:cNvPr id="7" name="Ink 6"/>
            </p:nvPicPr>
            <p:blipFill>
              <a:blip r:embed="rId2"/>
            </p:blipFill>
            <p:spPr>
              <a:xfrm>
                <a:off x="4312677" y="2422274"/>
                <a:ext cx="1801207" cy="122646"/>
              </a:xfrm>
              <a:prstGeom prst="rect"/>
            </p:spPr>
          </p:pic>
        </mc:Fallback>
      </mc:AlternateContent>
      <mc:AlternateContent xmlns:mc="http://schemas.openxmlformats.org/markup-compatibility/2006" xmlns:p14="http://schemas.microsoft.com/office/powerpoint/2010/main">
        <mc:Choice Requires="p14">
          <p:contentPart r:id="rId3" p14:bwMode="auto">
            <p14:nvContentPartPr>
              <p14:cNvPr id="8" name="Ink 7"/>
              <p14:cNvContentPartPr/>
              <p14:nvPr/>
            </p14:nvContentPartPr>
            <p14:xfrm>
              <a:off x="6888019" y="2366061"/>
              <a:ext cx="4662700" cy="132867"/>
            </p14:xfrm>
          </p:contentPart>
        </mc:Choice>
        <mc:Fallback xmlns="">
          <p:pic>
            <p:nvPicPr>
              <p:cNvPr id="8" name="Ink 7"/>
            </p:nvPicPr>
            <p:blipFill>
              <a:blip r:embed="rId4"/>
            </p:blipFill>
            <p:spPr>
              <a:xfrm>
                <a:off x="6888019" y="2366061"/>
                <a:ext cx="4662700" cy="132867"/>
              </a:xfrm>
              <a:prstGeom prst="rect"/>
            </p:spPr>
          </p:pic>
        </mc:Fallback>
      </mc:AlternateContent>
      <mc:AlternateContent xmlns:mc="http://schemas.openxmlformats.org/markup-compatibility/2006" xmlns:p14="http://schemas.microsoft.com/office/powerpoint/2010/main">
        <mc:Choice Requires="p14">
          <p:contentPart r:id="rId5" p14:bwMode="auto">
            <p14:nvContentPartPr>
              <p14:cNvPr id="9" name="Ink 8"/>
              <p14:cNvContentPartPr/>
              <p14:nvPr/>
            </p14:nvContentPartPr>
            <p14:xfrm>
              <a:off x="1211024" y="2887309"/>
              <a:ext cx="5751088" cy="235074"/>
            </p14:xfrm>
          </p:contentPart>
        </mc:Choice>
        <mc:Fallback xmlns="">
          <p:pic>
            <p:nvPicPr>
              <p:cNvPr id="9" name="Ink 8"/>
            </p:nvPicPr>
            <p:blipFill>
              <a:blip r:embed="rId6"/>
            </p:blipFill>
            <p:spPr>
              <a:xfrm>
                <a:off x="1211024" y="2887309"/>
                <a:ext cx="5751088" cy="235074"/>
              </a:xfrm>
              <a:prstGeom prst="rect"/>
            </p:spPr>
          </p:pic>
        </mc:Fallback>
      </mc:AlternateContent>
      <mc:AlternateContent xmlns:mc="http://schemas.openxmlformats.org/markup-compatibility/2006" xmlns:p14="http://schemas.microsoft.com/office/powerpoint/2010/main">
        <mc:Choice Requires="p14">
          <p:contentPart r:id="rId7" p14:bwMode="auto">
            <p14:nvContentPartPr>
              <p14:cNvPr id="10" name="Ink 9"/>
              <p14:cNvContentPartPr/>
              <p14:nvPr/>
            </p14:nvContentPartPr>
            <p14:xfrm>
              <a:off x="5736716" y="3848043"/>
              <a:ext cx="308185" cy="245293"/>
            </p14:xfrm>
          </p:contentPart>
        </mc:Choice>
        <mc:Fallback xmlns="">
          <p:pic>
            <p:nvPicPr>
              <p:cNvPr id="10" name="Ink 9"/>
            </p:nvPicPr>
            <p:blipFill>
              <a:blip r:embed="rId8"/>
            </p:blipFill>
            <p:spPr>
              <a:xfrm>
                <a:off x="5736716" y="3848043"/>
                <a:ext cx="308185" cy="245293"/>
              </a:xfrm>
              <a:prstGeom prst="rect"/>
            </p:spPr>
          </p:pic>
        </mc:Fallback>
      </mc:AlternateContent>
      <mc:AlternateContent xmlns:mc="http://schemas.openxmlformats.org/markup-compatibility/2006" xmlns:p14="http://schemas.microsoft.com/office/powerpoint/2010/main">
        <mc:Choice Requires="p14">
          <p:contentPart r:id="rId9" p14:bwMode="auto">
            <p14:nvContentPartPr>
              <p14:cNvPr id="11" name="Ink 10"/>
              <p14:cNvContentPartPr/>
              <p14:nvPr/>
            </p14:nvContentPartPr>
            <p14:xfrm>
              <a:off x="5937596" y="3929807"/>
              <a:ext cx="66427" cy="278511"/>
            </p14:xfrm>
          </p:contentPart>
        </mc:Choice>
        <mc:Fallback xmlns="">
          <p:pic>
            <p:nvPicPr>
              <p:cNvPr id="11" name="Ink 10"/>
            </p:nvPicPr>
            <p:blipFill>
              <a:blip r:embed="rId10"/>
            </p:blipFill>
            <p:spPr>
              <a:xfrm>
                <a:off x="5937596" y="3929807"/>
                <a:ext cx="66427" cy="278511"/>
              </a:xfrm>
              <a:prstGeom prst="rect"/>
            </p:spPr>
          </p:pic>
        </mc:Fallback>
      </mc:AlternateContent>
      <mc:AlternateContent xmlns:mc="http://schemas.openxmlformats.org/markup-compatibility/2006" xmlns:p14="http://schemas.microsoft.com/office/powerpoint/2010/main">
        <mc:Choice Requires="p14">
          <p:contentPart r:id="rId11" p14:bwMode="auto">
            <p14:nvContentPartPr>
              <p14:cNvPr id="12" name="Ink 11"/>
              <p14:cNvContentPartPr/>
              <p14:nvPr/>
            </p14:nvContentPartPr>
            <p14:xfrm>
              <a:off x="8069663" y="3955359"/>
              <a:ext cx="238883" cy="214632"/>
            </p14:xfrm>
          </p:contentPart>
        </mc:Choice>
        <mc:Fallback xmlns="">
          <p:pic>
            <p:nvPicPr>
              <p:cNvPr id="12" name="Ink 11"/>
            </p:nvPicPr>
            <p:blipFill>
              <a:blip r:embed="rId12"/>
            </p:blipFill>
            <p:spPr>
              <a:xfrm>
                <a:off x="8069663" y="3955359"/>
                <a:ext cx="238883" cy="214632"/>
              </a:xfrm>
              <a:prstGeom prst="rect"/>
            </p:spPr>
          </p:pic>
        </mc:Fallback>
      </mc:AlternateContent>
      <mc:AlternateContent xmlns:mc="http://schemas.openxmlformats.org/markup-compatibility/2006" xmlns:p14="http://schemas.microsoft.com/office/powerpoint/2010/main">
        <mc:Choice Requires="p14">
          <p:contentPart r:id="rId13" p14:bwMode="auto">
            <p14:nvContentPartPr>
              <p14:cNvPr id="13" name="Ink 12"/>
              <p14:cNvContentPartPr/>
              <p14:nvPr/>
            </p14:nvContentPartPr>
            <p14:xfrm>
              <a:off x="8277887" y="3817381"/>
              <a:ext cx="117526" cy="173750"/>
            </p14:xfrm>
          </p:contentPart>
        </mc:Choice>
        <mc:Fallback xmlns="">
          <p:pic>
            <p:nvPicPr>
              <p:cNvPr id="13" name="Ink 12"/>
            </p:nvPicPr>
            <p:blipFill>
              <a:blip r:embed="rId14"/>
            </p:blipFill>
            <p:spPr>
              <a:xfrm>
                <a:off x="8277887" y="3817381"/>
                <a:ext cx="117526" cy="173750"/>
              </a:xfrm>
              <a:prstGeom prst="rect"/>
            </p:spPr>
          </p:pic>
        </mc:Fallback>
      </mc:AlternateContent>
      <mc:AlternateContent xmlns:mc="http://schemas.openxmlformats.org/markup-compatibility/2006" xmlns:p14="http://schemas.microsoft.com/office/powerpoint/2010/main">
        <mc:Choice Requires="p14">
          <p:contentPart r:id="rId15" p14:bwMode="auto">
            <p14:nvContentPartPr>
              <p14:cNvPr id="14" name="Ink 13"/>
              <p14:cNvContentPartPr/>
              <p14:nvPr/>
            </p14:nvContentPartPr>
            <p14:xfrm>
              <a:off x="10270712" y="4021792"/>
              <a:ext cx="250380" cy="219743"/>
            </p14:xfrm>
          </p:contentPart>
        </mc:Choice>
        <mc:Fallback xmlns="">
          <p:pic>
            <p:nvPicPr>
              <p:cNvPr id="14" name="Ink 13"/>
            </p:nvPicPr>
            <p:blipFill>
              <a:blip r:embed="rId16"/>
            </p:blipFill>
            <p:spPr>
              <a:xfrm>
                <a:off x="10270712" y="4021792"/>
                <a:ext cx="250380" cy="219743"/>
              </a:xfrm>
              <a:prstGeom prst="rect"/>
            </p:spPr>
          </p:pic>
        </mc:Fallback>
      </mc:AlternateContent>
      <mc:AlternateContent xmlns:mc="http://schemas.openxmlformats.org/markup-compatibility/2006" xmlns:p14="http://schemas.microsoft.com/office/powerpoint/2010/main">
        <mc:Choice Requires="p14">
          <p:contentPart r:id="rId17" p14:bwMode="auto">
            <p14:nvContentPartPr>
              <p14:cNvPr id="15" name="Ink 14"/>
              <p14:cNvContentPartPr/>
              <p14:nvPr/>
            </p14:nvContentPartPr>
            <p14:xfrm>
              <a:off x="10454666" y="3883815"/>
              <a:ext cx="163513" cy="204411"/>
            </p14:xfrm>
          </p:contentPart>
        </mc:Choice>
        <mc:Fallback xmlns="">
          <p:pic>
            <p:nvPicPr>
              <p:cNvPr id="15" name="Ink 14"/>
            </p:nvPicPr>
            <p:blipFill>
              <a:blip r:embed="rId18"/>
            </p:blipFill>
            <p:spPr>
              <a:xfrm>
                <a:off x="10454666" y="3883815"/>
                <a:ext cx="163513" cy="204411"/>
              </a:xfrm>
              <a:prstGeom prst="rect"/>
            </p:spPr>
          </p:pic>
        </mc:Fallback>
      </mc:AlternateContent>
      <mc:AlternateContent xmlns:mc="http://schemas.openxmlformats.org/markup-compatibility/2006" xmlns:p14="http://schemas.microsoft.com/office/powerpoint/2010/main">
        <mc:Choice Requires="p14">
          <p:contentPart r:id="rId19" p14:bwMode="auto">
            <p14:nvContentPartPr>
              <p14:cNvPr id="16" name="Ink 15"/>
              <p14:cNvContentPartPr/>
              <p14:nvPr/>
            </p14:nvContentPartPr>
            <p14:xfrm>
              <a:off x="10794467" y="4057564"/>
              <a:ext cx="109862" cy="106039"/>
            </p14:xfrm>
          </p:contentPart>
        </mc:Choice>
        <mc:Fallback xmlns="">
          <p:pic>
            <p:nvPicPr>
              <p:cNvPr id="16" name="Ink 15"/>
            </p:nvPicPr>
            <p:blipFill>
              <a:blip r:embed="rId20"/>
            </p:blipFill>
            <p:spPr>
              <a:xfrm>
                <a:off x="10794467" y="4057564"/>
                <a:ext cx="109862" cy="106039"/>
              </a:xfrm>
              <a:prstGeom prst="rect"/>
            </p:spPr>
          </p:pic>
        </mc:Fallback>
      </mc:AlternateContent>
      <mc:AlternateContent xmlns:mc="http://schemas.openxmlformats.org/markup-compatibility/2006" xmlns:p14="http://schemas.microsoft.com/office/powerpoint/2010/main">
        <mc:Choice Requires="p14">
          <p:contentPart r:id="rId21" p14:bwMode="auto">
            <p14:nvContentPartPr>
              <p14:cNvPr id="17" name="Ink 16"/>
              <p14:cNvContentPartPr/>
              <p14:nvPr/>
            </p14:nvContentPartPr>
            <p14:xfrm>
              <a:off x="10807242" y="4062675"/>
              <a:ext cx="91977" cy="91985"/>
            </p14:xfrm>
          </p:contentPart>
        </mc:Choice>
        <mc:Fallback xmlns="">
          <p:pic>
            <p:nvPicPr>
              <p:cNvPr id="17" name="Ink 16"/>
            </p:nvPicPr>
            <p:blipFill>
              <a:blip r:embed="rId22"/>
            </p:blipFill>
            <p:spPr>
              <a:xfrm>
                <a:off x="10807242" y="4062675"/>
                <a:ext cx="91977" cy="91985"/>
              </a:xfrm>
              <a:prstGeom prst="rect"/>
            </p:spPr>
          </p:pic>
        </mc:Fallback>
      </mc:AlternateContent>
      <mc:AlternateContent xmlns:mc="http://schemas.openxmlformats.org/markup-compatibility/2006" xmlns:p14="http://schemas.microsoft.com/office/powerpoint/2010/main">
        <mc:Choice Requires="p14">
          <p:contentPart r:id="rId23" p14:bwMode="auto">
            <p14:nvContentPartPr>
              <p14:cNvPr id="18" name="Ink 17"/>
              <p14:cNvContentPartPr/>
              <p14:nvPr/>
            </p14:nvContentPartPr>
            <p14:xfrm>
              <a:off x="11019937" y="4021792"/>
              <a:ext cx="142436" cy="163529"/>
            </p14:xfrm>
          </p:contentPart>
        </mc:Choice>
        <mc:Fallback xmlns="">
          <p:pic>
            <p:nvPicPr>
              <p:cNvPr id="18" name="Ink 17"/>
            </p:nvPicPr>
            <p:blipFill>
              <a:blip r:embed="rId24"/>
            </p:blipFill>
            <p:spPr>
              <a:xfrm>
                <a:off x="11019937" y="4021792"/>
                <a:ext cx="142436" cy="163529"/>
              </a:xfrm>
              <a:prstGeom prst="rect"/>
            </p:spPr>
          </p:pic>
        </mc:Fallback>
      </mc:AlternateContent>
      <mc:AlternateContent xmlns:mc="http://schemas.openxmlformats.org/markup-compatibility/2006" xmlns:p14="http://schemas.microsoft.com/office/powerpoint/2010/main">
        <mc:Choice Requires="p14">
          <p:contentPart r:id="rId25" p14:bwMode="auto">
            <p14:nvContentPartPr>
              <p14:cNvPr id="19" name="Ink 18"/>
              <p14:cNvContentPartPr/>
              <p14:nvPr/>
            </p14:nvContentPartPr>
            <p14:xfrm>
              <a:off x="11272234" y="3883815"/>
              <a:ext cx="90700" cy="178860"/>
            </p14:xfrm>
          </p:contentPart>
        </mc:Choice>
        <mc:Fallback xmlns="">
          <p:pic>
            <p:nvPicPr>
              <p:cNvPr id="19" name="Ink 18"/>
            </p:nvPicPr>
            <p:blipFill>
              <a:blip r:embed="rId26"/>
            </p:blipFill>
            <p:spPr>
              <a:xfrm>
                <a:off x="11272234" y="3883815"/>
                <a:ext cx="90700" cy="178860"/>
              </a:xfrm>
              <a:prstGeom prst="rect"/>
            </p:spPr>
          </p:pic>
        </mc:Fallback>
      </mc:AlternateContent>
      <mc:AlternateContent xmlns:mc="http://schemas.openxmlformats.org/markup-compatibility/2006" xmlns:p14="http://schemas.microsoft.com/office/powerpoint/2010/main">
        <mc:Choice Requires="p14">
          <p:contentPart r:id="rId27" p14:bwMode="auto">
            <p14:nvContentPartPr>
              <p14:cNvPr id="20" name="Ink 19"/>
              <p14:cNvContentPartPr/>
              <p14:nvPr/>
            </p14:nvContentPartPr>
            <p14:xfrm>
              <a:off x="6292727" y="3991131"/>
              <a:ext cx="109861" cy="88791"/>
            </p14:xfrm>
          </p:contentPart>
        </mc:Choice>
        <mc:Fallback xmlns="">
          <p:pic>
            <p:nvPicPr>
              <p:cNvPr id="20" name="Ink 19"/>
            </p:nvPicPr>
            <p:blipFill>
              <a:blip r:embed="rId28"/>
            </p:blipFill>
            <p:spPr>
              <a:xfrm>
                <a:off x="6292727" y="3991131"/>
                <a:ext cx="109861" cy="88791"/>
              </a:xfrm>
              <a:prstGeom prst="rect"/>
            </p:spPr>
          </p:pic>
        </mc:Fallback>
      </mc:AlternateContent>
      <mc:AlternateContent xmlns:mc="http://schemas.openxmlformats.org/markup-compatibility/2006" xmlns:p14="http://schemas.microsoft.com/office/powerpoint/2010/main">
        <mc:Choice Requires="p14">
          <p:contentPart r:id="rId29" p14:bwMode="auto">
            <p14:nvContentPartPr>
              <p14:cNvPr id="21" name="Ink 20"/>
              <p14:cNvContentPartPr/>
              <p14:nvPr/>
            </p14:nvContentPartPr>
            <p14:xfrm>
              <a:off x="6290172" y="3980910"/>
              <a:ext cx="114971" cy="97095"/>
            </p14:xfrm>
          </p:contentPart>
        </mc:Choice>
        <mc:Fallback xmlns="">
          <p:pic>
            <p:nvPicPr>
              <p:cNvPr id="21" name="Ink 20"/>
            </p:nvPicPr>
            <p:blipFill>
              <a:blip r:embed="rId30"/>
            </p:blipFill>
            <p:spPr>
              <a:xfrm>
                <a:off x="6290172" y="3980910"/>
                <a:ext cx="114971" cy="97095"/>
              </a:xfrm>
              <a:prstGeom prst="rect"/>
            </p:spPr>
          </p:pic>
        </mc:Fallback>
      </mc:AlternateContent>
      <mc:AlternateContent xmlns:mc="http://schemas.openxmlformats.org/markup-compatibility/2006" xmlns:p14="http://schemas.microsoft.com/office/powerpoint/2010/main">
        <mc:Choice Requires="p14">
          <p:contentPart r:id="rId31" p14:bwMode="auto">
            <p14:nvContentPartPr>
              <p14:cNvPr id="22" name="Ink 21"/>
              <p14:cNvContentPartPr/>
              <p14:nvPr/>
            </p14:nvContentPartPr>
            <p14:xfrm>
              <a:off x="6543108" y="3980910"/>
              <a:ext cx="12774" cy="194191"/>
            </p14:xfrm>
          </p:contentPart>
        </mc:Choice>
        <mc:Fallback xmlns="">
          <p:pic>
            <p:nvPicPr>
              <p:cNvPr id="22" name="Ink 21"/>
            </p:nvPicPr>
            <p:blipFill>
              <a:blip r:embed="rId32"/>
            </p:blipFill>
            <p:spPr>
              <a:xfrm>
                <a:off x="6543108" y="3980910"/>
                <a:ext cx="12774" cy="194191"/>
              </a:xfrm>
              <a:prstGeom prst="rect"/>
            </p:spPr>
          </p:pic>
        </mc:Fallback>
      </mc:AlternateContent>
      <mc:AlternateContent xmlns:mc="http://schemas.openxmlformats.org/markup-compatibility/2006" xmlns:p14="http://schemas.microsoft.com/office/powerpoint/2010/main">
        <mc:Choice Requires="p14">
          <p:contentPart r:id="rId33" p14:bwMode="auto">
            <p14:nvContentPartPr>
              <p14:cNvPr id="23" name="Ink 22"/>
              <p14:cNvContentPartPr/>
              <p14:nvPr/>
            </p14:nvContentPartPr>
            <p14:xfrm>
              <a:off x="6965944" y="4055009"/>
              <a:ext cx="201199" cy="17886"/>
            </p14:xfrm>
          </p:contentPart>
        </mc:Choice>
        <mc:Fallback xmlns="">
          <p:pic>
            <p:nvPicPr>
              <p:cNvPr id="23" name="Ink 22"/>
            </p:nvPicPr>
            <p:blipFill>
              <a:blip r:embed="rId34"/>
            </p:blipFill>
            <p:spPr>
              <a:xfrm>
                <a:off x="6965944" y="4055009"/>
                <a:ext cx="201199" cy="17886"/>
              </a:xfrm>
              <a:prstGeom prst="rect"/>
            </p:spPr>
          </p:pic>
        </mc:Fallback>
      </mc:AlternateContent>
      <mc:AlternateContent xmlns:mc="http://schemas.openxmlformats.org/markup-compatibility/2006" xmlns:p14="http://schemas.microsoft.com/office/powerpoint/2010/main">
        <mc:Choice Requires="p14">
          <p:contentPart r:id="rId35" p14:bwMode="auto">
            <p14:nvContentPartPr>
              <p14:cNvPr id="24" name="Ink 23"/>
              <p14:cNvContentPartPr/>
              <p14:nvPr/>
            </p14:nvContentPartPr>
            <p14:xfrm>
              <a:off x="7102631" y="3970690"/>
              <a:ext cx="25549" cy="184608"/>
            </p14:xfrm>
          </p:contentPart>
        </mc:Choice>
        <mc:Fallback xmlns="">
          <p:pic>
            <p:nvPicPr>
              <p:cNvPr id="24" name="Ink 23"/>
            </p:nvPicPr>
            <p:blipFill>
              <a:blip r:embed="rId36"/>
            </p:blipFill>
            <p:spPr>
              <a:xfrm>
                <a:off x="7102631" y="3970690"/>
                <a:ext cx="25549" cy="184608"/>
              </a:xfrm>
              <a:prstGeom prst="rect"/>
            </p:spPr>
          </p:pic>
        </mc:Fallback>
      </mc:AlternateContent>
      <mc:AlternateContent xmlns:mc="http://schemas.openxmlformats.org/markup-compatibility/2006" xmlns:p14="http://schemas.microsoft.com/office/powerpoint/2010/main">
        <mc:Choice Requires="p14">
          <p:contentPart r:id="rId37" p14:bwMode="auto">
            <p14:nvContentPartPr>
              <p14:cNvPr id="25" name="Ink 24"/>
              <p14:cNvContentPartPr/>
              <p14:nvPr/>
            </p14:nvContentPartPr>
            <p14:xfrm>
              <a:off x="8607470" y="4026903"/>
              <a:ext cx="94531" cy="85118"/>
            </p14:xfrm>
          </p:contentPart>
        </mc:Choice>
        <mc:Fallback xmlns="">
          <p:pic>
            <p:nvPicPr>
              <p:cNvPr id="25" name="Ink 24"/>
            </p:nvPicPr>
            <p:blipFill>
              <a:blip r:embed="rId38"/>
            </p:blipFill>
            <p:spPr>
              <a:xfrm>
                <a:off x="8607470" y="4026903"/>
                <a:ext cx="94531" cy="85118"/>
              </a:xfrm>
              <a:prstGeom prst="rect"/>
            </p:spPr>
          </p:pic>
        </mc:Fallback>
      </mc:AlternateContent>
      <mc:AlternateContent xmlns:mc="http://schemas.openxmlformats.org/markup-compatibility/2006" xmlns:p14="http://schemas.microsoft.com/office/powerpoint/2010/main">
        <mc:Choice Requires="p14">
          <p:contentPart r:id="rId39" p14:bwMode="auto">
            <p14:nvContentPartPr>
              <p14:cNvPr id="26" name="Ink 25"/>
              <p14:cNvContentPartPr/>
              <p14:nvPr/>
            </p14:nvContentPartPr>
            <p14:xfrm>
              <a:off x="8615134" y="3996241"/>
              <a:ext cx="84312" cy="94540"/>
            </p14:xfrm>
          </p:contentPart>
        </mc:Choice>
        <mc:Fallback xmlns="">
          <p:pic>
            <p:nvPicPr>
              <p:cNvPr id="26" name="Ink 25"/>
            </p:nvPicPr>
            <p:blipFill>
              <a:blip r:embed="rId40"/>
            </p:blipFill>
            <p:spPr>
              <a:xfrm>
                <a:off x="8615134" y="3996241"/>
                <a:ext cx="84312" cy="94540"/>
              </a:xfrm>
              <a:prstGeom prst="rect"/>
            </p:spPr>
          </p:pic>
        </mc:Fallback>
      </mc:AlternateContent>
      <mc:AlternateContent xmlns:mc="http://schemas.openxmlformats.org/markup-compatibility/2006" xmlns:p14="http://schemas.microsoft.com/office/powerpoint/2010/main">
        <mc:Choice Requires="p14">
          <p:contentPart r:id="rId41" p14:bwMode="auto">
            <p14:nvContentPartPr>
              <p14:cNvPr id="27" name="Ink 26"/>
              <p14:cNvContentPartPr/>
              <p14:nvPr/>
            </p14:nvContentPartPr>
            <p14:xfrm>
              <a:off x="8866792" y="3986020"/>
              <a:ext cx="208225" cy="153309"/>
            </p14:xfrm>
          </p:contentPart>
        </mc:Choice>
        <mc:Fallback xmlns="">
          <p:pic>
            <p:nvPicPr>
              <p:cNvPr id="27" name="Ink 26"/>
            </p:nvPicPr>
            <p:blipFill>
              <a:blip r:embed="rId42"/>
            </p:blipFill>
            <p:spPr>
              <a:xfrm>
                <a:off x="8866792" y="3986020"/>
                <a:ext cx="208225" cy="153309"/>
              </a:xfrm>
              <a:prstGeom prst="rect"/>
            </p:spPr>
          </p:pic>
        </mc:Fallback>
      </mc:AlternateContent>
      <mc:AlternateContent xmlns:mc="http://schemas.openxmlformats.org/markup-compatibility/2006" xmlns:p14="http://schemas.microsoft.com/office/powerpoint/2010/main">
        <mc:Choice Requires="p14">
          <p:contentPart r:id="rId43" p14:bwMode="auto">
            <p14:nvContentPartPr>
              <p14:cNvPr id="28" name="Ink 27"/>
              <p14:cNvContentPartPr/>
              <p14:nvPr/>
            </p14:nvContentPartPr>
            <p14:xfrm>
              <a:off x="11448522" y="4026903"/>
              <a:ext cx="84313" cy="90068"/>
            </p14:xfrm>
          </p:contentPart>
        </mc:Choice>
        <mc:Fallback xmlns="">
          <p:pic>
            <p:nvPicPr>
              <p:cNvPr id="28" name="Ink 27"/>
            </p:nvPicPr>
            <p:blipFill>
              <a:blip r:embed="rId44"/>
            </p:blipFill>
            <p:spPr>
              <a:xfrm>
                <a:off x="11448522" y="4026903"/>
                <a:ext cx="84313" cy="90068"/>
              </a:xfrm>
              <a:prstGeom prst="rect"/>
            </p:spPr>
          </p:pic>
        </mc:Fallback>
      </mc:AlternateContent>
      <mc:AlternateContent xmlns:mc="http://schemas.openxmlformats.org/markup-compatibility/2006" xmlns:p14="http://schemas.microsoft.com/office/powerpoint/2010/main">
        <mc:Choice Requires="p14">
          <p:contentPart r:id="rId45" p14:bwMode="auto">
            <p14:nvContentPartPr>
              <p14:cNvPr id="29" name="Ink 28"/>
              <p14:cNvContentPartPr/>
              <p14:nvPr/>
            </p14:nvContentPartPr>
            <p14:xfrm>
              <a:off x="11445968" y="4047344"/>
              <a:ext cx="81757" cy="66434"/>
            </p14:xfrm>
          </p:contentPart>
        </mc:Choice>
        <mc:Fallback xmlns="">
          <p:pic>
            <p:nvPicPr>
              <p:cNvPr id="29" name="Ink 28"/>
            </p:nvPicPr>
            <p:blipFill>
              <a:blip r:embed="rId46"/>
            </p:blipFill>
            <p:spPr>
              <a:xfrm>
                <a:off x="11445968" y="4047344"/>
                <a:ext cx="81757" cy="66434"/>
              </a:xfrm>
              <a:prstGeom prst="rect"/>
            </p:spPr>
          </p:pic>
        </mc:Fallback>
      </mc:AlternateContent>
      <mc:AlternateContent xmlns:mc="http://schemas.openxmlformats.org/markup-compatibility/2006" xmlns:p14="http://schemas.microsoft.com/office/powerpoint/2010/main">
        <mc:Choice Requires="p14">
          <p:contentPart r:id="rId47" p14:bwMode="auto">
            <p14:nvContentPartPr>
              <p14:cNvPr id="30" name="Ink 29"/>
              <p14:cNvContentPartPr/>
              <p14:nvPr/>
            </p14:nvContentPartPr>
            <p14:xfrm>
              <a:off x="11563493" y="3965579"/>
              <a:ext cx="186508" cy="260625"/>
            </p14:xfrm>
          </p:contentPart>
        </mc:Choice>
        <mc:Fallback xmlns="">
          <p:pic>
            <p:nvPicPr>
              <p:cNvPr id="30" name="Ink 29"/>
            </p:nvPicPr>
            <p:blipFill>
              <a:blip r:embed="rId48"/>
            </p:blipFill>
            <p:spPr>
              <a:xfrm>
                <a:off x="11563493" y="3965579"/>
                <a:ext cx="186508" cy="260625"/>
              </a:xfrm>
              <a:prstGeom prst="rect"/>
            </p:spPr>
          </p:pic>
        </mc:Fallback>
      </mc:AlternateContent>
      <mc:AlternateContent xmlns:mc="http://schemas.openxmlformats.org/markup-compatibility/2006" xmlns:p14="http://schemas.microsoft.com/office/powerpoint/2010/main">
        <mc:Choice Requires="p14">
          <p:contentPart r:id="rId49" p14:bwMode="auto">
            <p14:nvContentPartPr>
              <p14:cNvPr id="31" name="Ink 30"/>
              <p14:cNvContentPartPr/>
              <p14:nvPr/>
            </p14:nvContentPartPr>
            <p14:xfrm>
              <a:off x="5668532" y="4226204"/>
              <a:ext cx="5838754" cy="122646"/>
            </p14:xfrm>
          </p:contentPart>
        </mc:Choice>
        <mc:Fallback xmlns="">
          <p:pic>
            <p:nvPicPr>
              <p:cNvPr id="31" name="Ink 30"/>
            </p:nvPicPr>
            <p:blipFill>
              <a:blip r:embed="rId50"/>
            </p:blipFill>
            <p:spPr>
              <a:xfrm>
                <a:off x="5668532" y="4226204"/>
                <a:ext cx="5838754" cy="122646"/>
              </a:xfrm>
              <a:prstGeom prst="rect"/>
            </p:spPr>
          </p:pic>
        </mc:Fallback>
      </mc:AlternateContent>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19544" y="1113503"/>
            <a:ext cx="11567656" cy="6328697"/>
          </a:xfrm>
        </p:spPr>
        <p:txBody>
          <a:bodyPr>
            <a:normAutofit/>
          </a:bodyPr>
          <a:lstStyle/>
          <a:p>
            <a:pPr marL="342900" lvl="1" indent="-342900" algn="l">
              <a:lnSpc>
                <a:spcPct val="125000"/>
              </a:lnSpc>
              <a:spcBef>
                <a:spcPts val="600"/>
              </a:spcBef>
              <a:buFont typeface="Wingdings" charset="2"/>
              <a:buChar char="l"/>
            </a:pPr>
            <a:r>
              <a:rPr lang="en-US" altLang="zh-CN" sz="2400" dirty="0" smtClean="0">
                <a:latin typeface="微软雅黑" pitchFamily="34" charset="-122"/>
                <a:ea typeface="微软雅黑" pitchFamily="34" charset="-122"/>
              </a:rPr>
              <a:t>In </a:t>
            </a:r>
            <a:r>
              <a:rPr lang="en-US" altLang="zh-CN" sz="2400" dirty="0">
                <a:latin typeface="微软雅黑" pitchFamily="34" charset="-122"/>
                <a:ea typeface="微软雅黑" pitchFamily="34" charset="-122"/>
              </a:rPr>
              <a:t>an OS, it is assumed that an index block can contain at the most 10 pointers, which can be used as Direct block pointing to file data blocks, or as Single Indirect blocks that point to Direct blocks. Assume only one Block is used as an </a:t>
            </a:r>
            <a:r>
              <a:rPr lang="en-US" altLang="zh-CN" sz="2400" dirty="0" err="1">
                <a:latin typeface="微软雅黑" pitchFamily="34" charset="-122"/>
                <a:ea typeface="微软雅黑" pitchFamily="34" charset="-122"/>
              </a:rPr>
              <a:t>inode</a:t>
            </a:r>
            <a:r>
              <a:rPr lang="en-US" altLang="zh-CN" sz="2400" dirty="0">
                <a:latin typeface="微软雅黑" pitchFamily="34" charset="-122"/>
                <a:ea typeface="微软雅黑" pitchFamily="34" charset="-122"/>
              </a:rPr>
              <a:t> for each file</a:t>
            </a:r>
            <a:r>
              <a:rPr lang="zh-CN" altLang="zh-CN" sz="2400" dirty="0">
                <a:latin typeface="微软雅黑" pitchFamily="34" charset="-122"/>
                <a:ea typeface="微软雅黑" pitchFamily="34" charset="-122"/>
              </a:rPr>
              <a:t>，</a:t>
            </a:r>
            <a:r>
              <a:rPr lang="en-US" altLang="zh-CN" sz="2400" dirty="0">
                <a:latin typeface="微软雅黑" pitchFamily="34" charset="-122"/>
                <a:ea typeface="微软雅黑" pitchFamily="34" charset="-122"/>
              </a:rPr>
              <a:t>for the directory structure as shown above</a:t>
            </a:r>
            <a:endParaRPr lang="en-US" altLang="zh-CN" sz="2400" dirty="0">
              <a:latin typeface="微软雅黑" pitchFamily="34" charset="-122"/>
              <a:ea typeface="微软雅黑" pitchFamily="34" charset="-122"/>
            </a:endParaRPr>
          </a:p>
          <a:p>
            <a:pPr marL="800100" lvl="1" indent="-342900">
              <a:lnSpc>
                <a:spcPct val="125000"/>
              </a:lnSpc>
              <a:spcBef>
                <a:spcPts val="600"/>
              </a:spcBef>
              <a:buClr>
                <a:srgbClr val="FF0000"/>
              </a:buClr>
              <a:buSzPct val="80000"/>
              <a:buFont typeface="Wingdings" charset="2"/>
              <a:buChar char="n"/>
            </a:pPr>
            <a:r>
              <a:rPr lang="en-US" altLang="zh-CN" sz="2400" dirty="0">
                <a:latin typeface="微软雅黑" pitchFamily="34" charset="-122"/>
                <a:ea typeface="微软雅黑" pitchFamily="34" charset="-122"/>
              </a:rPr>
              <a:t>(1) what is the largest size of a file?</a:t>
            </a:r>
            <a:endParaRPr lang="en-US" altLang="zh-CN" sz="2400" dirty="0">
              <a:latin typeface="微软雅黑" pitchFamily="34" charset="-122"/>
              <a:ea typeface="微软雅黑" pitchFamily="34" charset="-122"/>
            </a:endParaRPr>
          </a:p>
          <a:p>
            <a:pPr marL="800100" lvl="1" indent="-342900">
              <a:lnSpc>
                <a:spcPct val="125000"/>
              </a:lnSpc>
              <a:spcBef>
                <a:spcPts val="600"/>
              </a:spcBef>
              <a:buClr>
                <a:srgbClr val="FF0000"/>
              </a:buClr>
              <a:buSzPct val="80000"/>
              <a:buFont typeface="Wingdings" charset="2"/>
              <a:buChar char="n"/>
            </a:pPr>
            <a:r>
              <a:rPr lang="en-US" altLang="zh-CN" sz="2400" dirty="0">
                <a:latin typeface="微软雅黑" pitchFamily="34" charset="-122"/>
                <a:ea typeface="微软雅黑" pitchFamily="34" charset="-122"/>
              </a:rPr>
              <a:t>(2) If a file F is with the size of 30 Blocks, to access the third block in this file, how many blocks are needed to read? </a:t>
            </a:r>
            <a:endParaRPr lang="en-US" altLang="zh-CN" sz="2400" dirty="0" smtClean="0">
              <a:latin typeface="微软雅黑" pitchFamily="34" charset="-122"/>
              <a:ea typeface="微软雅黑" pitchFamily="34" charset="-122"/>
            </a:endParaRPr>
          </a:p>
          <a:p>
            <a:pPr marL="1257300" lvl="2" indent="-342900">
              <a:lnSpc>
                <a:spcPct val="125000"/>
              </a:lnSpc>
              <a:spcBef>
                <a:spcPts val="600"/>
              </a:spcBef>
              <a:buClr>
                <a:srgbClr val="FF0000"/>
              </a:buClr>
              <a:buSzPct val="80000"/>
              <a:buFont typeface="Wingdings" charset="2"/>
              <a:buChar char="n"/>
            </a:pPr>
            <a:r>
              <a:rPr lang="en-US" altLang="zh-CN" sz="2400" dirty="0" smtClean="0">
                <a:latin typeface="微软雅黑" pitchFamily="34" charset="-122"/>
                <a:ea typeface="微软雅黑" pitchFamily="34" charset="-122"/>
              </a:rPr>
              <a:t>assuming </a:t>
            </a:r>
            <a:r>
              <a:rPr lang="en-US" altLang="zh-CN" sz="2400" dirty="0">
                <a:latin typeface="微软雅黑" pitchFamily="34" charset="-122"/>
                <a:ea typeface="微软雅黑" pitchFamily="34" charset="-122"/>
              </a:rPr>
              <a:t>all file blocks are not preloaded in </a:t>
            </a:r>
            <a:r>
              <a:rPr lang="en-US" altLang="zh-CN" sz="2400" dirty="0" smtClean="0">
                <a:latin typeface="微软雅黑" pitchFamily="34" charset="-122"/>
                <a:ea typeface="微软雅黑" pitchFamily="34" charset="-122"/>
              </a:rPr>
              <a:t>memory</a:t>
            </a:r>
            <a:endParaRPr lang="zh-CN" altLang="zh-CN" sz="2400" dirty="0">
              <a:latin typeface="微软雅黑" pitchFamily="34" charset="-122"/>
              <a:ea typeface="微软雅黑" pitchFamily="34" charset="-122"/>
            </a:endParaRPr>
          </a:p>
        </p:txBody>
      </p:sp>
      <p:sp>
        <p:nvSpPr>
          <p:cNvPr id="3" name="标题 2"/>
          <p:cNvSpPr>
            <a:spLocks noGrp="1"/>
          </p:cNvSpPr>
          <p:nvPr>
            <p:ph type="title"/>
          </p:nvPr>
        </p:nvSpPr>
        <p:spPr/>
        <p:txBody>
          <a:bodyPr>
            <a:normAutofit/>
          </a:bodyPr>
          <a:lstStyle/>
          <a:p>
            <a:pPr algn="ctr"/>
            <a:r>
              <a:rPr lang="zh-CN" altLang="en-US" sz="2400" b="1" dirty="0">
                <a:solidFill>
                  <a:schemeClr val="accent5">
                    <a:lumMod val="75000"/>
                  </a:schemeClr>
                </a:solidFill>
                <a:latin typeface="微软雅黑" pitchFamily="34" charset="-122"/>
                <a:ea typeface="微软雅黑" pitchFamily="34" charset="-122"/>
              </a:rPr>
              <a:t>补充</a:t>
            </a:r>
            <a:r>
              <a:rPr lang="zh-CN" altLang="en-US" sz="2400" b="1" dirty="0" smtClean="0">
                <a:solidFill>
                  <a:schemeClr val="accent5">
                    <a:lumMod val="75000"/>
                  </a:schemeClr>
                </a:solidFill>
                <a:latin typeface="微软雅黑" pitchFamily="34" charset="-122"/>
                <a:ea typeface="微软雅黑" pitchFamily="34" charset="-122"/>
              </a:rPr>
              <a:t>作业</a:t>
            </a:r>
            <a:r>
              <a:rPr lang="en-US" altLang="zh-CN" sz="2400" b="1" dirty="0">
                <a:solidFill>
                  <a:schemeClr val="accent5">
                    <a:lumMod val="75000"/>
                  </a:schemeClr>
                </a:solidFill>
                <a:latin typeface="微软雅黑" pitchFamily="34" charset="-122"/>
                <a:ea typeface="微软雅黑" pitchFamily="34" charset="-122"/>
              </a:rPr>
              <a:t>2</a:t>
            </a:r>
            <a:endParaRPr lang="zh-CN" altLang="en-US" sz="2400" b="1" dirty="0">
              <a:solidFill>
                <a:schemeClr val="accent5">
                  <a:lumMod val="75000"/>
                </a:schemeClr>
              </a:solidFill>
              <a:latin typeface="微软雅黑" pitchFamily="34" charset="-122"/>
              <a:ea typeface="微软雅黑" pitchFamily="34" charset="-122"/>
            </a:endParaRPr>
          </a:p>
        </p:txBody>
      </p:sp>
      <p:sp>
        <p:nvSpPr>
          <p:cNvPr id="4" name="日期占位符 3"/>
          <p:cNvSpPr>
            <a:spLocks noGrp="1"/>
          </p:cNvSpPr>
          <p:nvPr>
            <p:ph type="dt" sz="half" idx="10"/>
          </p:nvPr>
        </p:nvSpPr>
        <p:spPr/>
        <p:txBody>
          <a:bodyPr/>
          <a:lstStyle/>
          <a:p>
            <a:fld id="{D342AF8A-6C9F-6440-B81F-0F8AB8C85483}" type="datetime1">
              <a:rPr kumimoji="1" lang="zh-CN" altLang="en-US" smtClean="0"/>
            </a:fld>
            <a:endParaRPr kumimoji="1" lang="zh-CN" altLang="en-US" dirty="0"/>
          </a:p>
        </p:txBody>
      </p:sp>
      <p:sp>
        <p:nvSpPr>
          <p:cNvPr id="5" name="灯片编号占位符 4"/>
          <p:cNvSpPr>
            <a:spLocks noGrp="1"/>
          </p:cNvSpPr>
          <p:nvPr>
            <p:ph type="sldNum" sz="quarter" idx="12"/>
          </p:nvPr>
        </p:nvSpPr>
        <p:spPr/>
        <p:txBody>
          <a:bodyPr/>
          <a:lstStyle/>
          <a:p>
            <a:r>
              <a:rPr kumimoji="1" lang="en-US" altLang="zh-CN" smtClean="0"/>
              <a:t>PAGE</a:t>
            </a:r>
            <a:r>
              <a:rPr kumimoji="1" lang="zh-CN" altLang="en-US" smtClean="0"/>
              <a:t> </a:t>
            </a:r>
            <a:fld id="{45C466B8-AFC2-AE4B-94BC-EF87A0F7179E}" type="slidenum">
              <a:rPr kumimoji="1" lang="zh-CN" altLang="en-US" smtClean="0"/>
            </a:fld>
            <a:endParaRPr kumimoji="1" lang="zh-CN" altLang="en-US" dirty="0"/>
          </a:p>
        </p:txBody>
      </p:sp>
      <p:sp>
        <p:nvSpPr>
          <p:cNvPr id="6" name="文本占位符 5"/>
          <p:cNvSpPr>
            <a:spLocks noGrp="1"/>
          </p:cNvSpPr>
          <p:nvPr>
            <p:ph type="body" sz="quarter" idx="14"/>
          </p:nvPr>
        </p:nvSpPr>
        <p:spPr/>
        <p:txBody>
          <a:bodyPr/>
          <a:lstStyle/>
          <a:p>
            <a:endParaRPr lang="zh-CN" altLang="en-US"/>
          </a:p>
        </p:txBody>
      </p:sp>
      <mc:AlternateContent xmlns:mc="http://schemas.openxmlformats.org/markup-compatibility/2006" xmlns:p14="http://schemas.microsoft.com/office/powerpoint/2010/main">
        <mc:Choice Requires="p14">
          <p:contentPart r:id="rId1" p14:bwMode="auto">
            <p14:nvContentPartPr>
              <p14:cNvPr id="7" name="Ink 6"/>
              <p14:cNvContentPartPr/>
              <p14:nvPr/>
            </p14:nvContentPartPr>
            <p14:xfrm>
              <a:off x="4471081" y="1517754"/>
              <a:ext cx="5666775" cy="148198"/>
            </p14:xfrm>
          </p:contentPart>
        </mc:Choice>
        <mc:Fallback xmlns="">
          <p:pic>
            <p:nvPicPr>
              <p:cNvPr id="7" name="Ink 6"/>
            </p:nvPicPr>
            <p:blipFill>
              <a:blip r:embed="rId2"/>
            </p:blipFill>
            <p:spPr>
              <a:xfrm>
                <a:off x="4471081" y="1517754"/>
                <a:ext cx="5666775" cy="148198"/>
              </a:xfrm>
              <a:prstGeom prst="rect"/>
            </p:spPr>
          </p:pic>
        </mc:Fallback>
      </mc:AlternateContent>
      <mc:AlternateContent xmlns:mc="http://schemas.openxmlformats.org/markup-compatibility/2006" xmlns:p14="http://schemas.microsoft.com/office/powerpoint/2010/main">
        <mc:Choice Requires="p14">
          <p:contentPart r:id="rId3" p14:bwMode="auto">
            <p14:nvContentPartPr>
              <p14:cNvPr id="8" name="Ink 7"/>
              <p14:cNvContentPartPr/>
              <p14:nvPr/>
            </p14:nvContentPartPr>
            <p14:xfrm>
              <a:off x="4568167" y="2463156"/>
              <a:ext cx="4975196" cy="97095"/>
            </p14:xfrm>
          </p:contentPart>
        </mc:Choice>
        <mc:Fallback xmlns="">
          <p:pic>
            <p:nvPicPr>
              <p:cNvPr id="8" name="Ink 7"/>
            </p:nvPicPr>
            <p:blipFill>
              <a:blip r:embed="rId4"/>
            </p:blipFill>
            <p:spPr>
              <a:xfrm>
                <a:off x="4568167" y="2463156"/>
                <a:ext cx="4975196" cy="97095"/>
              </a:xfrm>
              <a:prstGeom prst="rect"/>
            </p:spPr>
          </p:pic>
        </mc:Fallback>
      </mc:AlternateContent>
      <mc:AlternateContent xmlns:mc="http://schemas.openxmlformats.org/markup-compatibility/2006" xmlns:p14="http://schemas.microsoft.com/office/powerpoint/2010/main">
        <mc:Choice Requires="p14">
          <p:contentPart r:id="rId5" p14:bwMode="auto">
            <p14:nvContentPartPr>
              <p14:cNvPr id="9" name="Ink 8"/>
              <p14:cNvContentPartPr/>
              <p14:nvPr/>
            </p14:nvContentPartPr>
            <p14:xfrm>
              <a:off x="7615528" y="2754442"/>
              <a:ext cx="187147" cy="343667"/>
            </p14:xfrm>
          </p:contentPart>
        </mc:Choice>
        <mc:Fallback xmlns="">
          <p:pic>
            <p:nvPicPr>
              <p:cNvPr id="9" name="Ink 8"/>
            </p:nvPicPr>
            <p:blipFill>
              <a:blip r:embed="rId6"/>
            </p:blipFill>
            <p:spPr>
              <a:xfrm>
                <a:off x="7615528" y="2754442"/>
                <a:ext cx="187147" cy="343667"/>
              </a:xfrm>
              <a:prstGeom prst="rect"/>
            </p:spPr>
          </p:pic>
        </mc:Fallback>
      </mc:AlternateContent>
      <mc:AlternateContent xmlns:mc="http://schemas.openxmlformats.org/markup-compatibility/2006" xmlns:p14="http://schemas.microsoft.com/office/powerpoint/2010/main">
        <mc:Choice Requires="p14">
          <p:contentPart r:id="rId7" p14:bwMode="auto">
            <p14:nvContentPartPr>
              <p14:cNvPr id="10" name="Ink 9"/>
              <p14:cNvContentPartPr/>
              <p14:nvPr/>
            </p14:nvContentPartPr>
            <p14:xfrm>
              <a:off x="8104154" y="2844511"/>
              <a:ext cx="10219" cy="262541"/>
            </p14:xfrm>
          </p:contentPart>
        </mc:Choice>
        <mc:Fallback xmlns="">
          <p:pic>
            <p:nvPicPr>
              <p:cNvPr id="10" name="Ink 9"/>
            </p:nvPicPr>
            <p:blipFill>
              <a:blip r:embed="rId8"/>
            </p:blipFill>
            <p:spPr>
              <a:xfrm>
                <a:off x="8104154" y="2844511"/>
                <a:ext cx="10219" cy="262541"/>
              </a:xfrm>
              <a:prstGeom prst="rect"/>
            </p:spPr>
          </p:pic>
        </mc:Fallback>
      </mc:AlternateContent>
      <mc:AlternateContent xmlns:mc="http://schemas.openxmlformats.org/markup-compatibility/2006" xmlns:p14="http://schemas.microsoft.com/office/powerpoint/2010/main">
        <mc:Choice Requires="p14">
          <p:contentPart r:id="rId9" p14:bwMode="auto">
            <p14:nvContentPartPr>
              <p14:cNvPr id="11" name="Ink 10"/>
              <p14:cNvContentPartPr/>
              <p14:nvPr/>
            </p14:nvContentPartPr>
            <p14:xfrm>
              <a:off x="8093934" y="2825986"/>
              <a:ext cx="85110" cy="114982"/>
            </p14:xfrm>
          </p:contentPart>
        </mc:Choice>
        <mc:Fallback xmlns="">
          <p:pic>
            <p:nvPicPr>
              <p:cNvPr id="11" name="Ink 10"/>
            </p:nvPicPr>
            <p:blipFill>
              <a:blip r:embed="rId10"/>
            </p:blipFill>
            <p:spPr>
              <a:xfrm>
                <a:off x="8093934" y="2825986"/>
                <a:ext cx="85110" cy="114982"/>
              </a:xfrm>
              <a:prstGeom prst="rect"/>
            </p:spPr>
          </p:pic>
        </mc:Fallback>
      </mc:AlternateContent>
      <mc:AlternateContent xmlns:mc="http://schemas.openxmlformats.org/markup-compatibility/2006" xmlns:p14="http://schemas.microsoft.com/office/powerpoint/2010/main">
        <mc:Choice Requires="p14">
          <p:contentPart r:id="rId11" p14:bwMode="auto">
            <p14:nvContentPartPr>
              <p14:cNvPr id="12" name="Ink 11"/>
              <p14:cNvContentPartPr/>
              <p14:nvPr/>
            </p14:nvContentPartPr>
            <p14:xfrm>
              <a:off x="8201240" y="2836207"/>
              <a:ext cx="107306" cy="86874"/>
            </p14:xfrm>
          </p:contentPart>
        </mc:Choice>
        <mc:Fallback xmlns="">
          <p:pic>
            <p:nvPicPr>
              <p:cNvPr id="12" name="Ink 11"/>
            </p:nvPicPr>
            <p:blipFill>
              <a:blip r:embed="rId12"/>
            </p:blipFill>
            <p:spPr>
              <a:xfrm>
                <a:off x="8201240" y="2836207"/>
                <a:ext cx="107306" cy="86874"/>
              </a:xfrm>
              <a:prstGeom prst="rect"/>
            </p:spPr>
          </p:pic>
        </mc:Fallback>
      </mc:AlternateContent>
      <mc:AlternateContent xmlns:mc="http://schemas.openxmlformats.org/markup-compatibility/2006" xmlns:p14="http://schemas.microsoft.com/office/powerpoint/2010/main">
        <mc:Choice Requires="p14">
          <p:contentPart r:id="rId13" p14:bwMode="auto">
            <p14:nvContentPartPr>
              <p14:cNvPr id="13" name="Ink 12"/>
              <p14:cNvContentPartPr/>
              <p14:nvPr/>
            </p14:nvContentPartPr>
            <p14:xfrm>
              <a:off x="8436291" y="2739111"/>
              <a:ext cx="25549" cy="203134"/>
            </p14:xfrm>
          </p:contentPart>
        </mc:Choice>
        <mc:Fallback xmlns="">
          <p:pic>
            <p:nvPicPr>
              <p:cNvPr id="13" name="Ink 12"/>
            </p:nvPicPr>
            <p:blipFill>
              <a:blip r:embed="rId14"/>
            </p:blipFill>
            <p:spPr>
              <a:xfrm>
                <a:off x="8436291" y="2739111"/>
                <a:ext cx="25549" cy="203134"/>
              </a:xfrm>
              <a:prstGeom prst="rect"/>
            </p:spPr>
          </p:pic>
        </mc:Fallback>
      </mc:AlternateContent>
      <mc:AlternateContent xmlns:mc="http://schemas.openxmlformats.org/markup-compatibility/2006" xmlns:p14="http://schemas.microsoft.com/office/powerpoint/2010/main">
        <mc:Choice Requires="p14">
          <p:contentPart r:id="rId15" p14:bwMode="auto">
            <p14:nvContentPartPr>
              <p14:cNvPr id="14" name="Ink 13"/>
              <p14:cNvContentPartPr/>
              <p14:nvPr/>
            </p14:nvContentPartPr>
            <p14:xfrm>
              <a:off x="8561003" y="2843872"/>
              <a:ext cx="135888" cy="97894"/>
            </p14:xfrm>
          </p:contentPart>
        </mc:Choice>
        <mc:Fallback xmlns="">
          <p:pic>
            <p:nvPicPr>
              <p:cNvPr id="14" name="Ink 13"/>
            </p:nvPicPr>
            <p:blipFill>
              <a:blip r:embed="rId16"/>
            </p:blipFill>
            <p:spPr>
              <a:xfrm>
                <a:off x="8561003" y="2843872"/>
                <a:ext cx="135888" cy="97894"/>
              </a:xfrm>
              <a:prstGeom prst="rect"/>
            </p:spPr>
          </p:pic>
        </mc:Fallback>
      </mc:AlternateContent>
      <mc:AlternateContent xmlns:mc="http://schemas.openxmlformats.org/markup-compatibility/2006" xmlns:p14="http://schemas.microsoft.com/office/powerpoint/2010/main">
        <mc:Choice Requires="p14">
          <p:contentPart r:id="rId17" p14:bwMode="auto">
            <p14:nvContentPartPr>
              <p14:cNvPr id="15" name="Ink 14"/>
              <p14:cNvContentPartPr/>
              <p14:nvPr/>
            </p14:nvContentPartPr>
            <p14:xfrm>
              <a:off x="8698648" y="2808100"/>
              <a:ext cx="128544" cy="15970"/>
            </p14:xfrm>
          </p:contentPart>
        </mc:Choice>
        <mc:Fallback xmlns="">
          <p:pic>
            <p:nvPicPr>
              <p:cNvPr id="15" name="Ink 14"/>
            </p:nvPicPr>
            <p:blipFill>
              <a:blip r:embed="rId18"/>
            </p:blipFill>
            <p:spPr>
              <a:xfrm>
                <a:off x="8698648" y="2808100"/>
                <a:ext cx="128544" cy="15970"/>
              </a:xfrm>
              <a:prstGeom prst="rect"/>
            </p:spPr>
          </p:pic>
        </mc:Fallback>
      </mc:AlternateContent>
      <mc:AlternateContent xmlns:mc="http://schemas.openxmlformats.org/markup-compatibility/2006" xmlns:p14="http://schemas.microsoft.com/office/powerpoint/2010/main">
        <mc:Choice Requires="p14">
          <p:contentPart r:id="rId19" p14:bwMode="auto">
            <p14:nvContentPartPr>
              <p14:cNvPr id="16" name="Ink 15"/>
              <p14:cNvContentPartPr/>
              <p14:nvPr/>
            </p14:nvContentPartPr>
            <p14:xfrm>
              <a:off x="8763319" y="2749332"/>
              <a:ext cx="45988" cy="217187"/>
            </p14:xfrm>
          </p:contentPart>
        </mc:Choice>
        <mc:Fallback xmlns="">
          <p:pic>
            <p:nvPicPr>
              <p:cNvPr id="16" name="Ink 15"/>
            </p:nvPicPr>
            <p:blipFill>
              <a:blip r:embed="rId20"/>
            </p:blipFill>
            <p:spPr>
              <a:xfrm>
                <a:off x="8763319" y="2749332"/>
                <a:ext cx="45988" cy="217187"/>
              </a:xfrm>
              <a:prstGeom prst="rect"/>
            </p:spPr>
          </p:pic>
        </mc:Fallback>
      </mc:AlternateContent>
      <mc:AlternateContent xmlns:mc="http://schemas.openxmlformats.org/markup-compatibility/2006" xmlns:p14="http://schemas.microsoft.com/office/powerpoint/2010/main">
        <mc:Choice Requires="p14">
          <p:contentPart r:id="rId21" p14:bwMode="auto">
            <p14:nvContentPartPr>
              <p14:cNvPr id="17" name="Ink 16"/>
              <p14:cNvContentPartPr/>
              <p14:nvPr/>
            </p14:nvContentPartPr>
            <p14:xfrm>
              <a:off x="8819527" y="2831096"/>
              <a:ext cx="429224" cy="209522"/>
            </p14:xfrm>
          </p:contentPart>
        </mc:Choice>
        <mc:Fallback xmlns="">
          <p:pic>
            <p:nvPicPr>
              <p:cNvPr id="17" name="Ink 16"/>
            </p:nvPicPr>
            <p:blipFill>
              <a:blip r:embed="rId22"/>
            </p:blipFill>
            <p:spPr>
              <a:xfrm>
                <a:off x="8819527" y="2831096"/>
                <a:ext cx="429224" cy="209522"/>
              </a:xfrm>
              <a:prstGeom prst="rect"/>
            </p:spPr>
          </p:pic>
        </mc:Fallback>
      </mc:AlternateContent>
      <mc:AlternateContent xmlns:mc="http://schemas.openxmlformats.org/markup-compatibility/2006" xmlns:p14="http://schemas.microsoft.com/office/powerpoint/2010/main">
        <mc:Choice Requires="p14">
          <p:contentPart r:id="rId23" p14:bwMode="auto">
            <p14:nvContentPartPr>
              <p14:cNvPr id="18" name="Ink 17"/>
              <p14:cNvContentPartPr/>
              <p14:nvPr/>
            </p14:nvContentPartPr>
            <p14:xfrm>
              <a:off x="5191564" y="2054333"/>
              <a:ext cx="1397532" cy="130313"/>
            </p14:xfrm>
          </p:contentPart>
        </mc:Choice>
        <mc:Fallback xmlns="">
          <p:pic>
            <p:nvPicPr>
              <p:cNvPr id="18" name="Ink 17"/>
            </p:nvPicPr>
            <p:blipFill>
              <a:blip r:embed="rId24"/>
            </p:blipFill>
            <p:spPr>
              <a:xfrm>
                <a:off x="5191564" y="2054333"/>
                <a:ext cx="1397532" cy="130313"/>
              </a:xfrm>
              <a:prstGeom prst="rect"/>
            </p:spPr>
          </p:pic>
        </mc:Fallback>
      </mc:AlternateContent>
      <mc:AlternateContent xmlns:mc="http://schemas.openxmlformats.org/markup-compatibility/2006" xmlns:p14="http://schemas.microsoft.com/office/powerpoint/2010/main">
        <mc:Choice Requires="p14">
          <p:contentPart r:id="rId25" p14:bwMode="auto">
            <p14:nvContentPartPr>
              <p14:cNvPr id="19" name="Ink 18"/>
              <p14:cNvContentPartPr/>
              <p14:nvPr/>
            </p14:nvContentPartPr>
            <p14:xfrm>
              <a:off x="10286041" y="1977679"/>
              <a:ext cx="1458850" cy="10221"/>
            </p14:xfrm>
          </p:contentPart>
        </mc:Choice>
        <mc:Fallback xmlns="">
          <p:pic>
            <p:nvPicPr>
              <p:cNvPr id="19" name="Ink 18"/>
            </p:nvPicPr>
            <p:blipFill>
              <a:blip r:embed="rId26"/>
            </p:blipFill>
            <p:spPr>
              <a:xfrm>
                <a:off x="10286041" y="1977679"/>
                <a:ext cx="1458850" cy="10221"/>
              </a:xfrm>
              <a:prstGeom prst="rect"/>
            </p:spPr>
          </p:pic>
        </mc:Fallback>
      </mc:AlternateContent>
      <mc:AlternateContent xmlns:mc="http://schemas.openxmlformats.org/markup-compatibility/2006" xmlns:p14="http://schemas.microsoft.com/office/powerpoint/2010/main">
        <mc:Choice Requires="p14">
          <p:contentPart r:id="rId27" p14:bwMode="auto">
            <p14:nvContentPartPr>
              <p14:cNvPr id="20" name="Ink 19"/>
              <p14:cNvContentPartPr/>
              <p14:nvPr/>
            </p14:nvContentPartPr>
            <p14:xfrm>
              <a:off x="1205914" y="2509149"/>
              <a:ext cx="1696456" cy="15330"/>
            </p14:xfrm>
          </p:contentPart>
        </mc:Choice>
        <mc:Fallback xmlns="">
          <p:pic>
            <p:nvPicPr>
              <p:cNvPr id="20" name="Ink 19"/>
            </p:nvPicPr>
            <p:blipFill>
              <a:blip r:embed="rId28"/>
            </p:blipFill>
            <p:spPr>
              <a:xfrm>
                <a:off x="1205914" y="2509149"/>
                <a:ext cx="1696456" cy="15330"/>
              </a:xfrm>
              <a:prstGeom prst="rect"/>
            </p:spPr>
          </p:pic>
        </mc:Fallback>
      </mc:AlternateContent>
      <mc:AlternateContent xmlns:mc="http://schemas.openxmlformats.org/markup-compatibility/2006" xmlns:p14="http://schemas.microsoft.com/office/powerpoint/2010/main">
        <mc:Choice Requires="p14">
          <p:contentPart r:id="rId29" p14:bwMode="auto">
            <p14:nvContentPartPr>
              <p14:cNvPr id="21" name="Ink 20"/>
              <p14:cNvContentPartPr/>
              <p14:nvPr/>
            </p14:nvContentPartPr>
            <p14:xfrm>
              <a:off x="4491520" y="2136098"/>
              <a:ext cx="51098" cy="374647"/>
            </p14:xfrm>
          </p:contentPart>
        </mc:Choice>
        <mc:Fallback xmlns="">
          <p:pic>
            <p:nvPicPr>
              <p:cNvPr id="21" name="Ink 20"/>
            </p:nvPicPr>
            <p:blipFill>
              <a:blip r:embed="rId30"/>
            </p:blipFill>
            <p:spPr>
              <a:xfrm>
                <a:off x="4491520" y="2136098"/>
                <a:ext cx="51098" cy="374647"/>
              </a:xfrm>
              <a:prstGeom prst="rect"/>
            </p:spPr>
          </p:pic>
        </mc:Fallback>
      </mc:AlternateContent>
      <mc:AlternateContent xmlns:mc="http://schemas.openxmlformats.org/markup-compatibility/2006" xmlns:p14="http://schemas.microsoft.com/office/powerpoint/2010/main">
        <mc:Choice Requires="p14">
          <p:contentPart r:id="rId31" p14:bwMode="auto">
            <p14:nvContentPartPr>
              <p14:cNvPr id="22" name="Ink 21"/>
              <p14:cNvContentPartPr/>
              <p14:nvPr/>
            </p14:nvContentPartPr>
            <p14:xfrm>
              <a:off x="4552838" y="2084995"/>
              <a:ext cx="1282561" cy="393492"/>
            </p14:xfrm>
          </p:contentPart>
        </mc:Choice>
        <mc:Fallback xmlns="">
          <p:pic>
            <p:nvPicPr>
              <p:cNvPr id="22" name="Ink 21"/>
            </p:nvPicPr>
            <p:blipFill>
              <a:blip r:embed="rId32"/>
            </p:blipFill>
            <p:spPr>
              <a:xfrm>
                <a:off x="4552838" y="2084995"/>
                <a:ext cx="1282561" cy="393492"/>
              </a:xfrm>
              <a:prstGeom prst="rect"/>
            </p:spPr>
          </p:pic>
        </mc:Fallback>
      </mc:AlternateContent>
      <mc:AlternateContent xmlns:mc="http://schemas.openxmlformats.org/markup-compatibility/2006" xmlns:p14="http://schemas.microsoft.com/office/powerpoint/2010/main">
        <mc:Choice Requires="p14">
          <p:contentPart r:id="rId33" p14:bwMode="auto">
            <p14:nvContentPartPr>
              <p14:cNvPr id="23" name="Ink 22"/>
              <p14:cNvContentPartPr/>
              <p14:nvPr/>
            </p14:nvContentPartPr>
            <p14:xfrm>
              <a:off x="4496630" y="2084995"/>
              <a:ext cx="1303001" cy="475256"/>
            </p14:xfrm>
          </p:contentPart>
        </mc:Choice>
        <mc:Fallback xmlns="">
          <p:pic>
            <p:nvPicPr>
              <p:cNvPr id="23" name="Ink 22"/>
            </p:nvPicPr>
            <p:blipFill>
              <a:blip r:embed="rId34"/>
            </p:blipFill>
            <p:spPr>
              <a:xfrm>
                <a:off x="4496630" y="2084995"/>
                <a:ext cx="1303001" cy="475256"/>
              </a:xfrm>
              <a:prstGeom prst="rect"/>
            </p:spPr>
          </p:pic>
        </mc:Fallback>
      </mc:AlternateContent>
      <mc:AlternateContent xmlns:mc="http://schemas.openxmlformats.org/markup-compatibility/2006" xmlns:p14="http://schemas.microsoft.com/office/powerpoint/2010/main">
        <mc:Choice Requires="p14">
          <p:contentPart r:id="rId35" p14:bwMode="auto">
            <p14:nvContentPartPr>
              <p14:cNvPr id="24" name="Ink 23"/>
              <p14:cNvContentPartPr/>
              <p14:nvPr/>
            </p14:nvContentPartPr>
            <p14:xfrm>
              <a:off x="8060721" y="2708450"/>
              <a:ext cx="495650" cy="408663"/>
            </p14:xfrm>
          </p:contentPart>
        </mc:Choice>
        <mc:Fallback xmlns="">
          <p:pic>
            <p:nvPicPr>
              <p:cNvPr id="24" name="Ink 23"/>
            </p:nvPicPr>
            <p:blipFill>
              <a:blip r:embed="rId36"/>
            </p:blipFill>
            <p:spPr>
              <a:xfrm>
                <a:off x="8060721" y="2708450"/>
                <a:ext cx="495650" cy="408663"/>
              </a:xfrm>
              <a:prstGeom prst="rect"/>
            </p:spPr>
          </p:pic>
        </mc:Fallback>
      </mc:AlternateContent>
      <mc:AlternateContent xmlns:mc="http://schemas.openxmlformats.org/markup-compatibility/2006" xmlns:p14="http://schemas.microsoft.com/office/powerpoint/2010/main">
        <mc:Choice Requires="p14">
          <p:contentPart r:id="rId37" p14:bwMode="auto">
            <p14:nvContentPartPr>
              <p14:cNvPr id="25" name="Ink 24"/>
              <p14:cNvContentPartPr/>
              <p14:nvPr/>
            </p14:nvContentPartPr>
            <p14:xfrm>
              <a:off x="8565314" y="2831096"/>
              <a:ext cx="154571" cy="105560"/>
            </p14:xfrm>
          </p:contentPart>
        </mc:Choice>
        <mc:Fallback xmlns="">
          <p:pic>
            <p:nvPicPr>
              <p:cNvPr id="25" name="Ink 24"/>
            </p:nvPicPr>
            <p:blipFill>
              <a:blip r:embed="rId38"/>
            </p:blipFill>
            <p:spPr>
              <a:xfrm>
                <a:off x="8565314" y="2831096"/>
                <a:ext cx="154571" cy="105560"/>
              </a:xfrm>
              <a:prstGeom prst="rect"/>
            </p:spPr>
          </p:pic>
        </mc:Fallback>
      </mc:AlternateContent>
      <mc:AlternateContent xmlns:mc="http://schemas.openxmlformats.org/markup-compatibility/2006" xmlns:p14="http://schemas.microsoft.com/office/powerpoint/2010/main">
        <mc:Choice Requires="p14">
          <p:contentPart r:id="rId39" p14:bwMode="auto">
            <p14:nvContentPartPr>
              <p14:cNvPr id="26" name="Ink 25"/>
              <p14:cNvContentPartPr/>
              <p14:nvPr/>
            </p14:nvContentPartPr>
            <p14:xfrm>
              <a:off x="8698807" y="2708450"/>
              <a:ext cx="179482" cy="250404"/>
            </p14:xfrm>
          </p:contentPart>
        </mc:Choice>
        <mc:Fallback xmlns="">
          <p:pic>
            <p:nvPicPr>
              <p:cNvPr id="26" name="Ink 25"/>
            </p:nvPicPr>
            <p:blipFill>
              <a:blip r:embed="rId40"/>
            </p:blipFill>
            <p:spPr>
              <a:xfrm>
                <a:off x="8698807" y="2708450"/>
                <a:ext cx="179482" cy="250404"/>
              </a:xfrm>
              <a:prstGeom prst="rect"/>
            </p:spPr>
          </p:pic>
        </mc:Fallback>
      </mc:AlternateContent>
      <mc:AlternateContent xmlns:mc="http://schemas.openxmlformats.org/markup-compatibility/2006" xmlns:p14="http://schemas.microsoft.com/office/powerpoint/2010/main">
        <mc:Choice Requires="p14">
          <p:contentPart r:id="rId41" p14:bwMode="auto">
            <p14:nvContentPartPr>
              <p14:cNvPr id="27" name="Ink 26"/>
              <p14:cNvContentPartPr/>
              <p14:nvPr/>
            </p14:nvContentPartPr>
            <p14:xfrm>
              <a:off x="8912781" y="2825986"/>
              <a:ext cx="402397" cy="158419"/>
            </p14:xfrm>
          </p:contentPart>
        </mc:Choice>
        <mc:Fallback xmlns="">
          <p:pic>
            <p:nvPicPr>
              <p:cNvPr id="27" name="Ink 26"/>
            </p:nvPicPr>
            <p:blipFill>
              <a:blip r:embed="rId42"/>
            </p:blipFill>
            <p:spPr>
              <a:xfrm>
                <a:off x="8912781" y="2825986"/>
                <a:ext cx="402397" cy="158419"/>
              </a:xfrm>
              <a:prstGeom prst="rect"/>
            </p:spPr>
          </p:pic>
        </mc:Fallback>
      </mc:AlternateContent>
      <mc:AlternateContent xmlns:mc="http://schemas.openxmlformats.org/markup-compatibility/2006" xmlns:p14="http://schemas.microsoft.com/office/powerpoint/2010/main">
        <mc:Choice Requires="p14">
          <p:contentPart r:id="rId43" p14:bwMode="auto">
            <p14:nvContentPartPr>
              <p14:cNvPr id="28" name="Ink 27"/>
              <p14:cNvContentPartPr/>
              <p14:nvPr/>
            </p14:nvContentPartPr>
            <p14:xfrm>
              <a:off x="9663922" y="2759552"/>
              <a:ext cx="57486" cy="51103"/>
            </p14:xfrm>
          </p:contentPart>
        </mc:Choice>
        <mc:Fallback xmlns="">
          <p:pic>
            <p:nvPicPr>
              <p:cNvPr id="28" name="Ink 27"/>
            </p:nvPicPr>
            <p:blipFill>
              <a:blip r:embed="rId44"/>
            </p:blipFill>
            <p:spPr>
              <a:xfrm>
                <a:off x="9663922" y="2759552"/>
                <a:ext cx="57486" cy="51103"/>
              </a:xfrm>
              <a:prstGeom prst="rect"/>
            </p:spPr>
          </p:pic>
        </mc:Fallback>
      </mc:AlternateContent>
      <mc:AlternateContent xmlns:mc="http://schemas.openxmlformats.org/markup-compatibility/2006" xmlns:p14="http://schemas.microsoft.com/office/powerpoint/2010/main">
        <mc:Choice Requires="p14">
          <p:contentPart r:id="rId45" p14:bwMode="auto">
            <p14:nvContentPartPr>
              <p14:cNvPr id="29" name="Ink 28"/>
              <p14:cNvContentPartPr/>
              <p14:nvPr/>
            </p14:nvContentPartPr>
            <p14:xfrm>
              <a:off x="9541766" y="2795324"/>
              <a:ext cx="156648" cy="200899"/>
            </p14:xfrm>
          </p:contentPart>
        </mc:Choice>
        <mc:Fallback xmlns="">
          <p:pic>
            <p:nvPicPr>
              <p:cNvPr id="29" name="Ink 28"/>
            </p:nvPicPr>
            <p:blipFill>
              <a:blip r:embed="rId46"/>
            </p:blipFill>
            <p:spPr>
              <a:xfrm>
                <a:off x="9541766" y="2795324"/>
                <a:ext cx="156648" cy="200899"/>
              </a:xfrm>
              <a:prstGeom prst="rect"/>
            </p:spPr>
          </p:pic>
        </mc:Fallback>
      </mc:AlternateContent>
      <mc:AlternateContent xmlns:mc="http://schemas.openxmlformats.org/markup-compatibility/2006" xmlns:p14="http://schemas.microsoft.com/office/powerpoint/2010/main">
        <mc:Choice Requires="p14">
          <p:contentPart r:id="rId47" p14:bwMode="auto">
            <p14:nvContentPartPr>
              <p14:cNvPr id="30" name="Ink 29"/>
              <p14:cNvContentPartPr/>
              <p14:nvPr/>
            </p14:nvContentPartPr>
            <p14:xfrm>
              <a:off x="9964124" y="2698229"/>
              <a:ext cx="270820" cy="277552"/>
            </p14:xfrm>
          </p:contentPart>
        </mc:Choice>
        <mc:Fallback xmlns="">
          <p:pic>
            <p:nvPicPr>
              <p:cNvPr id="30" name="Ink 29"/>
            </p:nvPicPr>
            <p:blipFill>
              <a:blip r:embed="rId48"/>
            </p:blipFill>
            <p:spPr>
              <a:xfrm>
                <a:off x="9964124" y="2698229"/>
                <a:ext cx="270820" cy="277552"/>
              </a:xfrm>
              <a:prstGeom prst="rect"/>
            </p:spPr>
          </p:pic>
        </mc:Fallback>
      </mc:AlternateContent>
      <mc:AlternateContent xmlns:mc="http://schemas.openxmlformats.org/markup-compatibility/2006" xmlns:p14="http://schemas.microsoft.com/office/powerpoint/2010/main">
        <mc:Choice Requires="p14">
          <p:contentPart r:id="rId49" p14:bwMode="auto">
            <p14:nvContentPartPr>
              <p14:cNvPr id="31" name="Ink 30"/>
              <p14:cNvContentPartPr/>
              <p14:nvPr/>
            </p14:nvContentPartPr>
            <p14:xfrm>
              <a:off x="5927376" y="3229698"/>
              <a:ext cx="178843" cy="22997"/>
            </p14:xfrm>
          </p:contentPart>
        </mc:Choice>
        <mc:Fallback xmlns="">
          <p:pic>
            <p:nvPicPr>
              <p:cNvPr id="31" name="Ink 30"/>
            </p:nvPicPr>
            <p:blipFill>
              <a:blip r:embed="rId50"/>
            </p:blipFill>
            <p:spPr>
              <a:xfrm>
                <a:off x="5927376" y="3229698"/>
                <a:ext cx="178843" cy="22997"/>
              </a:xfrm>
              <a:prstGeom prst="rect"/>
            </p:spPr>
          </p:pic>
        </mc:Fallback>
      </mc:AlternateContent>
      <mc:AlternateContent xmlns:mc="http://schemas.openxmlformats.org/markup-compatibility/2006" xmlns:p14="http://schemas.microsoft.com/office/powerpoint/2010/main">
        <mc:Choice Requires="p14">
          <p:contentPart r:id="rId51" p14:bwMode="auto">
            <p14:nvContentPartPr>
              <p14:cNvPr id="32" name="Ink 31"/>
              <p14:cNvContentPartPr/>
              <p14:nvPr/>
            </p14:nvContentPartPr>
            <p14:xfrm>
              <a:off x="5965061" y="3301242"/>
              <a:ext cx="151378" cy="61324"/>
            </p14:xfrm>
          </p:contentPart>
        </mc:Choice>
        <mc:Fallback xmlns="">
          <p:pic>
            <p:nvPicPr>
              <p:cNvPr id="32" name="Ink 31"/>
            </p:nvPicPr>
            <p:blipFill>
              <a:blip r:embed="rId52"/>
            </p:blipFill>
            <p:spPr>
              <a:xfrm>
                <a:off x="5965061" y="3301242"/>
                <a:ext cx="151378" cy="61324"/>
              </a:xfrm>
              <a:prstGeom prst="rect"/>
            </p:spPr>
          </p:pic>
        </mc:Fallback>
      </mc:AlternateContent>
      <mc:AlternateContent xmlns:mc="http://schemas.openxmlformats.org/markup-compatibility/2006" xmlns:p14="http://schemas.microsoft.com/office/powerpoint/2010/main">
        <mc:Choice Requires="p14">
          <p:contentPart r:id="rId53" p14:bwMode="auto">
            <p14:nvContentPartPr>
              <p14:cNvPr id="33" name="Ink 32"/>
              <p14:cNvContentPartPr/>
              <p14:nvPr/>
            </p14:nvContentPartPr>
            <p14:xfrm>
              <a:off x="6550772" y="3076390"/>
              <a:ext cx="122636" cy="461203"/>
            </p14:xfrm>
          </p:contentPart>
        </mc:Choice>
        <mc:Fallback xmlns="">
          <p:pic>
            <p:nvPicPr>
              <p:cNvPr id="33" name="Ink 32"/>
            </p:nvPicPr>
            <p:blipFill>
              <a:blip r:embed="rId54"/>
            </p:blipFill>
            <p:spPr>
              <a:xfrm>
                <a:off x="6550772" y="3076390"/>
                <a:ext cx="122636" cy="461203"/>
              </a:xfrm>
              <a:prstGeom prst="rect"/>
            </p:spPr>
          </p:pic>
        </mc:Fallback>
      </mc:AlternateContent>
      <mc:AlternateContent xmlns:mc="http://schemas.openxmlformats.org/markup-compatibility/2006" xmlns:p14="http://schemas.microsoft.com/office/powerpoint/2010/main">
        <mc:Choice Requires="p14">
          <p:contentPart r:id="rId55" p14:bwMode="auto">
            <p14:nvContentPartPr>
              <p14:cNvPr id="34" name="Ink 33"/>
              <p14:cNvContentPartPr/>
              <p14:nvPr/>
            </p14:nvContentPartPr>
            <p14:xfrm>
              <a:off x="6717480" y="3285911"/>
              <a:ext cx="104112" cy="137978"/>
            </p14:xfrm>
          </p:contentPart>
        </mc:Choice>
        <mc:Fallback xmlns="">
          <p:pic>
            <p:nvPicPr>
              <p:cNvPr id="34" name="Ink 33"/>
            </p:nvPicPr>
            <p:blipFill>
              <a:blip r:embed="rId56"/>
            </p:blipFill>
            <p:spPr>
              <a:xfrm>
                <a:off x="6717480" y="3285911"/>
                <a:ext cx="104112" cy="137978"/>
              </a:xfrm>
              <a:prstGeom prst="rect"/>
            </p:spPr>
          </p:pic>
        </mc:Fallback>
      </mc:AlternateContent>
      <mc:AlternateContent xmlns:mc="http://schemas.openxmlformats.org/markup-compatibility/2006" xmlns:p14="http://schemas.microsoft.com/office/powerpoint/2010/main">
        <mc:Choice Requires="p14">
          <p:contentPart r:id="rId57" p14:bwMode="auto">
            <p14:nvContentPartPr>
              <p14:cNvPr id="35" name="Ink 34"/>
              <p14:cNvContentPartPr/>
              <p14:nvPr/>
            </p14:nvContentPartPr>
            <p14:xfrm>
              <a:off x="7110296" y="3204147"/>
              <a:ext cx="17884" cy="240183"/>
            </p14:xfrm>
          </p:contentPart>
        </mc:Choice>
        <mc:Fallback xmlns="">
          <p:pic>
            <p:nvPicPr>
              <p:cNvPr id="35" name="Ink 34"/>
            </p:nvPicPr>
            <p:blipFill>
              <a:blip r:embed="rId58"/>
            </p:blipFill>
            <p:spPr>
              <a:xfrm>
                <a:off x="7110296" y="3204147"/>
                <a:ext cx="17884" cy="240183"/>
              </a:xfrm>
              <a:prstGeom prst="rect"/>
            </p:spPr>
          </p:pic>
        </mc:Fallback>
      </mc:AlternateContent>
      <mc:AlternateContent xmlns:mc="http://schemas.openxmlformats.org/markup-compatibility/2006" xmlns:p14="http://schemas.microsoft.com/office/powerpoint/2010/main">
        <mc:Choice Requires="p14">
          <p:contentPart r:id="rId59" p14:bwMode="auto">
            <p14:nvContentPartPr>
              <p14:cNvPr id="36" name="Ink 35"/>
              <p14:cNvContentPartPr/>
              <p14:nvPr/>
            </p14:nvContentPartPr>
            <p14:xfrm>
              <a:off x="7083470" y="3147934"/>
              <a:ext cx="203115" cy="362830"/>
            </p14:xfrm>
          </p:contentPart>
        </mc:Choice>
        <mc:Fallback xmlns="">
          <p:pic>
            <p:nvPicPr>
              <p:cNvPr id="36" name="Ink 35"/>
            </p:nvPicPr>
            <p:blipFill>
              <a:blip r:embed="rId60"/>
            </p:blipFill>
            <p:spPr>
              <a:xfrm>
                <a:off x="7083470" y="3147934"/>
                <a:ext cx="203115" cy="362830"/>
              </a:xfrm>
              <a:prstGeom prst="rect"/>
            </p:spPr>
          </p:pic>
        </mc:Fallback>
      </mc:AlternateContent>
      <mc:AlternateContent xmlns:mc="http://schemas.openxmlformats.org/markup-compatibility/2006" xmlns:p14="http://schemas.microsoft.com/office/powerpoint/2010/main">
        <mc:Choice Requires="p14">
          <p:contentPart r:id="rId61" p14:bwMode="auto">
            <p14:nvContentPartPr>
              <p14:cNvPr id="37" name="Ink 36"/>
              <p14:cNvContentPartPr/>
              <p14:nvPr/>
            </p14:nvContentPartPr>
            <p14:xfrm>
              <a:off x="7373451" y="3153044"/>
              <a:ext cx="413895" cy="358359"/>
            </p14:xfrm>
          </p:contentPart>
        </mc:Choice>
        <mc:Fallback xmlns="">
          <p:pic>
            <p:nvPicPr>
              <p:cNvPr id="37" name="Ink 36"/>
            </p:nvPicPr>
            <p:blipFill>
              <a:blip r:embed="rId62"/>
            </p:blipFill>
            <p:spPr>
              <a:xfrm>
                <a:off x="7373451" y="3153044"/>
                <a:ext cx="413895" cy="358359"/>
              </a:xfrm>
              <a:prstGeom prst="rect"/>
            </p:spPr>
          </p:pic>
        </mc:Fallback>
      </mc:AlternateContent>
      <mc:AlternateContent xmlns:mc="http://schemas.openxmlformats.org/markup-compatibility/2006" xmlns:p14="http://schemas.microsoft.com/office/powerpoint/2010/main">
        <mc:Choice Requires="p14">
          <p:contentPart r:id="rId63" p14:bwMode="auto">
            <p14:nvContentPartPr>
              <p14:cNvPr id="38" name="Ink 37"/>
              <p14:cNvContentPartPr/>
              <p14:nvPr/>
            </p14:nvContentPartPr>
            <p14:xfrm>
              <a:off x="7797565" y="3306353"/>
              <a:ext cx="233135" cy="187164"/>
            </p14:xfrm>
          </p:contentPart>
        </mc:Choice>
        <mc:Fallback xmlns="">
          <p:pic>
            <p:nvPicPr>
              <p:cNvPr id="38" name="Ink 37"/>
            </p:nvPicPr>
            <p:blipFill>
              <a:blip r:embed="rId64"/>
            </p:blipFill>
            <p:spPr>
              <a:xfrm>
                <a:off x="7797565" y="3306353"/>
                <a:ext cx="233135" cy="187164"/>
              </a:xfrm>
              <a:prstGeom prst="rect"/>
            </p:spPr>
          </p:pic>
        </mc:Fallback>
      </mc:AlternateContent>
      <mc:AlternateContent xmlns:mc="http://schemas.openxmlformats.org/markup-compatibility/2006" xmlns:p14="http://schemas.microsoft.com/office/powerpoint/2010/main">
        <mc:Choice Requires="p14">
          <p:contentPart r:id="rId65" p14:bwMode="auto">
            <p14:nvContentPartPr>
              <p14:cNvPr id="39" name="Ink 38"/>
              <p14:cNvContentPartPr/>
              <p14:nvPr/>
            </p14:nvContentPartPr>
            <p14:xfrm>
              <a:off x="4236030" y="3980910"/>
              <a:ext cx="2245760" cy="127757"/>
            </p14:xfrm>
          </p:contentPart>
        </mc:Choice>
        <mc:Fallback xmlns="">
          <p:pic>
            <p:nvPicPr>
              <p:cNvPr id="39" name="Ink 38"/>
            </p:nvPicPr>
            <p:blipFill>
              <a:blip r:embed="rId66"/>
            </p:blipFill>
            <p:spPr>
              <a:xfrm>
                <a:off x="4236030" y="3980910"/>
                <a:ext cx="2245760" cy="127757"/>
              </a:xfrm>
              <a:prstGeom prst="rect"/>
            </p:spPr>
          </p:pic>
        </mc:Fallback>
      </mc:AlternateContent>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D342AF8A-6C9F-6440-B81F-0F8AB8C85483}" type="datetime1">
              <a:rPr kumimoji="1" lang="zh-CN" altLang="en-US" smtClean="0"/>
            </a:fld>
            <a:endParaRPr kumimoji="1" lang="zh-CN" altLang="en-US" dirty="0"/>
          </a:p>
        </p:txBody>
      </p:sp>
      <p:sp>
        <p:nvSpPr>
          <p:cNvPr id="5" name="灯片编号占位符 4"/>
          <p:cNvSpPr>
            <a:spLocks noGrp="1"/>
          </p:cNvSpPr>
          <p:nvPr>
            <p:ph type="sldNum" sz="quarter" idx="12"/>
          </p:nvPr>
        </p:nvSpPr>
        <p:spPr/>
        <p:txBody>
          <a:bodyPr/>
          <a:lstStyle/>
          <a:p>
            <a:r>
              <a:rPr kumimoji="1" lang="en-US" altLang="zh-CN" smtClean="0"/>
              <a:t>PAGE</a:t>
            </a:r>
            <a:r>
              <a:rPr kumimoji="1" lang="zh-CN" altLang="en-US" smtClean="0"/>
              <a:t> </a:t>
            </a:r>
            <a:fld id="{45C466B8-AFC2-AE4B-94BC-EF87A0F7179E}" type="slidenum">
              <a:rPr kumimoji="1" lang="zh-CN" altLang="en-US" smtClean="0"/>
            </a:fld>
            <a:endParaRPr kumimoji="1" lang="zh-CN" altLang="en-US" dirty="0"/>
          </a:p>
        </p:txBody>
      </p:sp>
      <p:sp>
        <p:nvSpPr>
          <p:cNvPr id="6" name="文本占位符 5"/>
          <p:cNvSpPr>
            <a:spLocks noGrp="1"/>
          </p:cNvSpPr>
          <p:nvPr>
            <p:ph type="body" sz="quarter" idx="14"/>
          </p:nvPr>
        </p:nvSpPr>
        <p:spPr/>
        <p:txBody>
          <a:bodyPr/>
          <a:lstStyle/>
          <a:p>
            <a:endParaRPr lang="zh-CN" altLang="en-US"/>
          </a:p>
        </p:txBody>
      </p:sp>
      <p:sp>
        <p:nvSpPr>
          <p:cNvPr id="8" name="标题 2"/>
          <p:cNvSpPr>
            <a:spLocks noGrp="1"/>
          </p:cNvSpPr>
          <p:nvPr>
            <p:ph type="title"/>
          </p:nvPr>
        </p:nvSpPr>
        <p:spPr>
          <a:xfrm>
            <a:off x="819730" y="228600"/>
            <a:ext cx="10552540" cy="685800"/>
          </a:xfrm>
        </p:spPr>
        <p:txBody>
          <a:bodyPr>
            <a:normAutofit/>
          </a:bodyPr>
          <a:lstStyle/>
          <a:p>
            <a:pPr lvl="1" algn="ctr" rtl="0">
              <a:lnSpc>
                <a:spcPct val="90000"/>
              </a:lnSpc>
              <a:spcBef>
                <a:spcPct val="0"/>
              </a:spcBef>
            </a:pPr>
            <a:r>
              <a:rPr lang="zh-CN" altLang="en-US" sz="2400" b="1" kern="1200" dirty="0">
                <a:solidFill>
                  <a:schemeClr val="accent5">
                    <a:lumMod val="75000"/>
                  </a:schemeClr>
                </a:solidFill>
                <a:latin typeface="微软雅黑" pitchFamily="34" charset="-122"/>
                <a:ea typeface="微软雅黑" pitchFamily="34" charset="-122"/>
                <a:cs typeface="+mj-cs"/>
              </a:rPr>
              <a:t>例</a:t>
            </a:r>
            <a:r>
              <a:rPr lang="en-US" altLang="zh-CN" sz="2400" b="1" kern="1200" dirty="0" smtClean="0">
                <a:solidFill>
                  <a:schemeClr val="accent5">
                    <a:lumMod val="75000"/>
                  </a:schemeClr>
                </a:solidFill>
                <a:latin typeface="微软雅黑" pitchFamily="34" charset="-122"/>
                <a:ea typeface="微软雅黑" pitchFamily="34" charset="-122"/>
                <a:cs typeface="+mj-cs"/>
              </a:rPr>
              <a:t>1 </a:t>
            </a:r>
            <a:r>
              <a:rPr lang="zh-CN" altLang="en-US" sz="2400" b="1" kern="1200" dirty="0">
                <a:solidFill>
                  <a:schemeClr val="accent5">
                    <a:lumMod val="75000"/>
                  </a:schemeClr>
                </a:solidFill>
                <a:latin typeface="微软雅黑" pitchFamily="34" charset="-122"/>
                <a:ea typeface="微软雅黑" pitchFamily="34" charset="-122"/>
                <a:cs typeface="+mj-cs"/>
              </a:rPr>
              <a:t>文件分配方式</a:t>
            </a:r>
            <a:r>
              <a:rPr lang="en-US" altLang="zh-CN" sz="2400" b="1" kern="1200" dirty="0">
                <a:solidFill>
                  <a:schemeClr val="accent5">
                    <a:lumMod val="75000"/>
                  </a:schemeClr>
                </a:solidFill>
                <a:latin typeface="微软雅黑" pitchFamily="34" charset="-122"/>
                <a:ea typeface="微软雅黑" pitchFamily="34" charset="-122"/>
                <a:cs typeface="+mj-cs"/>
              </a:rPr>
              <a:t>/</a:t>
            </a:r>
            <a:r>
              <a:rPr lang="zh-CN" altLang="en-US" sz="2400" b="1" kern="1200" dirty="0">
                <a:solidFill>
                  <a:schemeClr val="accent5">
                    <a:lumMod val="75000"/>
                  </a:schemeClr>
                </a:solidFill>
                <a:latin typeface="微软雅黑" pitchFamily="34" charset="-122"/>
                <a:ea typeface="微软雅黑" pitchFamily="34" charset="-122"/>
                <a:cs typeface="+mj-cs"/>
              </a:rPr>
              <a:t>物理文件结构与文件访问</a:t>
            </a:r>
            <a:endParaRPr lang="zh-CN" altLang="en-US" sz="2400" b="1" kern="1200" dirty="0">
              <a:solidFill>
                <a:schemeClr val="accent5">
                  <a:lumMod val="75000"/>
                </a:schemeClr>
              </a:solidFill>
              <a:latin typeface="微软雅黑" pitchFamily="34" charset="-122"/>
              <a:ea typeface="微软雅黑" pitchFamily="34" charset="-122"/>
              <a:cs typeface="+mj-cs"/>
            </a:endParaRPr>
          </a:p>
        </p:txBody>
      </p:sp>
      <p:sp>
        <p:nvSpPr>
          <p:cNvPr id="9" name="Rectangle 2"/>
          <p:cNvSpPr txBox="1">
            <a:spLocks noChangeArrowheads="1"/>
          </p:cNvSpPr>
          <p:nvPr/>
        </p:nvSpPr>
        <p:spPr>
          <a:xfrm>
            <a:off x="342900" y="1108075"/>
            <a:ext cx="11506200" cy="5113338"/>
          </a:xfrm>
          <a:prstGeom prst="rect">
            <a:avLst/>
          </a:prstGeom>
        </p:spPr>
        <p:txBody>
          <a:bodyPr vert="horz" lIns="91440" tIns="45720" rIns="91440" bIns="45720" rtlCol="0">
            <a:normAutofit/>
          </a:bodyPr>
          <a:lstStyle>
            <a:lvl1pPr marL="0" indent="0" algn="just" defTabSz="914400" rtl="0" eaLnBrk="1" latinLnBrk="0" hangingPunct="1">
              <a:lnSpc>
                <a:spcPct val="90000"/>
              </a:lnSpc>
              <a:spcBef>
                <a:spcPts val="1000"/>
              </a:spcBef>
              <a:buFont typeface="Arial" charset="0"/>
              <a:buNone/>
              <a:defRPr sz="2000" kern="1200">
                <a:solidFill>
                  <a:schemeClr val="tx1">
                    <a:lumMod val="85000"/>
                    <a:lumOff val="15000"/>
                  </a:schemeClr>
                </a:solidFill>
                <a:latin typeface="+mn-lt"/>
                <a:ea typeface="+mn-ea"/>
                <a:cs typeface="+mn-cs"/>
              </a:defRPr>
            </a:lvl1pPr>
            <a:lvl2pPr marL="457200" indent="0" algn="just" defTabSz="914400" rtl="0" eaLnBrk="1" latinLnBrk="0" hangingPunct="1">
              <a:lnSpc>
                <a:spcPct val="90000"/>
              </a:lnSpc>
              <a:spcBef>
                <a:spcPts val="500"/>
              </a:spcBef>
              <a:buFont typeface="Arial" charset="0"/>
              <a:buNone/>
              <a:defRPr sz="2000" kern="1200">
                <a:solidFill>
                  <a:schemeClr val="tx1"/>
                </a:solidFill>
                <a:latin typeface="+mn-lt"/>
                <a:ea typeface="+mn-ea"/>
                <a:cs typeface="+mn-cs"/>
              </a:defRPr>
            </a:lvl2pPr>
            <a:lvl3pPr marL="914400" indent="0" algn="just" defTabSz="914400" rtl="0" eaLnBrk="1" latinLnBrk="0" hangingPunct="1">
              <a:lnSpc>
                <a:spcPct val="90000"/>
              </a:lnSpc>
              <a:spcBef>
                <a:spcPts val="500"/>
              </a:spcBef>
              <a:buFont typeface="Arial" charset="0"/>
              <a:buNone/>
              <a:defRPr sz="2000" kern="1200">
                <a:solidFill>
                  <a:schemeClr val="tx1"/>
                </a:solidFill>
                <a:latin typeface="+mn-lt"/>
                <a:ea typeface="+mn-ea"/>
                <a:cs typeface="+mn-cs"/>
              </a:defRPr>
            </a:lvl3pPr>
            <a:lvl4pPr marL="1371600" indent="0" algn="just" defTabSz="914400" rtl="0" eaLnBrk="1" latinLnBrk="0" hangingPunct="1">
              <a:lnSpc>
                <a:spcPct val="90000"/>
              </a:lnSpc>
              <a:spcBef>
                <a:spcPts val="500"/>
              </a:spcBef>
              <a:buFont typeface="Arial" charset="0"/>
              <a:buNone/>
              <a:defRPr sz="2000" kern="1200">
                <a:solidFill>
                  <a:schemeClr val="tx1"/>
                </a:solidFill>
                <a:latin typeface="+mn-lt"/>
                <a:ea typeface="+mn-ea"/>
                <a:cs typeface="+mn-cs"/>
              </a:defRPr>
            </a:lvl4pPr>
            <a:lvl5pPr marL="1828800" indent="0" algn="just" defTabSz="914400" rtl="0" eaLnBrk="1" latinLnBrk="0" hangingPunct="1">
              <a:lnSpc>
                <a:spcPct val="90000"/>
              </a:lnSpc>
              <a:spcBef>
                <a:spcPts val="500"/>
              </a:spcBef>
              <a:buFont typeface="Arial" charset="0"/>
              <a:buNone/>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9pPr>
          </a:lstStyle>
          <a:p>
            <a:pPr marL="342900" lvl="1" indent="-342900" algn="l">
              <a:lnSpc>
                <a:spcPct val="110000"/>
              </a:lnSpc>
              <a:spcBef>
                <a:spcPts val="600"/>
              </a:spcBef>
              <a:buFont typeface="Wingdings" charset="2"/>
              <a:buChar char="l"/>
            </a:pPr>
            <a:r>
              <a:rPr lang="en-US" altLang="zh-CN" sz="2400" dirty="0">
                <a:solidFill>
                  <a:schemeClr val="tx1">
                    <a:lumMod val="85000"/>
                    <a:lumOff val="15000"/>
                  </a:schemeClr>
                </a:solidFill>
                <a:latin typeface="微软雅黑" pitchFamily="34" charset="-122"/>
                <a:ea typeface="微软雅黑" pitchFamily="34" charset="-122"/>
              </a:rPr>
              <a:t>A file system uses 256-byte physical blocks. Each file has a directory entry giving the file name, the location of the first block, the length of file and the last block position. </a:t>
            </a:r>
            <a:r>
              <a:rPr lang="en-US" altLang="zh-CN" sz="2400" dirty="0">
                <a:solidFill>
                  <a:schemeClr val="tx1">
                    <a:lumMod val="85000"/>
                    <a:lumOff val="15000"/>
                  </a:schemeClr>
                </a:solidFill>
                <a:latin typeface="微软雅黑" pitchFamily="34" charset="-122"/>
                <a:ea typeface="微软雅黑" pitchFamily="34" charset="-122"/>
              </a:rPr>
              <a:t>Assuming </a:t>
            </a:r>
            <a:r>
              <a:rPr lang="en-US" altLang="zh-CN" sz="2400" dirty="0" smtClean="0">
                <a:solidFill>
                  <a:schemeClr val="tx1">
                    <a:lumMod val="85000"/>
                    <a:lumOff val="15000"/>
                  </a:schemeClr>
                </a:solidFill>
                <a:latin typeface="微软雅黑" pitchFamily="34" charset="-122"/>
                <a:ea typeface="微软雅黑" pitchFamily="34" charset="-122"/>
              </a:rPr>
              <a:t>that </a:t>
            </a:r>
            <a:endParaRPr lang="en-US" altLang="zh-CN" sz="2400" dirty="0">
              <a:solidFill>
                <a:schemeClr val="tx1">
                  <a:lumMod val="85000"/>
                  <a:lumOff val="15000"/>
                </a:schemeClr>
              </a:solidFill>
              <a:latin typeface="微软雅黑" pitchFamily="34" charset="-122"/>
              <a:ea typeface="微软雅黑" pitchFamily="34" charset="-122"/>
            </a:endParaRPr>
          </a:p>
          <a:p>
            <a:pPr marL="800100" lvl="1" indent="-342900">
              <a:lnSpc>
                <a:spcPct val="110000"/>
              </a:lnSpc>
              <a:spcBef>
                <a:spcPts val="600"/>
              </a:spcBef>
              <a:buClr>
                <a:srgbClr val="FF0000"/>
              </a:buClr>
              <a:buSzPct val="80000"/>
              <a:buFont typeface="Wingdings" charset="2"/>
              <a:buChar char="n"/>
            </a:pPr>
            <a:r>
              <a:rPr lang="en-US" altLang="zh-CN" sz="2400" dirty="0">
                <a:solidFill>
                  <a:schemeClr val="tx1">
                    <a:lumMod val="85000"/>
                    <a:lumOff val="15000"/>
                  </a:schemeClr>
                </a:solidFill>
                <a:latin typeface="微软雅黑" pitchFamily="34" charset="-122"/>
                <a:ea typeface="微软雅黑" pitchFamily="34" charset="-122"/>
              </a:rPr>
              <a:t>(1) the last physical block read is 100, i.e. offset=100</a:t>
            </a:r>
            <a:endParaRPr lang="en-US" altLang="zh-CN" sz="2400" dirty="0">
              <a:solidFill>
                <a:schemeClr val="tx1">
                  <a:lumMod val="85000"/>
                  <a:lumOff val="15000"/>
                </a:schemeClr>
              </a:solidFill>
              <a:latin typeface="微软雅黑" pitchFamily="34" charset="-122"/>
              <a:ea typeface="微软雅黑" pitchFamily="34" charset="-122"/>
            </a:endParaRPr>
          </a:p>
          <a:p>
            <a:pPr marL="800100" lvl="1" indent="-342900">
              <a:lnSpc>
                <a:spcPct val="110000"/>
              </a:lnSpc>
              <a:spcBef>
                <a:spcPts val="600"/>
              </a:spcBef>
              <a:buClr>
                <a:srgbClr val="FF0000"/>
              </a:buClr>
              <a:buSzPct val="80000"/>
              <a:buFont typeface="Wingdings" charset="2"/>
              <a:buChar char="n"/>
            </a:pPr>
            <a:r>
              <a:rPr lang="en-US" altLang="zh-CN" sz="2400" dirty="0">
                <a:solidFill>
                  <a:schemeClr val="tx1">
                    <a:lumMod val="85000"/>
                    <a:lumOff val="15000"/>
                  </a:schemeClr>
                </a:solidFill>
                <a:latin typeface="微软雅黑" pitchFamily="34" charset="-122"/>
                <a:ea typeface="微软雅黑" pitchFamily="34" charset="-122"/>
              </a:rPr>
              <a:t>(2) block 100 and the directory entry are already in main memory </a:t>
            </a:r>
            <a:endParaRPr lang="en-US" altLang="zh-CN" sz="2400" dirty="0">
              <a:solidFill>
                <a:schemeClr val="tx1">
                  <a:lumMod val="85000"/>
                  <a:lumOff val="15000"/>
                </a:schemeClr>
              </a:solidFill>
              <a:latin typeface="微软雅黑" pitchFamily="34" charset="-122"/>
              <a:ea typeface="微软雅黑" pitchFamily="34" charset="-122"/>
            </a:endParaRPr>
          </a:p>
          <a:p>
            <a:pPr marL="342900" lvl="1" indent="-342900" algn="l">
              <a:lnSpc>
                <a:spcPct val="110000"/>
              </a:lnSpc>
              <a:spcBef>
                <a:spcPts val="600"/>
              </a:spcBef>
              <a:buFont typeface="Wingdings" charset="2"/>
              <a:buChar char="l"/>
            </a:pPr>
            <a:r>
              <a:rPr lang="en-US" altLang="zh-CN" sz="2400" dirty="0">
                <a:solidFill>
                  <a:schemeClr val="tx1">
                    <a:lumMod val="85000"/>
                    <a:lumOff val="15000"/>
                  </a:schemeClr>
                </a:solidFill>
                <a:latin typeface="微软雅黑" pitchFamily="34" charset="-122"/>
                <a:ea typeface="微软雅黑" pitchFamily="34" charset="-122"/>
              </a:rPr>
              <a:t>For </a:t>
            </a:r>
            <a:r>
              <a:rPr lang="en-US" altLang="zh-CN" sz="2400" dirty="0">
                <a:solidFill>
                  <a:schemeClr val="tx1">
                    <a:lumMod val="85000"/>
                    <a:lumOff val="15000"/>
                  </a:schemeClr>
                </a:solidFill>
                <a:latin typeface="微软雅黑" pitchFamily="34" charset="-122"/>
                <a:ea typeface="微软雅黑" pitchFamily="34" charset="-122"/>
              </a:rPr>
              <a:t>the following two file allocation algorithms, how many physical blocks must be read to access the specific block 600 (including the reading of block 600 itself), and why? </a:t>
            </a:r>
            <a:endParaRPr lang="en-US" altLang="zh-CN" sz="2400" dirty="0">
              <a:solidFill>
                <a:schemeClr val="tx1">
                  <a:lumMod val="85000"/>
                  <a:lumOff val="15000"/>
                </a:schemeClr>
              </a:solidFill>
              <a:latin typeface="微软雅黑" pitchFamily="34" charset="-122"/>
              <a:ea typeface="微软雅黑" pitchFamily="34" charset="-122"/>
            </a:endParaRPr>
          </a:p>
          <a:p>
            <a:pPr marL="800100" lvl="1" indent="-342900">
              <a:lnSpc>
                <a:spcPct val="110000"/>
              </a:lnSpc>
              <a:spcBef>
                <a:spcPts val="600"/>
              </a:spcBef>
              <a:buClr>
                <a:srgbClr val="FF0000"/>
              </a:buClr>
              <a:buSzPct val="80000"/>
              <a:buFont typeface="Wingdings" charset="2"/>
              <a:buChar char="n"/>
            </a:pPr>
            <a:r>
              <a:rPr lang="en-US" altLang="zh-CN" sz="2400" dirty="0">
                <a:solidFill>
                  <a:schemeClr val="tx1">
                    <a:lumMod val="85000"/>
                    <a:lumOff val="15000"/>
                  </a:schemeClr>
                </a:solidFill>
                <a:latin typeface="微软雅黑" pitchFamily="34" charset="-122"/>
                <a:ea typeface="微软雅黑" pitchFamily="34" charset="-122"/>
              </a:rPr>
              <a:t>contiguous allocation</a:t>
            </a:r>
            <a:endParaRPr lang="en-US" altLang="zh-CN" sz="2400" dirty="0">
              <a:solidFill>
                <a:schemeClr val="tx1">
                  <a:lumMod val="85000"/>
                  <a:lumOff val="15000"/>
                </a:schemeClr>
              </a:solidFill>
              <a:latin typeface="微软雅黑" pitchFamily="34" charset="-122"/>
              <a:ea typeface="微软雅黑" pitchFamily="34" charset="-122"/>
            </a:endParaRPr>
          </a:p>
          <a:p>
            <a:pPr marL="800100" lvl="1" indent="-342900">
              <a:lnSpc>
                <a:spcPct val="110000"/>
              </a:lnSpc>
              <a:spcBef>
                <a:spcPts val="600"/>
              </a:spcBef>
              <a:buClr>
                <a:srgbClr val="FF0000"/>
              </a:buClr>
              <a:buSzPct val="80000"/>
              <a:buFont typeface="Wingdings" charset="2"/>
              <a:buChar char="n"/>
            </a:pPr>
            <a:r>
              <a:rPr lang="en-US" altLang="zh-CN" sz="2400" dirty="0">
                <a:solidFill>
                  <a:schemeClr val="tx1">
                    <a:lumMod val="85000"/>
                    <a:lumOff val="15000"/>
                  </a:schemeClr>
                </a:solidFill>
                <a:latin typeface="微软雅黑" pitchFamily="34" charset="-122"/>
                <a:ea typeface="微软雅黑" pitchFamily="34" charset="-122"/>
              </a:rPr>
              <a:t>linked </a:t>
            </a:r>
            <a:r>
              <a:rPr lang="en-US" altLang="zh-CN" sz="2400" dirty="0" smtClean="0">
                <a:solidFill>
                  <a:schemeClr val="tx1">
                    <a:lumMod val="85000"/>
                    <a:lumOff val="15000"/>
                  </a:schemeClr>
                </a:solidFill>
                <a:latin typeface="微软雅黑" pitchFamily="34" charset="-122"/>
                <a:ea typeface="微软雅黑" pitchFamily="34" charset="-122"/>
              </a:rPr>
              <a:t>allocation</a:t>
            </a:r>
            <a:endParaRPr lang="zh-CN" altLang="en-US" sz="2400" dirty="0">
              <a:solidFill>
                <a:schemeClr val="tx1">
                  <a:lumMod val="85000"/>
                  <a:lumOff val="15000"/>
                </a:schemeClr>
              </a:solidFill>
              <a:latin typeface="微软雅黑" pitchFamily="34" charset="-122"/>
              <a:ea typeface="微软雅黑" pitchFamily="34" charset="-122"/>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b="1" dirty="0">
                <a:solidFill>
                  <a:schemeClr val="accent5">
                    <a:lumMod val="75000"/>
                  </a:schemeClr>
                </a:solidFill>
                <a:latin typeface="微软雅黑" pitchFamily="34" charset="-122"/>
                <a:ea typeface="微软雅黑" pitchFamily="34" charset="-122"/>
              </a:rPr>
              <a:t>补充作业</a:t>
            </a:r>
            <a:r>
              <a:rPr lang="en-US" altLang="zh-CN" b="1" dirty="0">
                <a:solidFill>
                  <a:schemeClr val="accent5">
                    <a:lumMod val="75000"/>
                  </a:schemeClr>
                </a:solidFill>
                <a:latin typeface="微软雅黑" pitchFamily="34" charset="-122"/>
                <a:ea typeface="微软雅黑" pitchFamily="34" charset="-122"/>
              </a:rPr>
              <a:t>2</a:t>
            </a:r>
            <a:endParaRPr lang="zh-CN" altLang="en-US" dirty="0"/>
          </a:p>
        </p:txBody>
      </p:sp>
      <p:sp>
        <p:nvSpPr>
          <p:cNvPr id="4" name="日期占位符 3"/>
          <p:cNvSpPr>
            <a:spLocks noGrp="1"/>
          </p:cNvSpPr>
          <p:nvPr>
            <p:ph type="dt" sz="half" idx="10"/>
          </p:nvPr>
        </p:nvSpPr>
        <p:spPr/>
        <p:txBody>
          <a:bodyPr/>
          <a:lstStyle/>
          <a:p>
            <a:fld id="{D342AF8A-6C9F-6440-B81F-0F8AB8C85483}" type="datetime1">
              <a:rPr kumimoji="1" lang="zh-CN" altLang="en-US" smtClean="0"/>
            </a:fld>
            <a:endParaRPr kumimoji="1" lang="zh-CN" altLang="en-US" dirty="0"/>
          </a:p>
        </p:txBody>
      </p:sp>
      <p:sp>
        <p:nvSpPr>
          <p:cNvPr id="5" name="灯片编号占位符 4"/>
          <p:cNvSpPr>
            <a:spLocks noGrp="1"/>
          </p:cNvSpPr>
          <p:nvPr>
            <p:ph type="sldNum" sz="quarter" idx="12"/>
          </p:nvPr>
        </p:nvSpPr>
        <p:spPr/>
        <p:txBody>
          <a:bodyPr/>
          <a:lstStyle/>
          <a:p>
            <a:r>
              <a:rPr kumimoji="1" lang="en-US" altLang="zh-CN" smtClean="0"/>
              <a:t>PAGE</a:t>
            </a:r>
            <a:r>
              <a:rPr kumimoji="1" lang="zh-CN" altLang="en-US" smtClean="0"/>
              <a:t> </a:t>
            </a:r>
            <a:fld id="{45C466B8-AFC2-AE4B-94BC-EF87A0F7179E}" type="slidenum">
              <a:rPr kumimoji="1" lang="zh-CN" altLang="en-US" smtClean="0"/>
            </a:fld>
            <a:endParaRPr kumimoji="1" lang="zh-CN" altLang="en-US" dirty="0"/>
          </a:p>
        </p:txBody>
      </p:sp>
      <p:sp>
        <p:nvSpPr>
          <p:cNvPr id="6" name="文本占位符 5"/>
          <p:cNvSpPr>
            <a:spLocks noGrp="1"/>
          </p:cNvSpPr>
          <p:nvPr>
            <p:ph type="body" sz="quarter" idx="14"/>
          </p:nvPr>
        </p:nvSpPr>
        <p:spPr/>
        <p:txBody>
          <a:bodyPr/>
          <a:lstStyle/>
          <a:p>
            <a:endParaRPr lang="zh-CN" altLang="en-US"/>
          </a:p>
        </p:txBody>
      </p:sp>
      <p:pic>
        <p:nvPicPr>
          <p:cNvPr id="7"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309044" y="1041227"/>
            <a:ext cx="7014344" cy="58167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D342AF8A-6C9F-6440-B81F-0F8AB8C85483}" type="datetime1">
              <a:rPr kumimoji="1" lang="zh-CN" altLang="en-US" smtClean="0"/>
            </a:fld>
            <a:endParaRPr kumimoji="1" lang="zh-CN" altLang="en-US" dirty="0"/>
          </a:p>
        </p:txBody>
      </p:sp>
      <p:sp>
        <p:nvSpPr>
          <p:cNvPr id="5" name="灯片编号占位符 4"/>
          <p:cNvSpPr>
            <a:spLocks noGrp="1"/>
          </p:cNvSpPr>
          <p:nvPr>
            <p:ph type="sldNum" sz="quarter" idx="12"/>
          </p:nvPr>
        </p:nvSpPr>
        <p:spPr/>
        <p:txBody>
          <a:bodyPr/>
          <a:lstStyle/>
          <a:p>
            <a:r>
              <a:rPr kumimoji="1" lang="en-US" altLang="zh-CN" smtClean="0"/>
              <a:t>PAGE</a:t>
            </a:r>
            <a:r>
              <a:rPr kumimoji="1" lang="zh-CN" altLang="en-US" smtClean="0"/>
              <a:t> </a:t>
            </a:r>
            <a:fld id="{45C466B8-AFC2-AE4B-94BC-EF87A0F7179E}" type="slidenum">
              <a:rPr kumimoji="1" lang="zh-CN" altLang="en-US" smtClean="0"/>
            </a:fld>
            <a:endParaRPr kumimoji="1" lang="zh-CN" altLang="en-US" dirty="0"/>
          </a:p>
        </p:txBody>
      </p:sp>
      <p:sp>
        <p:nvSpPr>
          <p:cNvPr id="6" name="文本占位符 5"/>
          <p:cNvSpPr>
            <a:spLocks noGrp="1"/>
          </p:cNvSpPr>
          <p:nvPr>
            <p:ph type="body" sz="quarter" idx="14"/>
          </p:nvPr>
        </p:nvSpPr>
        <p:spPr/>
        <p:txBody>
          <a:bodyPr/>
          <a:lstStyle/>
          <a:p>
            <a:endParaRPr lang="zh-CN" altLang="en-US"/>
          </a:p>
        </p:txBody>
      </p:sp>
      <p:sp>
        <p:nvSpPr>
          <p:cNvPr id="8" name="标题 2"/>
          <p:cNvSpPr>
            <a:spLocks noGrp="1"/>
          </p:cNvSpPr>
          <p:nvPr>
            <p:ph type="title"/>
          </p:nvPr>
        </p:nvSpPr>
        <p:spPr>
          <a:xfrm>
            <a:off x="819730" y="228600"/>
            <a:ext cx="10552540" cy="685800"/>
          </a:xfrm>
        </p:spPr>
        <p:txBody>
          <a:bodyPr>
            <a:normAutofit/>
          </a:bodyPr>
          <a:lstStyle/>
          <a:p>
            <a:pPr lvl="1" algn="l" rtl="0">
              <a:lnSpc>
                <a:spcPct val="90000"/>
              </a:lnSpc>
              <a:spcBef>
                <a:spcPct val="0"/>
              </a:spcBef>
            </a:pPr>
            <a:r>
              <a:rPr lang="zh-CN" altLang="en-US" sz="2400" b="1" kern="1200" dirty="0" smtClean="0">
                <a:solidFill>
                  <a:schemeClr val="accent5">
                    <a:lumMod val="75000"/>
                  </a:schemeClr>
                </a:solidFill>
                <a:latin typeface="微软雅黑" pitchFamily="34" charset="-122"/>
                <a:ea typeface="微软雅黑" pitchFamily="34" charset="-122"/>
              </a:rPr>
              <a:t>例</a:t>
            </a:r>
            <a:r>
              <a:rPr lang="en-US" altLang="zh-CN" sz="2400" b="1" kern="1200" dirty="0">
                <a:solidFill>
                  <a:schemeClr val="accent5">
                    <a:lumMod val="75000"/>
                  </a:schemeClr>
                </a:solidFill>
                <a:latin typeface="微软雅黑" pitchFamily="34" charset="-122"/>
                <a:ea typeface="微软雅黑" pitchFamily="34" charset="-122"/>
              </a:rPr>
              <a:t>1 </a:t>
            </a:r>
            <a:r>
              <a:rPr lang="zh-CN" altLang="en-US" sz="2400" b="1" kern="1200" dirty="0">
                <a:solidFill>
                  <a:schemeClr val="accent5">
                    <a:lumMod val="75000"/>
                  </a:schemeClr>
                </a:solidFill>
                <a:latin typeface="微软雅黑" pitchFamily="34" charset="-122"/>
                <a:ea typeface="微软雅黑" pitchFamily="34" charset="-122"/>
              </a:rPr>
              <a:t>文件分配方式</a:t>
            </a:r>
            <a:r>
              <a:rPr lang="en-US" altLang="zh-CN" sz="2400" b="1" kern="1200" dirty="0">
                <a:solidFill>
                  <a:schemeClr val="accent5">
                    <a:lumMod val="75000"/>
                  </a:schemeClr>
                </a:solidFill>
                <a:latin typeface="微软雅黑" pitchFamily="34" charset="-122"/>
                <a:ea typeface="微软雅黑" pitchFamily="34" charset="-122"/>
              </a:rPr>
              <a:t>/</a:t>
            </a:r>
            <a:r>
              <a:rPr lang="zh-CN" altLang="en-US" sz="2400" b="1" kern="1200" dirty="0">
                <a:solidFill>
                  <a:schemeClr val="accent5">
                    <a:lumMod val="75000"/>
                  </a:schemeClr>
                </a:solidFill>
                <a:latin typeface="微软雅黑" pitchFamily="34" charset="-122"/>
                <a:ea typeface="微软雅黑" pitchFamily="34" charset="-122"/>
              </a:rPr>
              <a:t>物理文件结构与文件访问</a:t>
            </a:r>
            <a:endParaRPr lang="zh-CN" altLang="en-US" sz="2400" b="1" kern="1200" dirty="0">
              <a:solidFill>
                <a:schemeClr val="accent5">
                  <a:lumMod val="75000"/>
                </a:schemeClr>
              </a:solidFill>
              <a:latin typeface="微软雅黑" pitchFamily="34" charset="-122"/>
              <a:ea typeface="微软雅黑" pitchFamily="34" charset="-122"/>
              <a:cs typeface="+mj-cs"/>
            </a:endParaRPr>
          </a:p>
        </p:txBody>
      </p:sp>
      <p:sp>
        <p:nvSpPr>
          <p:cNvPr id="9" name="Rectangle 2"/>
          <p:cNvSpPr txBox="1">
            <a:spLocks noChangeArrowheads="1"/>
          </p:cNvSpPr>
          <p:nvPr/>
        </p:nvSpPr>
        <p:spPr>
          <a:xfrm>
            <a:off x="342900" y="1108075"/>
            <a:ext cx="11506200" cy="5113338"/>
          </a:xfrm>
          <a:prstGeom prst="rect">
            <a:avLst/>
          </a:prstGeom>
        </p:spPr>
        <p:txBody>
          <a:bodyPr vert="horz" lIns="91440" tIns="45720" rIns="91440" bIns="45720" rtlCol="0">
            <a:normAutofit/>
          </a:bodyPr>
          <a:lstStyle>
            <a:lvl1pPr marL="0" indent="0" algn="just" defTabSz="914400" rtl="0" eaLnBrk="1" latinLnBrk="0" hangingPunct="1">
              <a:lnSpc>
                <a:spcPct val="90000"/>
              </a:lnSpc>
              <a:spcBef>
                <a:spcPts val="1000"/>
              </a:spcBef>
              <a:buFont typeface="Arial" charset="0"/>
              <a:buNone/>
              <a:defRPr sz="2000" kern="1200">
                <a:solidFill>
                  <a:schemeClr val="tx1">
                    <a:lumMod val="85000"/>
                    <a:lumOff val="15000"/>
                  </a:schemeClr>
                </a:solidFill>
                <a:latin typeface="+mn-lt"/>
                <a:ea typeface="+mn-ea"/>
                <a:cs typeface="+mn-cs"/>
              </a:defRPr>
            </a:lvl1pPr>
            <a:lvl2pPr marL="457200" indent="0" algn="just" defTabSz="914400" rtl="0" eaLnBrk="1" latinLnBrk="0" hangingPunct="1">
              <a:lnSpc>
                <a:spcPct val="90000"/>
              </a:lnSpc>
              <a:spcBef>
                <a:spcPts val="500"/>
              </a:spcBef>
              <a:buFont typeface="Arial" charset="0"/>
              <a:buNone/>
              <a:defRPr sz="2000" kern="1200">
                <a:solidFill>
                  <a:schemeClr val="tx1"/>
                </a:solidFill>
                <a:latin typeface="+mn-lt"/>
                <a:ea typeface="+mn-ea"/>
                <a:cs typeface="+mn-cs"/>
              </a:defRPr>
            </a:lvl2pPr>
            <a:lvl3pPr marL="914400" indent="0" algn="just" defTabSz="914400" rtl="0" eaLnBrk="1" latinLnBrk="0" hangingPunct="1">
              <a:lnSpc>
                <a:spcPct val="90000"/>
              </a:lnSpc>
              <a:spcBef>
                <a:spcPts val="500"/>
              </a:spcBef>
              <a:buFont typeface="Arial" charset="0"/>
              <a:buNone/>
              <a:defRPr sz="2000" kern="1200">
                <a:solidFill>
                  <a:schemeClr val="tx1"/>
                </a:solidFill>
                <a:latin typeface="+mn-lt"/>
                <a:ea typeface="+mn-ea"/>
                <a:cs typeface="+mn-cs"/>
              </a:defRPr>
            </a:lvl3pPr>
            <a:lvl4pPr marL="1371600" indent="0" algn="just" defTabSz="914400" rtl="0" eaLnBrk="1" latinLnBrk="0" hangingPunct="1">
              <a:lnSpc>
                <a:spcPct val="90000"/>
              </a:lnSpc>
              <a:spcBef>
                <a:spcPts val="500"/>
              </a:spcBef>
              <a:buFont typeface="Arial" charset="0"/>
              <a:buNone/>
              <a:defRPr sz="2000" kern="1200">
                <a:solidFill>
                  <a:schemeClr val="tx1"/>
                </a:solidFill>
                <a:latin typeface="+mn-lt"/>
                <a:ea typeface="+mn-ea"/>
                <a:cs typeface="+mn-cs"/>
              </a:defRPr>
            </a:lvl4pPr>
            <a:lvl5pPr marL="1828800" indent="0" algn="just" defTabSz="914400" rtl="0" eaLnBrk="1" latinLnBrk="0" hangingPunct="1">
              <a:lnSpc>
                <a:spcPct val="90000"/>
              </a:lnSpc>
              <a:spcBef>
                <a:spcPts val="500"/>
              </a:spcBef>
              <a:buFont typeface="Arial" charset="0"/>
              <a:buNone/>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9pPr>
          </a:lstStyle>
          <a:p>
            <a:pPr marL="342900" lvl="1" indent="-342900" algn="l">
              <a:lnSpc>
                <a:spcPct val="110000"/>
              </a:lnSpc>
              <a:spcBef>
                <a:spcPts val="600"/>
              </a:spcBef>
              <a:buFont typeface="Wingdings" charset="2"/>
              <a:buChar char="l"/>
            </a:pPr>
            <a:r>
              <a:rPr lang="en-US" altLang="zh-CN" sz="2400" dirty="0">
                <a:solidFill>
                  <a:schemeClr val="tx1">
                    <a:lumMod val="85000"/>
                    <a:lumOff val="15000"/>
                  </a:schemeClr>
                </a:solidFill>
                <a:latin typeface="微软雅黑" pitchFamily="34" charset="-122"/>
                <a:ea typeface="微软雅黑" pitchFamily="34" charset="-122"/>
              </a:rPr>
              <a:t>(1) 1</a:t>
            </a:r>
            <a:endParaRPr lang="en-US" altLang="zh-CN" sz="2400" dirty="0">
              <a:solidFill>
                <a:schemeClr val="tx1">
                  <a:lumMod val="85000"/>
                  <a:lumOff val="15000"/>
                </a:schemeClr>
              </a:solidFill>
              <a:latin typeface="微软雅黑" pitchFamily="34" charset="-122"/>
              <a:ea typeface="微软雅黑" pitchFamily="34" charset="-122"/>
            </a:endParaRPr>
          </a:p>
          <a:p>
            <a:pPr marL="800100" lvl="1" indent="-342900">
              <a:lnSpc>
                <a:spcPct val="110000"/>
              </a:lnSpc>
              <a:spcBef>
                <a:spcPts val="600"/>
              </a:spcBef>
              <a:buClr>
                <a:srgbClr val="FF0000"/>
              </a:buClr>
              <a:buSzPct val="80000"/>
              <a:buFont typeface="Wingdings" charset="2"/>
              <a:buChar char="n"/>
            </a:pPr>
            <a:r>
              <a:rPr lang="en-US" altLang="zh-CN" sz="2400" dirty="0">
                <a:solidFill>
                  <a:schemeClr val="tx1">
                    <a:lumMod val="85000"/>
                    <a:lumOff val="15000"/>
                  </a:schemeClr>
                </a:solidFill>
                <a:latin typeface="微软雅黑" pitchFamily="34" charset="-122"/>
                <a:ea typeface="微软雅黑" pitchFamily="34" charset="-122"/>
              </a:rPr>
              <a:t>contiguous </a:t>
            </a:r>
            <a:r>
              <a:rPr lang="en-US" altLang="zh-CN" sz="2400" dirty="0">
                <a:solidFill>
                  <a:schemeClr val="tx1">
                    <a:lumMod val="85000"/>
                    <a:lumOff val="15000"/>
                  </a:schemeClr>
                </a:solidFill>
                <a:latin typeface="微软雅黑" pitchFamily="34" charset="-122"/>
                <a:ea typeface="微软雅黑" pitchFamily="34" charset="-122"/>
              </a:rPr>
              <a:t>allocation supports direct access on arbitrary physical blocks in a file. To access physical block 600, the block 600 can be directly read into memory</a:t>
            </a:r>
            <a:endParaRPr lang="en-US" altLang="zh-CN" sz="2400" dirty="0">
              <a:solidFill>
                <a:schemeClr val="tx1">
                  <a:lumMod val="85000"/>
                  <a:lumOff val="15000"/>
                </a:schemeClr>
              </a:solidFill>
              <a:latin typeface="微软雅黑" pitchFamily="34" charset="-122"/>
              <a:ea typeface="微软雅黑" pitchFamily="34" charset="-122"/>
            </a:endParaRPr>
          </a:p>
          <a:p>
            <a:pPr marL="342900" lvl="1" indent="-342900" algn="l">
              <a:lnSpc>
                <a:spcPct val="110000"/>
              </a:lnSpc>
              <a:spcBef>
                <a:spcPts val="600"/>
              </a:spcBef>
              <a:buFont typeface="Wingdings" charset="2"/>
              <a:buChar char="l"/>
            </a:pPr>
            <a:r>
              <a:rPr lang="en-US" altLang="zh-CN" sz="2400" dirty="0">
                <a:solidFill>
                  <a:schemeClr val="tx1">
                    <a:lumMod val="85000"/>
                    <a:lumOff val="15000"/>
                  </a:schemeClr>
                </a:solidFill>
                <a:latin typeface="微软雅黑" pitchFamily="34" charset="-122"/>
                <a:ea typeface="微软雅黑" pitchFamily="34" charset="-122"/>
              </a:rPr>
              <a:t>(2) 500</a:t>
            </a:r>
            <a:endParaRPr lang="en-US" altLang="zh-CN" sz="2400" dirty="0">
              <a:solidFill>
                <a:schemeClr val="tx1">
                  <a:lumMod val="85000"/>
                  <a:lumOff val="15000"/>
                </a:schemeClr>
              </a:solidFill>
              <a:latin typeface="微软雅黑" pitchFamily="34" charset="-122"/>
              <a:ea typeface="微软雅黑" pitchFamily="34" charset="-122"/>
            </a:endParaRPr>
          </a:p>
          <a:p>
            <a:pPr marL="800100" lvl="1" indent="-342900">
              <a:lnSpc>
                <a:spcPct val="110000"/>
              </a:lnSpc>
              <a:spcBef>
                <a:spcPts val="600"/>
              </a:spcBef>
              <a:buClr>
                <a:srgbClr val="FF0000"/>
              </a:buClr>
              <a:buSzPct val="80000"/>
              <a:buFont typeface="Wingdings" charset="2"/>
              <a:buChar char="n"/>
            </a:pPr>
            <a:r>
              <a:rPr lang="en-US" altLang="zh-CN" sz="2400" dirty="0">
                <a:solidFill>
                  <a:schemeClr val="tx1">
                    <a:lumMod val="85000"/>
                    <a:lumOff val="15000"/>
                  </a:schemeClr>
                </a:solidFill>
                <a:latin typeface="微软雅黑" pitchFamily="34" charset="-122"/>
                <a:ea typeface="微软雅黑" pitchFamily="34" charset="-122"/>
              </a:rPr>
              <a:t>Linked </a:t>
            </a:r>
            <a:r>
              <a:rPr lang="en-US" altLang="zh-CN" sz="2400" dirty="0">
                <a:solidFill>
                  <a:schemeClr val="tx1">
                    <a:lumMod val="85000"/>
                    <a:lumOff val="15000"/>
                  </a:schemeClr>
                </a:solidFill>
                <a:latin typeface="微软雅黑" pitchFamily="34" charset="-122"/>
                <a:ea typeface="微软雅黑" pitchFamily="34" charset="-122"/>
              </a:rPr>
              <a:t>allocation is used only for sequential-access files, the file system can only read blocks one by one, directed by file </a:t>
            </a:r>
            <a:r>
              <a:rPr lang="en-US" altLang="zh-CN" sz="2400" dirty="0">
                <a:solidFill>
                  <a:schemeClr val="tx1">
                    <a:lumMod val="85000"/>
                    <a:lumOff val="15000"/>
                  </a:schemeClr>
                </a:solidFill>
                <a:latin typeface="微软雅黑" pitchFamily="34" charset="-122"/>
                <a:ea typeface="微软雅黑" pitchFamily="34" charset="-122"/>
              </a:rPr>
              <a:t>pointers</a:t>
            </a:r>
            <a:endParaRPr lang="en-US" altLang="zh-CN" sz="2400" dirty="0">
              <a:solidFill>
                <a:schemeClr val="tx1">
                  <a:lumMod val="85000"/>
                  <a:lumOff val="15000"/>
                </a:schemeClr>
              </a:solidFill>
              <a:latin typeface="微软雅黑" pitchFamily="34" charset="-122"/>
              <a:ea typeface="微软雅黑" pitchFamily="34" charset="-122"/>
            </a:endParaRPr>
          </a:p>
          <a:p>
            <a:pPr marL="800100" lvl="1" indent="-342900">
              <a:lnSpc>
                <a:spcPct val="110000"/>
              </a:lnSpc>
              <a:spcBef>
                <a:spcPts val="600"/>
              </a:spcBef>
              <a:buClr>
                <a:srgbClr val="FF0000"/>
              </a:buClr>
              <a:buSzPct val="80000"/>
              <a:buFont typeface="Wingdings" charset="2"/>
              <a:buChar char="n"/>
            </a:pPr>
            <a:r>
              <a:rPr lang="en-US" altLang="zh-CN" sz="2400" dirty="0">
                <a:solidFill>
                  <a:schemeClr val="tx1">
                    <a:lumMod val="85000"/>
                    <a:lumOff val="15000"/>
                  </a:schemeClr>
                </a:solidFill>
                <a:latin typeface="微软雅黑" pitchFamily="34" charset="-122"/>
                <a:ea typeface="微软雅黑" pitchFamily="34" charset="-122"/>
              </a:rPr>
              <a:t>To </a:t>
            </a:r>
            <a:r>
              <a:rPr lang="en-US" altLang="zh-CN" sz="2400" dirty="0">
                <a:solidFill>
                  <a:schemeClr val="tx1">
                    <a:lumMod val="85000"/>
                    <a:lumOff val="15000"/>
                  </a:schemeClr>
                </a:solidFill>
                <a:latin typeface="微软雅黑" pitchFamily="34" charset="-122"/>
                <a:ea typeface="微软雅黑" pitchFamily="34" charset="-122"/>
              </a:rPr>
              <a:t>find out the physical block 600 in the file, file system locates on the 101th block following the 100th block just read, and reads block 101, block 102, …, until block </a:t>
            </a:r>
            <a:r>
              <a:rPr lang="en-US" altLang="zh-CN" sz="2400" dirty="0" smtClean="0">
                <a:solidFill>
                  <a:schemeClr val="tx1">
                    <a:lumMod val="85000"/>
                    <a:lumOff val="15000"/>
                  </a:schemeClr>
                </a:solidFill>
                <a:latin typeface="微软雅黑" pitchFamily="34" charset="-122"/>
                <a:ea typeface="微软雅黑" pitchFamily="34" charset="-122"/>
              </a:rPr>
              <a:t>600</a:t>
            </a:r>
            <a:endParaRPr lang="en-US" altLang="zh-CN" sz="2400" dirty="0">
              <a:solidFill>
                <a:schemeClr val="tx1">
                  <a:lumMod val="85000"/>
                  <a:lumOff val="15000"/>
                </a:schemeClr>
              </a:solidFill>
              <a:latin typeface="微软雅黑" pitchFamily="34" charset="-122"/>
              <a:ea typeface="微软雅黑" pitchFamily="34" charset="-122"/>
            </a:endParaRPr>
          </a:p>
        </p:txBody>
      </p:sp>
      <mc:AlternateContent xmlns:mc="http://schemas.openxmlformats.org/markup-compatibility/2006" xmlns:p14="http://schemas.microsoft.com/office/powerpoint/2010/main">
        <mc:Choice Requires="p14">
          <p:contentPart r:id="rId1" p14:bwMode="auto">
            <p14:nvContentPartPr>
              <p14:cNvPr id="2" name="Ink 1"/>
              <p14:cNvContentPartPr/>
              <p14:nvPr/>
            </p14:nvContentPartPr>
            <p14:xfrm>
              <a:off x="5017830" y="1604628"/>
              <a:ext cx="1737335" cy="444595"/>
            </p14:xfrm>
          </p:contentPart>
        </mc:Choice>
        <mc:Fallback xmlns="">
          <p:pic>
            <p:nvPicPr>
              <p:cNvPr id="2" name="Ink 1"/>
            </p:nvPicPr>
            <p:blipFill>
              <a:blip r:embed="rId2"/>
            </p:blipFill>
            <p:spPr>
              <a:xfrm>
                <a:off x="5017830" y="1604628"/>
                <a:ext cx="1737335" cy="444595"/>
              </a:xfrm>
              <a:prstGeom prst="rect"/>
            </p:spPr>
          </p:pic>
        </mc:Fallback>
      </mc:AlternateContent>
      <mc:AlternateContent xmlns:mc="http://schemas.openxmlformats.org/markup-compatibility/2006" xmlns:p14="http://schemas.microsoft.com/office/powerpoint/2010/main">
        <mc:Choice Requires="p14">
          <p:contentPart r:id="rId3" p14:bwMode="auto">
            <p14:nvContentPartPr>
              <p14:cNvPr id="3" name="Ink 2"/>
              <p14:cNvContentPartPr/>
              <p14:nvPr/>
            </p14:nvContentPartPr>
            <p14:xfrm>
              <a:off x="7109657" y="1241798"/>
              <a:ext cx="113055" cy="286815"/>
            </p14:xfrm>
          </p:contentPart>
        </mc:Choice>
        <mc:Fallback xmlns="">
          <p:pic>
            <p:nvPicPr>
              <p:cNvPr id="3" name="Ink 2"/>
            </p:nvPicPr>
            <p:blipFill>
              <a:blip r:embed="rId4"/>
            </p:blipFill>
            <p:spPr>
              <a:xfrm>
                <a:off x="7109657" y="1241798"/>
                <a:ext cx="113055" cy="286815"/>
              </a:xfrm>
              <a:prstGeom prst="rect"/>
            </p:spPr>
          </p:pic>
        </mc:Fallback>
      </mc:AlternateContent>
      <mc:AlternateContent xmlns:mc="http://schemas.openxmlformats.org/markup-compatibility/2006" xmlns:p14="http://schemas.microsoft.com/office/powerpoint/2010/main">
        <mc:Choice Requires="p14">
          <p:contentPart r:id="rId5" p14:bwMode="auto">
            <p14:nvContentPartPr>
              <p14:cNvPr id="7" name="Ink 6"/>
              <p14:cNvContentPartPr/>
              <p14:nvPr/>
            </p14:nvContentPartPr>
            <p14:xfrm>
              <a:off x="7312134" y="1154924"/>
              <a:ext cx="15329" cy="160335"/>
            </p14:xfrm>
          </p:contentPart>
        </mc:Choice>
        <mc:Fallback xmlns="">
          <p:pic>
            <p:nvPicPr>
              <p:cNvPr id="7" name="Ink 6"/>
            </p:nvPicPr>
            <p:blipFill>
              <a:blip r:embed="rId6"/>
            </p:blipFill>
            <p:spPr>
              <a:xfrm>
                <a:off x="7312134" y="1154924"/>
                <a:ext cx="15329" cy="160335"/>
              </a:xfrm>
              <a:prstGeom prst="rect"/>
            </p:spPr>
          </p:pic>
        </mc:Fallback>
      </mc:AlternateContent>
      <mc:AlternateContent xmlns:mc="http://schemas.openxmlformats.org/markup-compatibility/2006" xmlns:p14="http://schemas.microsoft.com/office/powerpoint/2010/main">
        <mc:Choice Requires="p14">
          <p:contentPart r:id="rId7" p14:bwMode="auto">
            <p14:nvContentPartPr>
              <p14:cNvPr id="10" name="Ink 9"/>
              <p14:cNvContentPartPr/>
              <p14:nvPr/>
            </p14:nvContentPartPr>
            <p14:xfrm>
              <a:off x="7250816" y="1190696"/>
              <a:ext cx="107306" cy="79209"/>
            </p14:xfrm>
          </p:contentPart>
        </mc:Choice>
        <mc:Fallback xmlns="">
          <p:pic>
            <p:nvPicPr>
              <p:cNvPr id="10" name="Ink 9"/>
            </p:nvPicPr>
            <p:blipFill>
              <a:blip r:embed="rId8"/>
            </p:blipFill>
            <p:spPr>
              <a:xfrm>
                <a:off x="7250816" y="1190696"/>
                <a:ext cx="107306" cy="79209"/>
              </a:xfrm>
              <a:prstGeom prst="rect"/>
            </p:spPr>
          </p:pic>
        </mc:Fallback>
      </mc:AlternateContent>
      <mc:AlternateContent xmlns:mc="http://schemas.openxmlformats.org/markup-compatibility/2006" xmlns:p14="http://schemas.microsoft.com/office/powerpoint/2010/main">
        <mc:Choice Requires="p14">
          <p:contentPart r:id="rId9" p14:bwMode="auto">
            <p14:nvContentPartPr>
              <p14:cNvPr id="11" name="Ink 10"/>
              <p14:cNvContentPartPr/>
              <p14:nvPr/>
            </p14:nvContentPartPr>
            <p14:xfrm>
              <a:off x="7235487" y="1278848"/>
              <a:ext cx="166068" cy="228685"/>
            </p14:xfrm>
          </p:contentPart>
        </mc:Choice>
        <mc:Fallback xmlns="">
          <p:pic>
            <p:nvPicPr>
              <p:cNvPr id="11" name="Ink 10"/>
            </p:nvPicPr>
            <p:blipFill>
              <a:blip r:embed="rId10"/>
            </p:blipFill>
            <p:spPr>
              <a:xfrm>
                <a:off x="7235487" y="1278848"/>
                <a:ext cx="166068" cy="228685"/>
              </a:xfrm>
              <a:prstGeom prst="rect"/>
            </p:spPr>
          </p:pic>
        </mc:Fallback>
      </mc:AlternateContent>
      <mc:AlternateContent xmlns:mc="http://schemas.openxmlformats.org/markup-compatibility/2006" xmlns:p14="http://schemas.microsoft.com/office/powerpoint/2010/main">
        <mc:Choice Requires="p14">
          <p:contentPart r:id="rId11" p14:bwMode="auto">
            <p14:nvContentPartPr>
              <p14:cNvPr id="12" name="Ink 11"/>
              <p14:cNvContentPartPr/>
              <p14:nvPr/>
            </p14:nvContentPartPr>
            <p14:xfrm>
              <a:off x="7322353" y="1464096"/>
              <a:ext cx="99641" cy="28106"/>
            </p14:xfrm>
          </p:contentPart>
        </mc:Choice>
        <mc:Fallback xmlns="">
          <p:pic>
            <p:nvPicPr>
              <p:cNvPr id="12" name="Ink 11"/>
            </p:nvPicPr>
            <p:blipFill>
              <a:blip r:embed="rId12"/>
            </p:blipFill>
            <p:spPr>
              <a:xfrm>
                <a:off x="7322353" y="1464096"/>
                <a:ext cx="99641" cy="28106"/>
              </a:xfrm>
              <a:prstGeom prst="rect"/>
            </p:spPr>
          </p:pic>
        </mc:Fallback>
      </mc:AlternateContent>
      <mc:AlternateContent xmlns:mc="http://schemas.openxmlformats.org/markup-compatibility/2006" xmlns:p14="http://schemas.microsoft.com/office/powerpoint/2010/main">
        <mc:Choice Requires="p14">
          <p:contentPart r:id="rId13" p14:bwMode="auto">
            <p14:nvContentPartPr>
              <p14:cNvPr id="13" name="Ink 12"/>
              <p14:cNvContentPartPr/>
              <p14:nvPr/>
            </p14:nvContentPartPr>
            <p14:xfrm>
              <a:off x="7368342" y="1379776"/>
              <a:ext cx="35768" cy="91985"/>
            </p14:xfrm>
          </p:contentPart>
        </mc:Choice>
        <mc:Fallback xmlns="">
          <p:pic>
            <p:nvPicPr>
              <p:cNvPr id="13" name="Ink 12"/>
            </p:nvPicPr>
            <p:blipFill>
              <a:blip r:embed="rId14"/>
            </p:blipFill>
            <p:spPr>
              <a:xfrm>
                <a:off x="7368342" y="1379776"/>
                <a:ext cx="35768" cy="91985"/>
              </a:xfrm>
              <a:prstGeom prst="rect"/>
            </p:spPr>
          </p:pic>
        </mc:Fallback>
      </mc:AlternateContent>
      <mc:AlternateContent xmlns:mc="http://schemas.openxmlformats.org/markup-compatibility/2006" xmlns:p14="http://schemas.microsoft.com/office/powerpoint/2010/main">
        <mc:Choice Requires="p14">
          <p:contentPart r:id="rId15" p14:bwMode="auto">
            <p14:nvContentPartPr>
              <p14:cNvPr id="14" name="Ink 13"/>
              <p14:cNvContentPartPr/>
              <p14:nvPr/>
            </p14:nvContentPartPr>
            <p14:xfrm>
              <a:off x="7317243" y="1553526"/>
              <a:ext cx="15330" cy="12775"/>
            </p14:xfrm>
          </p:contentPart>
        </mc:Choice>
        <mc:Fallback xmlns="">
          <p:pic>
            <p:nvPicPr>
              <p:cNvPr id="14" name="Ink 13"/>
            </p:nvPicPr>
            <p:blipFill>
              <a:blip r:embed="rId16"/>
            </p:blipFill>
            <p:spPr>
              <a:xfrm>
                <a:off x="7317243" y="1553526"/>
                <a:ext cx="15330" cy="12775"/>
              </a:xfrm>
              <a:prstGeom prst="rect"/>
            </p:spPr>
          </p:pic>
        </mc:Fallback>
      </mc:AlternateContent>
      <mc:AlternateContent xmlns:mc="http://schemas.openxmlformats.org/markup-compatibility/2006" xmlns:p14="http://schemas.microsoft.com/office/powerpoint/2010/main">
        <mc:Choice Requires="p14">
          <p:contentPart r:id="rId17" p14:bwMode="auto">
            <p14:nvContentPartPr>
              <p14:cNvPr id="15" name="Ink 14"/>
              <p14:cNvContentPartPr/>
              <p14:nvPr/>
            </p14:nvContentPartPr>
            <p14:xfrm>
              <a:off x="7358122" y="1517754"/>
              <a:ext cx="78563" cy="86874"/>
            </p14:xfrm>
          </p:contentPart>
        </mc:Choice>
        <mc:Fallback xmlns="">
          <p:pic>
            <p:nvPicPr>
              <p:cNvPr id="15" name="Ink 14"/>
            </p:nvPicPr>
            <p:blipFill>
              <a:blip r:embed="rId18"/>
            </p:blipFill>
            <p:spPr>
              <a:xfrm>
                <a:off x="7358122" y="1517754"/>
                <a:ext cx="78563" cy="86874"/>
              </a:xfrm>
              <a:prstGeom prst="rect"/>
            </p:spPr>
          </p:pic>
        </mc:Fallback>
      </mc:AlternateContent>
      <mc:AlternateContent xmlns:mc="http://schemas.openxmlformats.org/markup-compatibility/2006" xmlns:p14="http://schemas.microsoft.com/office/powerpoint/2010/main">
        <mc:Choice Requires="p14">
          <p:contentPart r:id="rId19" p14:bwMode="auto">
            <p14:nvContentPartPr>
              <p14:cNvPr id="16" name="Ink 15"/>
              <p14:cNvContentPartPr/>
              <p14:nvPr/>
            </p14:nvContentPartPr>
            <p14:xfrm>
              <a:off x="7304469" y="1466651"/>
              <a:ext cx="68982" cy="86875"/>
            </p14:xfrm>
          </p:contentPart>
        </mc:Choice>
        <mc:Fallback xmlns="">
          <p:pic>
            <p:nvPicPr>
              <p:cNvPr id="16" name="Ink 15"/>
            </p:nvPicPr>
            <p:blipFill>
              <a:blip r:embed="rId20"/>
            </p:blipFill>
            <p:spPr>
              <a:xfrm>
                <a:off x="7304469" y="1466651"/>
                <a:ext cx="68982" cy="86875"/>
              </a:xfrm>
              <a:prstGeom prst="rect"/>
            </p:spPr>
          </p:pic>
        </mc:Fallback>
      </mc:AlternateContent>
      <mc:AlternateContent xmlns:mc="http://schemas.openxmlformats.org/markup-compatibility/2006" xmlns:p14="http://schemas.microsoft.com/office/powerpoint/2010/main">
        <mc:Choice Requires="p14">
          <p:contentPart r:id="rId21" p14:bwMode="auto">
            <p14:nvContentPartPr>
              <p14:cNvPr id="17" name="Ink 16"/>
              <p14:cNvContentPartPr/>
              <p14:nvPr/>
            </p14:nvContentPartPr>
            <p14:xfrm>
              <a:off x="7296804" y="1550970"/>
              <a:ext cx="2555" cy="12776"/>
            </p14:xfrm>
          </p:contentPart>
        </mc:Choice>
        <mc:Fallback xmlns="">
          <p:pic>
            <p:nvPicPr>
              <p:cNvPr id="17" name="Ink 16"/>
            </p:nvPicPr>
            <p:blipFill>
              <a:blip r:embed="rId22"/>
            </p:blipFill>
            <p:spPr>
              <a:xfrm>
                <a:off x="7296804" y="1550970"/>
                <a:ext cx="2555" cy="12776"/>
              </a:xfrm>
              <a:prstGeom prst="rect"/>
            </p:spPr>
          </p:pic>
        </mc:Fallback>
      </mc:AlternateContent>
      <mc:AlternateContent xmlns:mc="http://schemas.openxmlformats.org/markup-compatibility/2006" xmlns:p14="http://schemas.microsoft.com/office/powerpoint/2010/main">
        <mc:Choice Requires="p14">
          <p:contentPart r:id="rId23" p14:bwMode="auto">
            <p14:nvContentPartPr>
              <p14:cNvPr id="18" name="Ink 17"/>
              <p14:cNvContentPartPr/>
              <p14:nvPr/>
            </p14:nvContentPartPr>
            <p14:xfrm>
              <a:off x="7674930" y="1361251"/>
              <a:ext cx="10220" cy="138617"/>
            </p14:xfrm>
          </p:contentPart>
        </mc:Choice>
        <mc:Fallback xmlns="">
          <p:pic>
            <p:nvPicPr>
              <p:cNvPr id="18" name="Ink 17"/>
            </p:nvPicPr>
            <p:blipFill>
              <a:blip r:embed="rId24"/>
            </p:blipFill>
            <p:spPr>
              <a:xfrm>
                <a:off x="7674930" y="1361251"/>
                <a:ext cx="10220" cy="138617"/>
              </a:xfrm>
              <a:prstGeom prst="rect"/>
            </p:spPr>
          </p:pic>
        </mc:Fallback>
      </mc:AlternateContent>
      <mc:AlternateContent xmlns:mc="http://schemas.openxmlformats.org/markup-compatibility/2006" xmlns:p14="http://schemas.microsoft.com/office/powerpoint/2010/main">
        <mc:Choice Requires="p14">
          <p:contentPart r:id="rId25" p14:bwMode="auto">
            <p14:nvContentPartPr>
              <p14:cNvPr id="19" name="Ink 18"/>
              <p14:cNvContentPartPr/>
              <p14:nvPr/>
            </p14:nvContentPartPr>
            <p14:xfrm>
              <a:off x="7695369" y="1492202"/>
              <a:ext cx="360" cy="40883"/>
            </p14:xfrm>
          </p:contentPart>
        </mc:Choice>
        <mc:Fallback xmlns="">
          <p:pic>
            <p:nvPicPr>
              <p:cNvPr id="19" name="Ink 18"/>
            </p:nvPicPr>
            <p:blipFill>
              <a:blip r:embed="rId26"/>
            </p:blipFill>
            <p:spPr>
              <a:xfrm>
                <a:off x="7695369" y="1492202"/>
                <a:ext cx="360" cy="40883"/>
              </a:xfrm>
              <a:prstGeom prst="rect"/>
            </p:spPr>
          </p:pic>
        </mc:Fallback>
      </mc:AlternateContent>
      <mc:AlternateContent xmlns:mc="http://schemas.openxmlformats.org/markup-compatibility/2006" xmlns:p14="http://schemas.microsoft.com/office/powerpoint/2010/main">
        <mc:Choice Requires="p14">
          <p:contentPart r:id="rId27" p14:bwMode="auto">
            <p14:nvContentPartPr>
              <p14:cNvPr id="20" name="Ink 19"/>
              <p14:cNvContentPartPr/>
              <p14:nvPr/>
            </p14:nvContentPartPr>
            <p14:xfrm>
              <a:off x="7815450" y="1294179"/>
              <a:ext cx="68982" cy="152031"/>
            </p14:xfrm>
          </p:contentPart>
        </mc:Choice>
        <mc:Fallback xmlns="">
          <p:pic>
            <p:nvPicPr>
              <p:cNvPr id="20" name="Ink 19"/>
            </p:nvPicPr>
            <p:blipFill>
              <a:blip r:embed="rId28"/>
            </p:blipFill>
            <p:spPr>
              <a:xfrm>
                <a:off x="7815450" y="1294179"/>
                <a:ext cx="68982" cy="152031"/>
              </a:xfrm>
              <a:prstGeom prst="rect"/>
            </p:spPr>
          </p:pic>
        </mc:Fallback>
      </mc:AlternateContent>
      <mc:AlternateContent xmlns:mc="http://schemas.openxmlformats.org/markup-compatibility/2006" xmlns:p14="http://schemas.microsoft.com/office/powerpoint/2010/main">
        <mc:Choice Requires="p14">
          <p:contentPart r:id="rId29" p14:bwMode="auto">
            <p14:nvContentPartPr>
              <p14:cNvPr id="21" name="Ink 20"/>
              <p14:cNvContentPartPr/>
              <p14:nvPr/>
            </p14:nvContentPartPr>
            <p14:xfrm>
              <a:off x="7802675" y="1435989"/>
              <a:ext cx="360" cy="360"/>
            </p14:xfrm>
          </p:contentPart>
        </mc:Choice>
        <mc:Fallback xmlns="">
          <p:pic>
            <p:nvPicPr>
              <p:cNvPr id="21" name="Ink 20"/>
            </p:nvPicPr>
            <p:blipFill>
              <a:blip r:embed="rId30"/>
            </p:blipFill>
            <p:spPr>
              <a:xfrm>
                <a:off x="7802675" y="1435989"/>
                <a:ext cx="360" cy="360"/>
              </a:xfrm>
              <a:prstGeom prst="rect"/>
            </p:spPr>
          </p:pic>
        </mc:Fallback>
      </mc:AlternateContent>
      <mc:AlternateContent xmlns:mc="http://schemas.openxmlformats.org/markup-compatibility/2006" xmlns:p14="http://schemas.microsoft.com/office/powerpoint/2010/main">
        <mc:Choice Requires="p14">
          <p:contentPart r:id="rId31" p14:bwMode="auto">
            <p14:nvContentPartPr>
              <p14:cNvPr id="22" name="Ink 21"/>
              <p14:cNvContentPartPr/>
              <p14:nvPr/>
            </p14:nvContentPartPr>
            <p14:xfrm>
              <a:off x="7889542" y="1305517"/>
              <a:ext cx="113693" cy="89590"/>
            </p14:xfrm>
          </p:contentPart>
        </mc:Choice>
        <mc:Fallback xmlns="">
          <p:pic>
            <p:nvPicPr>
              <p:cNvPr id="22" name="Ink 21"/>
            </p:nvPicPr>
            <p:blipFill>
              <a:blip r:embed="rId32"/>
            </p:blipFill>
            <p:spPr>
              <a:xfrm>
                <a:off x="7889542" y="1305517"/>
                <a:ext cx="113693" cy="89590"/>
              </a:xfrm>
              <a:prstGeom prst="rect"/>
            </p:spPr>
          </p:pic>
        </mc:Fallback>
      </mc:AlternateContent>
      <mc:AlternateContent xmlns:mc="http://schemas.openxmlformats.org/markup-compatibility/2006" xmlns:p14="http://schemas.microsoft.com/office/powerpoint/2010/main">
        <mc:Choice Requires="p14">
          <p:contentPart r:id="rId33" p14:bwMode="auto">
            <p14:nvContentPartPr>
              <p14:cNvPr id="23" name="Ink 22"/>
              <p14:cNvContentPartPr/>
              <p14:nvPr/>
            </p14:nvContentPartPr>
            <p14:xfrm>
              <a:off x="7925310" y="1374666"/>
              <a:ext cx="7665" cy="200578"/>
            </p14:xfrm>
          </p:contentPart>
        </mc:Choice>
        <mc:Fallback xmlns="">
          <p:pic>
            <p:nvPicPr>
              <p:cNvPr id="23" name="Ink 22"/>
            </p:nvPicPr>
            <p:blipFill>
              <a:blip r:embed="rId34"/>
            </p:blipFill>
            <p:spPr>
              <a:xfrm>
                <a:off x="7925310" y="1374666"/>
                <a:ext cx="7665" cy="200578"/>
              </a:xfrm>
              <a:prstGeom prst="rect"/>
            </p:spPr>
          </p:pic>
        </mc:Fallback>
      </mc:AlternateContent>
      <mc:AlternateContent xmlns:mc="http://schemas.openxmlformats.org/markup-compatibility/2006" xmlns:p14="http://schemas.microsoft.com/office/powerpoint/2010/main">
        <mc:Choice Requires="p14">
          <p:contentPart r:id="rId35" p14:bwMode="auto">
            <p14:nvContentPartPr>
              <p14:cNvPr id="24" name="Ink 23"/>
              <p14:cNvContentPartPr/>
              <p14:nvPr/>
            </p14:nvContentPartPr>
            <p14:xfrm>
              <a:off x="8253615" y="1303122"/>
              <a:ext cx="85590" cy="224852"/>
            </p14:xfrm>
          </p:contentPart>
        </mc:Choice>
        <mc:Fallback xmlns="">
          <p:pic>
            <p:nvPicPr>
              <p:cNvPr id="24" name="Ink 23"/>
            </p:nvPicPr>
            <p:blipFill>
              <a:blip r:embed="rId36"/>
            </p:blipFill>
            <p:spPr>
              <a:xfrm>
                <a:off x="8253615" y="1303122"/>
                <a:ext cx="85590" cy="224852"/>
              </a:xfrm>
              <a:prstGeom prst="rect"/>
            </p:spPr>
          </p:pic>
        </mc:Fallback>
      </mc:AlternateContent>
      <mc:AlternateContent xmlns:mc="http://schemas.openxmlformats.org/markup-compatibility/2006" xmlns:p14="http://schemas.microsoft.com/office/powerpoint/2010/main">
        <mc:Choice Requires="p14">
          <p:contentPart r:id="rId37" p14:bwMode="auto">
            <p14:nvContentPartPr>
              <p14:cNvPr id="25" name="Ink 24"/>
              <p14:cNvContentPartPr/>
              <p14:nvPr/>
            </p14:nvContentPartPr>
            <p14:xfrm>
              <a:off x="8400522" y="1290346"/>
              <a:ext cx="56208" cy="251043"/>
            </p14:xfrm>
          </p:contentPart>
        </mc:Choice>
        <mc:Fallback xmlns="">
          <p:pic>
            <p:nvPicPr>
              <p:cNvPr id="25" name="Ink 24"/>
            </p:nvPicPr>
            <p:blipFill>
              <a:blip r:embed="rId38"/>
            </p:blipFill>
            <p:spPr>
              <a:xfrm>
                <a:off x="8400522" y="1290346"/>
                <a:ext cx="56208" cy="251043"/>
              </a:xfrm>
              <a:prstGeom prst="rect"/>
            </p:spPr>
          </p:pic>
        </mc:Fallback>
      </mc:AlternateContent>
      <mc:AlternateContent xmlns:mc="http://schemas.openxmlformats.org/markup-compatibility/2006" xmlns:p14="http://schemas.microsoft.com/office/powerpoint/2010/main">
        <mc:Choice Requires="p14">
          <p:contentPart r:id="rId39" p14:bwMode="auto">
            <p14:nvContentPartPr>
              <p14:cNvPr id="26" name="Ink 25"/>
              <p14:cNvContentPartPr/>
              <p14:nvPr/>
            </p14:nvContentPartPr>
            <p14:xfrm>
              <a:off x="8497609" y="1400217"/>
              <a:ext cx="360" cy="86875"/>
            </p14:xfrm>
          </p:contentPart>
        </mc:Choice>
        <mc:Fallback xmlns="">
          <p:pic>
            <p:nvPicPr>
              <p:cNvPr id="26" name="Ink 25"/>
            </p:nvPicPr>
            <p:blipFill>
              <a:blip r:embed="rId40"/>
            </p:blipFill>
            <p:spPr>
              <a:xfrm>
                <a:off x="8497609" y="1400217"/>
                <a:ext cx="360" cy="86875"/>
              </a:xfrm>
              <a:prstGeom prst="rect"/>
            </p:spPr>
          </p:pic>
        </mc:Fallback>
      </mc:AlternateContent>
      <mc:AlternateContent xmlns:mc="http://schemas.openxmlformats.org/markup-compatibility/2006" xmlns:p14="http://schemas.microsoft.com/office/powerpoint/2010/main">
        <mc:Choice Requires="p14">
          <p:contentPart r:id="rId41" p14:bwMode="auto">
            <p14:nvContentPartPr>
              <p14:cNvPr id="27" name="Ink 26"/>
              <p14:cNvContentPartPr/>
              <p14:nvPr/>
            </p14:nvContentPartPr>
            <p14:xfrm>
              <a:off x="8492499" y="1410438"/>
              <a:ext cx="40879" cy="112426"/>
            </p14:xfrm>
          </p:contentPart>
        </mc:Choice>
        <mc:Fallback xmlns="">
          <p:pic>
            <p:nvPicPr>
              <p:cNvPr id="27" name="Ink 26"/>
            </p:nvPicPr>
            <p:blipFill>
              <a:blip r:embed="rId42"/>
            </p:blipFill>
            <p:spPr>
              <a:xfrm>
                <a:off x="8492499" y="1410438"/>
                <a:ext cx="40879" cy="112426"/>
              </a:xfrm>
              <a:prstGeom prst="rect"/>
            </p:spPr>
          </p:pic>
        </mc:Fallback>
      </mc:AlternateContent>
      <mc:AlternateContent xmlns:mc="http://schemas.openxmlformats.org/markup-compatibility/2006" xmlns:p14="http://schemas.microsoft.com/office/powerpoint/2010/main">
        <mc:Choice Requires="p14">
          <p:contentPart r:id="rId43" p14:bwMode="auto">
            <p14:nvContentPartPr>
              <p14:cNvPr id="28" name="Ink 27"/>
              <p14:cNvContentPartPr/>
              <p14:nvPr/>
            </p14:nvContentPartPr>
            <p14:xfrm>
              <a:off x="8610025" y="1405327"/>
              <a:ext cx="130300" cy="120731"/>
            </p14:xfrm>
          </p:contentPart>
        </mc:Choice>
        <mc:Fallback xmlns="">
          <p:pic>
            <p:nvPicPr>
              <p:cNvPr id="28" name="Ink 27"/>
            </p:nvPicPr>
            <p:blipFill>
              <a:blip r:embed="rId44"/>
            </p:blipFill>
            <p:spPr>
              <a:xfrm>
                <a:off x="8610025" y="1405327"/>
                <a:ext cx="130300" cy="120731"/>
              </a:xfrm>
              <a:prstGeom prst="rect"/>
            </p:spPr>
          </p:pic>
        </mc:Fallback>
      </mc:AlternateContent>
      <mc:AlternateContent xmlns:mc="http://schemas.openxmlformats.org/markup-compatibility/2006" xmlns:p14="http://schemas.microsoft.com/office/powerpoint/2010/main">
        <mc:Choice Requires="p14">
          <p:contentPart r:id="rId45" p14:bwMode="auto">
            <p14:nvContentPartPr>
              <p14:cNvPr id="29" name="Ink 28"/>
              <p14:cNvContentPartPr/>
              <p14:nvPr/>
            </p14:nvContentPartPr>
            <p14:xfrm>
              <a:off x="8747990" y="1351031"/>
              <a:ext cx="5109" cy="182692"/>
            </p14:xfrm>
          </p:contentPart>
        </mc:Choice>
        <mc:Fallback xmlns="">
          <p:pic>
            <p:nvPicPr>
              <p:cNvPr id="29" name="Ink 28"/>
            </p:nvPicPr>
            <p:blipFill>
              <a:blip r:embed="rId46"/>
            </p:blipFill>
            <p:spPr>
              <a:xfrm>
                <a:off x="8747990" y="1351031"/>
                <a:ext cx="5109" cy="182692"/>
              </a:xfrm>
              <a:prstGeom prst="rect"/>
            </p:spPr>
          </p:pic>
        </mc:Fallback>
      </mc:AlternateContent>
      <mc:AlternateContent xmlns:mc="http://schemas.openxmlformats.org/markup-compatibility/2006" xmlns:p14="http://schemas.microsoft.com/office/powerpoint/2010/main">
        <mc:Choice Requires="p14">
          <p:contentPart r:id="rId47" p14:bwMode="auto">
            <p14:nvContentPartPr>
              <p14:cNvPr id="30" name="Ink 29"/>
              <p14:cNvContentPartPr/>
              <p14:nvPr/>
            </p14:nvContentPartPr>
            <p14:xfrm>
              <a:off x="8740325" y="1410438"/>
              <a:ext cx="58763" cy="99650"/>
            </p14:xfrm>
          </p:contentPart>
        </mc:Choice>
        <mc:Fallback xmlns="">
          <p:pic>
            <p:nvPicPr>
              <p:cNvPr id="30" name="Ink 29"/>
            </p:nvPicPr>
            <p:blipFill>
              <a:blip r:embed="rId48"/>
            </p:blipFill>
            <p:spPr>
              <a:xfrm>
                <a:off x="8740325" y="1410438"/>
                <a:ext cx="58763" cy="99650"/>
              </a:xfrm>
              <a:prstGeom prst="rect"/>
            </p:spPr>
          </p:pic>
        </mc:Fallback>
      </mc:AlternateContent>
      <mc:AlternateContent xmlns:mc="http://schemas.openxmlformats.org/markup-compatibility/2006" xmlns:p14="http://schemas.microsoft.com/office/powerpoint/2010/main">
        <mc:Choice Requires="p14">
          <p:contentPart r:id="rId49" p14:bwMode="auto">
            <p14:nvContentPartPr>
              <p14:cNvPr id="31" name="Ink 30"/>
              <p14:cNvContentPartPr/>
              <p14:nvPr/>
            </p14:nvContentPartPr>
            <p14:xfrm>
              <a:off x="10219614" y="4205763"/>
              <a:ext cx="526948" cy="71543"/>
            </p14:xfrm>
          </p:contentPart>
        </mc:Choice>
        <mc:Fallback xmlns="">
          <p:pic>
            <p:nvPicPr>
              <p:cNvPr id="31" name="Ink 30"/>
            </p:nvPicPr>
            <p:blipFill>
              <a:blip r:embed="rId50"/>
            </p:blipFill>
            <p:spPr>
              <a:xfrm>
                <a:off x="10219614" y="4205763"/>
                <a:ext cx="526948" cy="71543"/>
              </a:xfrm>
              <a:prstGeom prst="rect"/>
            </p:spPr>
          </p:pic>
        </mc:Fallback>
      </mc:AlternateContent>
      <mc:AlternateContent xmlns:mc="http://schemas.openxmlformats.org/markup-compatibility/2006" xmlns:p14="http://schemas.microsoft.com/office/powerpoint/2010/main">
        <mc:Choice Requires="p14">
          <p:contentPart r:id="rId51" p14:bwMode="auto">
            <p14:nvContentPartPr>
              <p14:cNvPr id="32" name="Ink 31"/>
              <p14:cNvContentPartPr/>
              <p14:nvPr/>
            </p14:nvContentPartPr>
            <p14:xfrm>
              <a:off x="7230377" y="4569870"/>
              <a:ext cx="2123125" cy="152031"/>
            </p14:xfrm>
          </p:contentPart>
        </mc:Choice>
        <mc:Fallback xmlns="">
          <p:pic>
            <p:nvPicPr>
              <p:cNvPr id="32" name="Ink 31"/>
            </p:nvPicPr>
            <p:blipFill>
              <a:blip r:embed="rId52"/>
            </p:blipFill>
            <p:spPr>
              <a:xfrm>
                <a:off x="7230377" y="4569870"/>
                <a:ext cx="2123125" cy="152031"/>
              </a:xfrm>
              <a:prstGeom prst="rect"/>
            </p:spPr>
          </p:pic>
        </mc:Fallback>
      </mc:AlternateContent>
      <mc:AlternateContent xmlns:mc="http://schemas.openxmlformats.org/markup-compatibility/2006" xmlns:p14="http://schemas.microsoft.com/office/powerpoint/2010/main">
        <mc:Choice Requires="p14">
          <p:contentPart r:id="rId53" p14:bwMode="auto">
            <p14:nvContentPartPr>
              <p14:cNvPr id="33" name="Ink 32"/>
              <p14:cNvContentPartPr/>
              <p14:nvPr/>
            </p14:nvContentPartPr>
            <p14:xfrm>
              <a:off x="5273320" y="4856525"/>
              <a:ext cx="194173" cy="556542"/>
            </p14:xfrm>
          </p:contentPart>
        </mc:Choice>
        <mc:Fallback xmlns="">
          <p:pic>
            <p:nvPicPr>
              <p:cNvPr id="33" name="Ink 32"/>
            </p:nvPicPr>
            <p:blipFill>
              <a:blip r:embed="rId54"/>
            </p:blipFill>
            <p:spPr>
              <a:xfrm>
                <a:off x="5273320" y="4856525"/>
                <a:ext cx="194173" cy="556542"/>
              </a:xfrm>
              <a:prstGeom prst="rect"/>
            </p:spPr>
          </p:pic>
        </mc:Fallback>
      </mc:AlternateContent>
      <mc:AlternateContent xmlns:mc="http://schemas.openxmlformats.org/markup-compatibility/2006" xmlns:p14="http://schemas.microsoft.com/office/powerpoint/2010/main">
        <mc:Choice Requires="p14">
          <p:contentPart r:id="rId55" p14:bwMode="auto">
            <p14:nvContentPartPr>
              <p14:cNvPr id="34" name="Ink 33"/>
              <p14:cNvContentPartPr/>
              <p14:nvPr/>
            </p14:nvContentPartPr>
            <p14:xfrm>
              <a:off x="5477713" y="4864989"/>
              <a:ext cx="163514" cy="246571"/>
            </p14:xfrm>
          </p:contentPart>
        </mc:Choice>
        <mc:Fallback xmlns="">
          <p:pic>
            <p:nvPicPr>
              <p:cNvPr id="34" name="Ink 33"/>
            </p:nvPicPr>
            <p:blipFill>
              <a:blip r:embed="rId56"/>
            </p:blipFill>
            <p:spPr>
              <a:xfrm>
                <a:off x="5477713" y="4864989"/>
                <a:ext cx="163514" cy="246571"/>
              </a:xfrm>
              <a:prstGeom prst="rect"/>
            </p:spPr>
          </p:pic>
        </mc:Fallback>
      </mc:AlternateContent>
      <mc:AlternateContent xmlns:mc="http://schemas.openxmlformats.org/markup-compatibility/2006" xmlns:p14="http://schemas.microsoft.com/office/powerpoint/2010/main">
        <mc:Choice Requires="p14">
          <p:contentPart r:id="rId57" p14:bwMode="auto">
            <p14:nvContentPartPr>
              <p14:cNvPr id="35" name="Ink 34"/>
              <p14:cNvContentPartPr/>
              <p14:nvPr/>
            </p14:nvContentPartPr>
            <p14:xfrm>
              <a:off x="5498152" y="4988914"/>
              <a:ext cx="76647" cy="152031"/>
            </p14:xfrm>
          </p:contentPart>
        </mc:Choice>
        <mc:Fallback xmlns="">
          <p:pic>
            <p:nvPicPr>
              <p:cNvPr id="35" name="Ink 34"/>
            </p:nvPicPr>
            <p:blipFill>
              <a:blip r:embed="rId58"/>
            </p:blipFill>
            <p:spPr>
              <a:xfrm>
                <a:off x="5498152" y="4988914"/>
                <a:ext cx="76647" cy="152031"/>
              </a:xfrm>
              <a:prstGeom prst="rect"/>
            </p:spPr>
          </p:pic>
        </mc:Fallback>
      </mc:AlternateContent>
      <mc:AlternateContent xmlns:mc="http://schemas.openxmlformats.org/markup-compatibility/2006" xmlns:p14="http://schemas.microsoft.com/office/powerpoint/2010/main">
        <mc:Choice Requires="p14">
          <p:contentPart r:id="rId59" p14:bwMode="auto">
            <p14:nvContentPartPr>
              <p14:cNvPr id="36" name="Ink 35"/>
              <p14:cNvContentPartPr/>
              <p14:nvPr/>
            </p14:nvContentPartPr>
            <p14:xfrm>
              <a:off x="5549250" y="5089841"/>
              <a:ext cx="84312" cy="45993"/>
            </p14:xfrm>
          </p:contentPart>
        </mc:Choice>
        <mc:Fallback xmlns="">
          <p:pic>
            <p:nvPicPr>
              <p:cNvPr id="36" name="Ink 35"/>
            </p:nvPicPr>
            <p:blipFill>
              <a:blip r:embed="rId60"/>
            </p:blipFill>
            <p:spPr>
              <a:xfrm>
                <a:off x="5549250" y="5089841"/>
                <a:ext cx="84312" cy="45993"/>
              </a:xfrm>
              <a:prstGeom prst="rect"/>
            </p:spPr>
          </p:pic>
        </mc:Fallback>
      </mc:AlternateContent>
      <mc:AlternateContent xmlns:mc="http://schemas.openxmlformats.org/markup-compatibility/2006" xmlns:p14="http://schemas.microsoft.com/office/powerpoint/2010/main">
        <mc:Choice Requires="p14">
          <p:contentPart r:id="rId61" p14:bwMode="auto">
            <p14:nvContentPartPr>
              <p14:cNvPr id="37" name="Ink 36"/>
              <p14:cNvContentPartPr/>
              <p14:nvPr/>
            </p14:nvContentPartPr>
            <p14:xfrm>
              <a:off x="5840509" y="4815643"/>
              <a:ext cx="38324" cy="28905"/>
            </p14:xfrm>
          </p:contentPart>
        </mc:Choice>
        <mc:Fallback xmlns="">
          <p:pic>
            <p:nvPicPr>
              <p:cNvPr id="37" name="Ink 36"/>
            </p:nvPicPr>
            <p:blipFill>
              <a:blip r:embed="rId62"/>
            </p:blipFill>
            <p:spPr>
              <a:xfrm>
                <a:off x="5840509" y="4815643"/>
                <a:ext cx="38324" cy="28905"/>
              </a:xfrm>
              <a:prstGeom prst="rect"/>
            </p:spPr>
          </p:pic>
        </mc:Fallback>
      </mc:AlternateContent>
      <mc:AlternateContent xmlns:mc="http://schemas.openxmlformats.org/markup-compatibility/2006" xmlns:p14="http://schemas.microsoft.com/office/powerpoint/2010/main">
        <mc:Choice Requires="p14">
          <p:contentPart r:id="rId63" p14:bwMode="auto">
            <p14:nvContentPartPr>
              <p14:cNvPr id="38" name="Ink 37"/>
              <p14:cNvContentPartPr/>
              <p14:nvPr/>
            </p14:nvContentPartPr>
            <p14:xfrm>
              <a:off x="5786217" y="4870099"/>
              <a:ext cx="173095" cy="297036"/>
            </p14:xfrm>
          </p:contentPart>
        </mc:Choice>
        <mc:Fallback xmlns="">
          <p:pic>
            <p:nvPicPr>
              <p:cNvPr id="38" name="Ink 37"/>
            </p:nvPicPr>
            <p:blipFill>
              <a:blip r:embed="rId64"/>
            </p:blipFill>
            <p:spPr>
              <a:xfrm>
                <a:off x="5786217" y="4870099"/>
                <a:ext cx="173095" cy="297036"/>
              </a:xfrm>
              <a:prstGeom prst="rect"/>
            </p:spPr>
          </p:pic>
        </mc:Fallback>
      </mc:AlternateContent>
      <mc:AlternateContent xmlns:mc="http://schemas.openxmlformats.org/markup-compatibility/2006" xmlns:p14="http://schemas.microsoft.com/office/powerpoint/2010/main">
        <mc:Choice Requires="p14">
          <p:contentPart r:id="rId65" p14:bwMode="auto">
            <p14:nvContentPartPr>
              <p14:cNvPr id="39" name="Ink 38"/>
              <p14:cNvContentPartPr/>
              <p14:nvPr/>
            </p14:nvContentPartPr>
            <p14:xfrm>
              <a:off x="5866058" y="4936533"/>
              <a:ext cx="69781" cy="61323"/>
            </p14:xfrm>
          </p:contentPart>
        </mc:Choice>
        <mc:Fallback xmlns="">
          <p:pic>
            <p:nvPicPr>
              <p:cNvPr id="39" name="Ink 38"/>
            </p:nvPicPr>
            <p:blipFill>
              <a:blip r:embed="rId66"/>
            </p:blipFill>
            <p:spPr>
              <a:xfrm>
                <a:off x="5866058" y="4936533"/>
                <a:ext cx="69781" cy="61323"/>
              </a:xfrm>
              <a:prstGeom prst="rect"/>
            </p:spPr>
          </p:pic>
        </mc:Fallback>
      </mc:AlternateContent>
      <mc:AlternateContent xmlns:mc="http://schemas.openxmlformats.org/markup-compatibility/2006" xmlns:p14="http://schemas.microsoft.com/office/powerpoint/2010/main">
        <mc:Choice Requires="p14">
          <p:contentPart r:id="rId67" p14:bwMode="auto">
            <p14:nvContentPartPr>
              <p14:cNvPr id="40" name="Ink 39"/>
              <p14:cNvContentPartPr/>
              <p14:nvPr/>
            </p14:nvContentPartPr>
            <p14:xfrm>
              <a:off x="5836677" y="5002967"/>
              <a:ext cx="184272" cy="301506"/>
            </p14:xfrm>
          </p:contentPart>
        </mc:Choice>
        <mc:Fallback xmlns="">
          <p:pic>
            <p:nvPicPr>
              <p:cNvPr id="40" name="Ink 39"/>
            </p:nvPicPr>
            <p:blipFill>
              <a:blip r:embed="rId68"/>
            </p:blipFill>
            <p:spPr>
              <a:xfrm>
                <a:off x="5836677" y="5002967"/>
                <a:ext cx="184272" cy="301506"/>
              </a:xfrm>
              <a:prstGeom prst="rect"/>
            </p:spPr>
          </p:pic>
        </mc:Fallback>
      </mc:AlternateContent>
      <mc:AlternateContent xmlns:mc="http://schemas.openxmlformats.org/markup-compatibility/2006" xmlns:p14="http://schemas.microsoft.com/office/powerpoint/2010/main">
        <mc:Choice Requires="p14">
          <p:contentPart r:id="rId69" p14:bwMode="auto">
            <p14:nvContentPartPr>
              <p14:cNvPr id="41" name="Ink 40"/>
              <p14:cNvContentPartPr/>
              <p14:nvPr/>
            </p14:nvContentPartPr>
            <p14:xfrm>
              <a:off x="6277238" y="4849658"/>
              <a:ext cx="46148" cy="30662"/>
            </p14:xfrm>
          </p:contentPart>
        </mc:Choice>
        <mc:Fallback xmlns="">
          <p:pic>
            <p:nvPicPr>
              <p:cNvPr id="41" name="Ink 40"/>
            </p:nvPicPr>
            <p:blipFill>
              <a:blip r:embed="rId70"/>
            </p:blipFill>
            <p:spPr>
              <a:xfrm>
                <a:off x="6277238" y="4849658"/>
                <a:ext cx="46148" cy="30662"/>
              </a:xfrm>
              <a:prstGeom prst="rect"/>
            </p:spPr>
          </p:pic>
        </mc:Fallback>
      </mc:AlternateContent>
      <mc:AlternateContent xmlns:mc="http://schemas.openxmlformats.org/markup-compatibility/2006" xmlns:p14="http://schemas.microsoft.com/office/powerpoint/2010/main">
        <mc:Choice Requires="p14">
          <p:contentPart r:id="rId71" p14:bwMode="auto">
            <p14:nvContentPartPr>
              <p14:cNvPr id="42" name="Ink 41"/>
              <p14:cNvContentPartPr/>
              <p14:nvPr/>
            </p14:nvContentPartPr>
            <p14:xfrm>
              <a:off x="6223745" y="4916092"/>
              <a:ext cx="169901" cy="199301"/>
            </p14:xfrm>
          </p:contentPart>
        </mc:Choice>
        <mc:Fallback xmlns="">
          <p:pic>
            <p:nvPicPr>
              <p:cNvPr id="42" name="Ink 41"/>
            </p:nvPicPr>
            <p:blipFill>
              <a:blip r:embed="rId72"/>
            </p:blipFill>
            <p:spPr>
              <a:xfrm>
                <a:off x="6223745" y="4916092"/>
                <a:ext cx="169901" cy="199301"/>
              </a:xfrm>
              <a:prstGeom prst="rect"/>
            </p:spPr>
          </p:pic>
        </mc:Fallback>
      </mc:AlternateContent>
      <mc:AlternateContent xmlns:mc="http://schemas.openxmlformats.org/markup-compatibility/2006" xmlns:p14="http://schemas.microsoft.com/office/powerpoint/2010/main">
        <mc:Choice Requires="p14">
          <p:contentPart r:id="rId73" p14:bwMode="auto">
            <p14:nvContentPartPr>
              <p14:cNvPr id="43" name="Ink 42"/>
              <p14:cNvContentPartPr/>
              <p14:nvPr/>
            </p14:nvContentPartPr>
            <p14:xfrm>
              <a:off x="6233964" y="4992746"/>
              <a:ext cx="199283" cy="129035"/>
            </p14:xfrm>
          </p:contentPart>
        </mc:Choice>
        <mc:Fallback xmlns="">
          <p:pic>
            <p:nvPicPr>
              <p:cNvPr id="43" name="Ink 42"/>
            </p:nvPicPr>
            <p:blipFill>
              <a:blip r:embed="rId74"/>
            </p:blipFill>
            <p:spPr>
              <a:xfrm>
                <a:off x="6233964" y="4992746"/>
                <a:ext cx="199283" cy="129035"/>
              </a:xfrm>
              <a:prstGeom prst="rect"/>
            </p:spPr>
          </p:pic>
        </mc:Fallback>
      </mc:AlternateContent>
      <mc:AlternateContent xmlns:mc="http://schemas.openxmlformats.org/markup-compatibility/2006" xmlns:p14="http://schemas.microsoft.com/office/powerpoint/2010/main">
        <mc:Choice Requires="p14">
          <p:contentPart r:id="rId75" p14:bwMode="auto">
            <p14:nvContentPartPr>
              <p14:cNvPr id="44" name="Ink 43"/>
              <p14:cNvContentPartPr/>
              <p14:nvPr/>
            </p14:nvContentPartPr>
            <p14:xfrm>
              <a:off x="6254403" y="5038739"/>
              <a:ext cx="131099" cy="45992"/>
            </p14:xfrm>
          </p:contentPart>
        </mc:Choice>
        <mc:Fallback xmlns="">
          <p:pic>
            <p:nvPicPr>
              <p:cNvPr id="44" name="Ink 43"/>
            </p:nvPicPr>
            <p:blipFill>
              <a:blip r:embed="rId76"/>
            </p:blipFill>
            <p:spPr>
              <a:xfrm>
                <a:off x="6254403" y="5038739"/>
                <a:ext cx="131099" cy="45992"/>
              </a:xfrm>
              <a:prstGeom prst="rect"/>
            </p:spPr>
          </p:pic>
        </mc:Fallback>
      </mc:AlternateContent>
      <mc:AlternateContent xmlns:mc="http://schemas.openxmlformats.org/markup-compatibility/2006" xmlns:p14="http://schemas.microsoft.com/office/powerpoint/2010/main">
        <mc:Choice Requires="p14">
          <p:contentPart r:id="rId77" p14:bwMode="auto">
            <p14:nvContentPartPr>
              <p14:cNvPr id="45" name="Ink 44"/>
              <p14:cNvContentPartPr/>
              <p14:nvPr/>
            </p14:nvContentPartPr>
            <p14:xfrm>
              <a:off x="6279952" y="5028518"/>
              <a:ext cx="20439" cy="115780"/>
            </p14:xfrm>
          </p:contentPart>
        </mc:Choice>
        <mc:Fallback xmlns="">
          <p:pic>
            <p:nvPicPr>
              <p:cNvPr id="45" name="Ink 44"/>
            </p:nvPicPr>
            <p:blipFill>
              <a:blip r:embed="rId78"/>
            </p:blipFill>
            <p:spPr>
              <a:xfrm>
                <a:off x="6279952" y="5028518"/>
                <a:ext cx="20439" cy="115780"/>
              </a:xfrm>
              <a:prstGeom prst="rect"/>
            </p:spPr>
          </p:pic>
        </mc:Fallback>
      </mc:AlternateContent>
      <mc:AlternateContent xmlns:mc="http://schemas.openxmlformats.org/markup-compatibility/2006" xmlns:p14="http://schemas.microsoft.com/office/powerpoint/2010/main">
        <mc:Choice Requires="p14">
          <p:contentPart r:id="rId79" p14:bwMode="auto">
            <p14:nvContentPartPr>
              <p14:cNvPr id="46" name="Ink 45"/>
              <p14:cNvContentPartPr/>
              <p14:nvPr/>
            </p14:nvContentPartPr>
            <p14:xfrm>
              <a:off x="6310612" y="5023408"/>
              <a:ext cx="10219" cy="130312"/>
            </p14:xfrm>
          </p:contentPart>
        </mc:Choice>
        <mc:Fallback xmlns="">
          <p:pic>
            <p:nvPicPr>
              <p:cNvPr id="46" name="Ink 45"/>
            </p:nvPicPr>
            <p:blipFill>
              <a:blip r:embed="rId80"/>
            </p:blipFill>
            <p:spPr>
              <a:xfrm>
                <a:off x="6310612" y="5023408"/>
                <a:ext cx="10219" cy="130312"/>
              </a:xfrm>
              <a:prstGeom prst="rect"/>
            </p:spPr>
          </p:pic>
        </mc:Fallback>
      </mc:AlternateContent>
      <mc:AlternateContent xmlns:mc="http://schemas.openxmlformats.org/markup-compatibility/2006" xmlns:p14="http://schemas.microsoft.com/office/powerpoint/2010/main">
        <mc:Choice Requires="p14">
          <p:contentPart r:id="rId81" p14:bwMode="auto">
            <p14:nvContentPartPr>
              <p14:cNvPr id="47" name="Ink 46"/>
              <p14:cNvContentPartPr/>
              <p14:nvPr/>
            </p14:nvContentPartPr>
            <p14:xfrm>
              <a:off x="6184942" y="4982525"/>
              <a:ext cx="15809" cy="12776"/>
            </p14:xfrm>
          </p:contentPart>
        </mc:Choice>
        <mc:Fallback xmlns="">
          <p:pic>
            <p:nvPicPr>
              <p:cNvPr id="47" name="Ink 46"/>
            </p:nvPicPr>
            <p:blipFill>
              <a:blip r:embed="rId82"/>
            </p:blipFill>
            <p:spPr>
              <a:xfrm>
                <a:off x="6184942" y="4982525"/>
                <a:ext cx="15809" cy="12776"/>
              </a:xfrm>
              <a:prstGeom prst="rect"/>
            </p:spPr>
          </p:pic>
        </mc:Fallback>
      </mc:AlternateContent>
      <mc:AlternateContent xmlns:mc="http://schemas.openxmlformats.org/markup-compatibility/2006" xmlns:p14="http://schemas.microsoft.com/office/powerpoint/2010/main">
        <mc:Choice Requires="p14">
          <p:contentPart r:id="rId83" p14:bwMode="auto">
            <p14:nvContentPartPr>
              <p14:cNvPr id="48" name="Ink 47"/>
              <p14:cNvContentPartPr/>
              <p14:nvPr/>
            </p14:nvContentPartPr>
            <p14:xfrm>
              <a:off x="6126658" y="5043849"/>
              <a:ext cx="311698" cy="178860"/>
            </p14:xfrm>
          </p:contentPart>
        </mc:Choice>
        <mc:Fallback xmlns="">
          <p:pic>
            <p:nvPicPr>
              <p:cNvPr id="48" name="Ink 47"/>
            </p:nvPicPr>
            <p:blipFill>
              <a:blip r:embed="rId84"/>
            </p:blipFill>
            <p:spPr>
              <a:xfrm>
                <a:off x="6126658" y="5043849"/>
                <a:ext cx="311698" cy="178860"/>
              </a:xfrm>
              <a:prstGeom prst="rect"/>
            </p:spPr>
          </p:pic>
        </mc:Fallback>
      </mc:AlternateContent>
      <mc:AlternateContent xmlns:mc="http://schemas.openxmlformats.org/markup-compatibility/2006" xmlns:p14="http://schemas.microsoft.com/office/powerpoint/2010/main">
        <mc:Choice Requires="p14">
          <p:contentPart r:id="rId85" p14:bwMode="auto">
            <p14:nvContentPartPr>
              <p14:cNvPr id="49" name="Ink 48"/>
              <p14:cNvContentPartPr/>
              <p14:nvPr/>
            </p14:nvContentPartPr>
            <p14:xfrm>
              <a:off x="6586541" y="4905871"/>
              <a:ext cx="206308" cy="266374"/>
            </p14:xfrm>
          </p:contentPart>
        </mc:Choice>
        <mc:Fallback xmlns="">
          <p:pic>
            <p:nvPicPr>
              <p:cNvPr id="49" name="Ink 48"/>
            </p:nvPicPr>
            <p:blipFill>
              <a:blip r:embed="rId86"/>
            </p:blipFill>
            <p:spPr>
              <a:xfrm>
                <a:off x="6586541" y="4905871"/>
                <a:ext cx="206308" cy="266374"/>
              </a:xfrm>
              <a:prstGeom prst="rect"/>
            </p:spPr>
          </p:pic>
        </mc:Fallback>
      </mc:AlternateContent>
      <mc:AlternateContent xmlns:mc="http://schemas.openxmlformats.org/markup-compatibility/2006" xmlns:p14="http://schemas.microsoft.com/office/powerpoint/2010/main">
        <mc:Choice Requires="p14">
          <p:contentPart r:id="rId87" p14:bwMode="auto">
            <p14:nvContentPartPr>
              <p14:cNvPr id="50" name="Ink 49"/>
              <p14:cNvContentPartPr/>
              <p14:nvPr/>
            </p14:nvContentPartPr>
            <p14:xfrm>
              <a:off x="6617200" y="4953621"/>
              <a:ext cx="194173" cy="197544"/>
            </p14:xfrm>
          </p:contentPart>
        </mc:Choice>
        <mc:Fallback xmlns="">
          <p:pic>
            <p:nvPicPr>
              <p:cNvPr id="50" name="Ink 49"/>
            </p:nvPicPr>
            <p:blipFill>
              <a:blip r:embed="rId88"/>
            </p:blipFill>
            <p:spPr>
              <a:xfrm>
                <a:off x="6617200" y="4953621"/>
                <a:ext cx="194173" cy="197544"/>
              </a:xfrm>
              <a:prstGeom prst="rect"/>
            </p:spPr>
          </p:pic>
        </mc:Fallback>
      </mc:AlternateContent>
      <mc:AlternateContent xmlns:mc="http://schemas.openxmlformats.org/markup-compatibility/2006" xmlns:p14="http://schemas.microsoft.com/office/powerpoint/2010/main">
        <mc:Choice Requires="p14">
          <p:contentPart r:id="rId89" p14:bwMode="auto">
            <p14:nvContentPartPr>
              <p14:cNvPr id="51" name="Ink 50"/>
              <p14:cNvContentPartPr/>
              <p14:nvPr/>
            </p14:nvContentPartPr>
            <p14:xfrm>
              <a:off x="6859916" y="5110283"/>
              <a:ext cx="7664" cy="360"/>
            </p14:xfrm>
          </p:contentPart>
        </mc:Choice>
        <mc:Fallback xmlns="">
          <p:pic>
            <p:nvPicPr>
              <p:cNvPr id="51" name="Ink 50"/>
            </p:nvPicPr>
            <p:blipFill>
              <a:blip r:embed="rId90"/>
            </p:blipFill>
            <p:spPr>
              <a:xfrm>
                <a:off x="6859916" y="5110283"/>
                <a:ext cx="7664" cy="360"/>
              </a:xfrm>
              <a:prstGeom prst="rect"/>
            </p:spPr>
          </p:pic>
        </mc:Fallback>
      </mc:AlternateContent>
      <mc:AlternateContent xmlns:mc="http://schemas.openxmlformats.org/markup-compatibility/2006" xmlns:p14="http://schemas.microsoft.com/office/powerpoint/2010/main">
        <mc:Choice Requires="p14">
          <p:contentPart r:id="rId91" p14:bwMode="auto">
            <p14:nvContentPartPr>
              <p14:cNvPr id="52" name="Ink 51"/>
              <p14:cNvContentPartPr/>
              <p14:nvPr/>
            </p14:nvContentPartPr>
            <p14:xfrm>
              <a:off x="8541042" y="4931423"/>
              <a:ext cx="201838" cy="296396"/>
            </p14:xfrm>
          </p:contentPart>
        </mc:Choice>
        <mc:Fallback xmlns="">
          <p:pic>
            <p:nvPicPr>
              <p:cNvPr id="52" name="Ink 51"/>
            </p:nvPicPr>
            <p:blipFill>
              <a:blip r:embed="rId92"/>
            </p:blipFill>
            <p:spPr>
              <a:xfrm>
                <a:off x="8541042" y="4931423"/>
                <a:ext cx="201838" cy="296396"/>
              </a:xfrm>
              <a:prstGeom prst="rect"/>
            </p:spPr>
          </p:pic>
        </mc:Fallback>
      </mc:AlternateContent>
      <mc:AlternateContent xmlns:mc="http://schemas.openxmlformats.org/markup-compatibility/2006" xmlns:p14="http://schemas.microsoft.com/office/powerpoint/2010/main">
        <mc:Choice Requires="p14">
          <p:contentPart r:id="rId93" p14:bwMode="auto">
            <p14:nvContentPartPr>
              <p14:cNvPr id="53" name="Ink 52"/>
              <p14:cNvContentPartPr/>
              <p14:nvPr/>
            </p14:nvContentPartPr>
            <p14:xfrm>
              <a:off x="8594695" y="4936533"/>
              <a:ext cx="150740" cy="15331"/>
            </p14:xfrm>
          </p:contentPart>
        </mc:Choice>
        <mc:Fallback xmlns="">
          <p:pic>
            <p:nvPicPr>
              <p:cNvPr id="53" name="Ink 52"/>
            </p:nvPicPr>
            <p:blipFill>
              <a:blip r:embed="rId94"/>
            </p:blipFill>
            <p:spPr>
              <a:xfrm>
                <a:off x="8594695" y="4936533"/>
                <a:ext cx="150740" cy="15331"/>
              </a:xfrm>
              <a:prstGeom prst="rect"/>
            </p:spPr>
          </p:pic>
        </mc:Fallback>
      </mc:AlternateContent>
      <mc:AlternateContent xmlns:mc="http://schemas.openxmlformats.org/markup-compatibility/2006" xmlns:p14="http://schemas.microsoft.com/office/powerpoint/2010/main">
        <mc:Choice Requires="p14">
          <p:contentPart r:id="rId95" p14:bwMode="auto">
            <p14:nvContentPartPr>
              <p14:cNvPr id="54" name="Ink 53"/>
              <p14:cNvContentPartPr/>
              <p14:nvPr/>
            </p14:nvContentPartPr>
            <p14:xfrm>
              <a:off x="8809307" y="4982525"/>
              <a:ext cx="316808" cy="178860"/>
            </p14:xfrm>
          </p:contentPart>
        </mc:Choice>
        <mc:Fallback xmlns="">
          <p:pic>
            <p:nvPicPr>
              <p:cNvPr id="54" name="Ink 53"/>
            </p:nvPicPr>
            <p:blipFill>
              <a:blip r:embed="rId96"/>
            </p:blipFill>
            <p:spPr>
              <a:xfrm>
                <a:off x="8809307" y="4982525"/>
                <a:ext cx="316808" cy="178860"/>
              </a:xfrm>
              <a:prstGeom prst="rect"/>
            </p:spPr>
          </p:pic>
        </mc:Fallback>
      </mc:AlternateContent>
      <mc:AlternateContent xmlns:mc="http://schemas.openxmlformats.org/markup-compatibility/2006" xmlns:p14="http://schemas.microsoft.com/office/powerpoint/2010/main">
        <mc:Choice Requires="p14">
          <p:contentPart r:id="rId97" p14:bwMode="auto">
            <p14:nvContentPartPr>
              <p14:cNvPr id="55" name="Ink 54"/>
              <p14:cNvContentPartPr/>
              <p14:nvPr/>
            </p14:nvContentPartPr>
            <p14:xfrm>
              <a:off x="9166993" y="4871856"/>
              <a:ext cx="127746" cy="258868"/>
            </p14:xfrm>
          </p:contentPart>
        </mc:Choice>
        <mc:Fallback xmlns="">
          <p:pic>
            <p:nvPicPr>
              <p:cNvPr id="55" name="Ink 54"/>
            </p:nvPicPr>
            <p:blipFill>
              <a:blip r:embed="rId98"/>
            </p:blipFill>
            <p:spPr>
              <a:xfrm>
                <a:off x="9166993" y="4871856"/>
                <a:ext cx="127746" cy="258868"/>
              </a:xfrm>
              <a:prstGeom prst="rect"/>
            </p:spPr>
          </p:pic>
        </mc:Fallback>
      </mc:AlternateContent>
      <mc:AlternateContent xmlns:mc="http://schemas.openxmlformats.org/markup-compatibility/2006" xmlns:p14="http://schemas.microsoft.com/office/powerpoint/2010/main">
        <mc:Choice Requires="p14">
          <p:contentPart r:id="rId99" p14:bwMode="auto">
            <p14:nvContentPartPr>
              <p14:cNvPr id="56" name="Ink 55"/>
              <p14:cNvContentPartPr/>
              <p14:nvPr/>
            </p14:nvContentPartPr>
            <p14:xfrm>
              <a:off x="9269190" y="4941643"/>
              <a:ext cx="168624" cy="122647"/>
            </p14:xfrm>
          </p:contentPart>
        </mc:Choice>
        <mc:Fallback xmlns="">
          <p:pic>
            <p:nvPicPr>
              <p:cNvPr id="56" name="Ink 55"/>
            </p:nvPicPr>
            <p:blipFill>
              <a:blip r:embed="rId100"/>
            </p:blipFill>
            <p:spPr>
              <a:xfrm>
                <a:off x="9269190" y="4941643"/>
                <a:ext cx="168624" cy="122647"/>
              </a:xfrm>
              <a:prstGeom prst="rect"/>
            </p:spPr>
          </p:pic>
        </mc:Fallback>
      </mc:AlternateContent>
      <mc:AlternateContent xmlns:mc="http://schemas.openxmlformats.org/markup-compatibility/2006" xmlns:p14="http://schemas.microsoft.com/office/powerpoint/2010/main">
        <mc:Choice Requires="p14">
          <p:contentPart r:id="rId101" p14:bwMode="auto">
            <p14:nvContentPartPr>
              <p14:cNvPr id="57" name="Ink 56"/>
              <p14:cNvContentPartPr/>
              <p14:nvPr/>
            </p14:nvContentPartPr>
            <p14:xfrm>
              <a:off x="9269190" y="5013187"/>
              <a:ext cx="61318" cy="170556"/>
            </p14:xfrm>
          </p:contentPart>
        </mc:Choice>
        <mc:Fallback xmlns="">
          <p:pic>
            <p:nvPicPr>
              <p:cNvPr id="57" name="Ink 56"/>
            </p:nvPicPr>
            <p:blipFill>
              <a:blip r:embed="rId102"/>
            </p:blipFill>
            <p:spPr>
              <a:xfrm>
                <a:off x="9269190" y="5013187"/>
                <a:ext cx="61318" cy="170556"/>
              </a:xfrm>
              <a:prstGeom prst="rect"/>
            </p:spPr>
          </p:pic>
        </mc:Fallback>
      </mc:AlternateContent>
      <mc:AlternateContent xmlns:mc="http://schemas.openxmlformats.org/markup-compatibility/2006" xmlns:p14="http://schemas.microsoft.com/office/powerpoint/2010/main">
        <mc:Choice Requires="p14">
          <p:contentPart r:id="rId103" p14:bwMode="auto">
            <p14:nvContentPartPr>
              <p14:cNvPr id="58" name="Ink 57"/>
              <p14:cNvContentPartPr/>
              <p14:nvPr/>
            </p14:nvContentPartPr>
            <p14:xfrm>
              <a:off x="9335618" y="5059180"/>
              <a:ext cx="127745" cy="120091"/>
            </p14:xfrm>
          </p:contentPart>
        </mc:Choice>
        <mc:Fallback xmlns="">
          <p:pic>
            <p:nvPicPr>
              <p:cNvPr id="58" name="Ink 57"/>
            </p:nvPicPr>
            <p:blipFill>
              <a:blip r:embed="rId104"/>
            </p:blipFill>
            <p:spPr>
              <a:xfrm>
                <a:off x="9335618" y="5059180"/>
                <a:ext cx="127745" cy="120091"/>
              </a:xfrm>
              <a:prstGeom prst="rect"/>
            </p:spPr>
          </p:pic>
        </mc:Fallback>
      </mc:AlternateContent>
      <mc:AlternateContent xmlns:mc="http://schemas.openxmlformats.org/markup-compatibility/2006" xmlns:p14="http://schemas.microsoft.com/office/powerpoint/2010/main">
        <mc:Choice Requires="p14">
          <p:contentPart r:id="rId105" p14:bwMode="auto">
            <p14:nvContentPartPr>
              <p14:cNvPr id="59" name="Ink 58"/>
              <p14:cNvContentPartPr/>
              <p14:nvPr/>
            </p14:nvContentPartPr>
            <p14:xfrm>
              <a:off x="9660090" y="5166496"/>
              <a:ext cx="12775" cy="360"/>
            </p14:xfrm>
          </p:contentPart>
        </mc:Choice>
        <mc:Fallback xmlns="">
          <p:pic>
            <p:nvPicPr>
              <p:cNvPr id="59" name="Ink 58"/>
            </p:nvPicPr>
            <p:blipFill>
              <a:blip r:embed="rId106"/>
            </p:blipFill>
            <p:spPr>
              <a:xfrm>
                <a:off x="9660090" y="5166496"/>
                <a:ext cx="12775" cy="360"/>
              </a:xfrm>
              <a:prstGeom prst="rect"/>
            </p:spPr>
          </p:pic>
        </mc:Fallback>
      </mc:AlternateContent>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D342AF8A-6C9F-6440-B81F-0F8AB8C85483}" type="datetime1">
              <a:rPr kumimoji="1" lang="zh-CN" altLang="en-US" smtClean="0"/>
            </a:fld>
            <a:endParaRPr kumimoji="1" lang="zh-CN" altLang="en-US" dirty="0"/>
          </a:p>
        </p:txBody>
      </p:sp>
      <p:sp>
        <p:nvSpPr>
          <p:cNvPr id="5" name="灯片编号占位符 4"/>
          <p:cNvSpPr>
            <a:spLocks noGrp="1"/>
          </p:cNvSpPr>
          <p:nvPr>
            <p:ph type="sldNum" sz="quarter" idx="12"/>
          </p:nvPr>
        </p:nvSpPr>
        <p:spPr/>
        <p:txBody>
          <a:bodyPr/>
          <a:lstStyle/>
          <a:p>
            <a:r>
              <a:rPr kumimoji="1" lang="en-US" altLang="zh-CN" smtClean="0"/>
              <a:t>PAGE</a:t>
            </a:r>
            <a:r>
              <a:rPr kumimoji="1" lang="zh-CN" altLang="en-US" smtClean="0"/>
              <a:t> </a:t>
            </a:r>
            <a:fld id="{45C466B8-AFC2-AE4B-94BC-EF87A0F7179E}" type="slidenum">
              <a:rPr kumimoji="1" lang="zh-CN" altLang="en-US" smtClean="0"/>
            </a:fld>
            <a:endParaRPr kumimoji="1" lang="zh-CN" altLang="en-US" dirty="0"/>
          </a:p>
        </p:txBody>
      </p:sp>
      <p:sp>
        <p:nvSpPr>
          <p:cNvPr id="6" name="文本占位符 5"/>
          <p:cNvSpPr>
            <a:spLocks noGrp="1"/>
          </p:cNvSpPr>
          <p:nvPr>
            <p:ph type="body" sz="quarter" idx="14"/>
          </p:nvPr>
        </p:nvSpPr>
        <p:spPr/>
        <p:txBody>
          <a:bodyPr/>
          <a:lstStyle/>
          <a:p>
            <a:endParaRPr lang="zh-CN" altLang="en-US"/>
          </a:p>
        </p:txBody>
      </p:sp>
      <p:sp>
        <p:nvSpPr>
          <p:cNvPr id="8" name="标题 2"/>
          <p:cNvSpPr>
            <a:spLocks noGrp="1"/>
          </p:cNvSpPr>
          <p:nvPr>
            <p:ph type="title"/>
          </p:nvPr>
        </p:nvSpPr>
        <p:spPr>
          <a:xfrm>
            <a:off x="819730" y="228600"/>
            <a:ext cx="10552540" cy="685800"/>
          </a:xfrm>
        </p:spPr>
        <p:txBody>
          <a:bodyPr>
            <a:normAutofit/>
          </a:bodyPr>
          <a:lstStyle/>
          <a:p>
            <a:pPr lvl="1" algn="ctr" rtl="0">
              <a:lnSpc>
                <a:spcPct val="90000"/>
              </a:lnSpc>
              <a:spcBef>
                <a:spcPct val="0"/>
              </a:spcBef>
            </a:pPr>
            <a:r>
              <a:rPr lang="zh-CN" altLang="en-US" sz="2400" b="1" kern="1200" dirty="0" smtClean="0">
                <a:solidFill>
                  <a:schemeClr val="accent5">
                    <a:lumMod val="75000"/>
                  </a:schemeClr>
                </a:solidFill>
                <a:latin typeface="微软雅黑" pitchFamily="34" charset="-122"/>
                <a:ea typeface="微软雅黑" pitchFamily="34" charset="-122"/>
                <a:cs typeface="+mj-cs"/>
              </a:rPr>
              <a:t>例</a:t>
            </a:r>
            <a:r>
              <a:rPr lang="en-US" altLang="zh-CN" sz="2400" b="1" kern="1200" dirty="0">
                <a:solidFill>
                  <a:schemeClr val="accent5">
                    <a:lumMod val="75000"/>
                  </a:schemeClr>
                </a:solidFill>
                <a:latin typeface="微软雅黑" pitchFamily="34" charset="-122"/>
                <a:ea typeface="微软雅黑" pitchFamily="34" charset="-122"/>
                <a:cs typeface="+mj-cs"/>
              </a:rPr>
              <a:t>2</a:t>
            </a:r>
            <a:r>
              <a:rPr lang="en-US" altLang="zh-CN" sz="2400" b="1" kern="1200" dirty="0" smtClean="0">
                <a:solidFill>
                  <a:schemeClr val="accent5">
                    <a:lumMod val="75000"/>
                  </a:schemeClr>
                </a:solidFill>
                <a:latin typeface="微软雅黑" pitchFamily="34" charset="-122"/>
                <a:ea typeface="微软雅黑" pitchFamily="34" charset="-122"/>
                <a:cs typeface="+mj-cs"/>
              </a:rPr>
              <a:t> </a:t>
            </a:r>
            <a:r>
              <a:rPr lang="zh-CN" altLang="en-US" sz="2400" b="1" kern="1200" dirty="0">
                <a:solidFill>
                  <a:schemeClr val="accent5">
                    <a:lumMod val="75000"/>
                  </a:schemeClr>
                </a:solidFill>
                <a:latin typeface="微软雅黑" pitchFamily="34" charset="-122"/>
                <a:ea typeface="微软雅黑" pitchFamily="34" charset="-122"/>
                <a:cs typeface="+mj-cs"/>
              </a:rPr>
              <a:t>文件分配方式</a:t>
            </a:r>
            <a:r>
              <a:rPr lang="en-US" altLang="zh-CN" sz="2400" b="1" kern="1200" dirty="0">
                <a:solidFill>
                  <a:schemeClr val="accent5">
                    <a:lumMod val="75000"/>
                  </a:schemeClr>
                </a:solidFill>
                <a:latin typeface="微软雅黑" pitchFamily="34" charset="-122"/>
                <a:ea typeface="微软雅黑" pitchFamily="34" charset="-122"/>
                <a:cs typeface="+mj-cs"/>
              </a:rPr>
              <a:t>/</a:t>
            </a:r>
            <a:r>
              <a:rPr lang="zh-CN" altLang="en-US" sz="2400" b="1" kern="1200" dirty="0">
                <a:solidFill>
                  <a:schemeClr val="accent5">
                    <a:lumMod val="75000"/>
                  </a:schemeClr>
                </a:solidFill>
                <a:latin typeface="微软雅黑" pitchFamily="34" charset="-122"/>
                <a:ea typeface="微软雅黑" pitchFamily="34" charset="-122"/>
                <a:cs typeface="+mj-cs"/>
              </a:rPr>
              <a:t>物理文件结构与文件访问</a:t>
            </a:r>
            <a:endParaRPr lang="zh-CN" altLang="en-US" sz="2400" b="1" kern="1200" dirty="0">
              <a:solidFill>
                <a:schemeClr val="accent5">
                  <a:lumMod val="75000"/>
                </a:schemeClr>
              </a:solidFill>
              <a:latin typeface="微软雅黑" pitchFamily="34" charset="-122"/>
              <a:ea typeface="微软雅黑" pitchFamily="34" charset="-122"/>
              <a:cs typeface="+mj-cs"/>
            </a:endParaRPr>
          </a:p>
        </p:txBody>
      </p:sp>
      <p:sp>
        <p:nvSpPr>
          <p:cNvPr id="9" name="Rectangle 2"/>
          <p:cNvSpPr txBox="1">
            <a:spLocks noChangeArrowheads="1"/>
          </p:cNvSpPr>
          <p:nvPr/>
        </p:nvSpPr>
        <p:spPr>
          <a:xfrm>
            <a:off x="342900" y="1108075"/>
            <a:ext cx="11506200" cy="5113338"/>
          </a:xfrm>
          <a:prstGeom prst="rect">
            <a:avLst/>
          </a:prstGeom>
        </p:spPr>
        <p:txBody>
          <a:bodyPr vert="horz" lIns="91440" tIns="45720" rIns="91440" bIns="45720" rtlCol="0">
            <a:normAutofit/>
          </a:bodyPr>
          <a:lstStyle>
            <a:lvl1pPr marL="0" indent="0" algn="just" defTabSz="914400" rtl="0" eaLnBrk="1" latinLnBrk="0" hangingPunct="1">
              <a:lnSpc>
                <a:spcPct val="90000"/>
              </a:lnSpc>
              <a:spcBef>
                <a:spcPts val="1000"/>
              </a:spcBef>
              <a:buFont typeface="Arial" charset="0"/>
              <a:buNone/>
              <a:defRPr sz="2000" kern="1200">
                <a:solidFill>
                  <a:schemeClr val="tx1">
                    <a:lumMod val="85000"/>
                    <a:lumOff val="15000"/>
                  </a:schemeClr>
                </a:solidFill>
                <a:latin typeface="+mn-lt"/>
                <a:ea typeface="+mn-ea"/>
                <a:cs typeface="+mn-cs"/>
              </a:defRPr>
            </a:lvl1pPr>
            <a:lvl2pPr marL="457200" indent="0" algn="just" defTabSz="914400" rtl="0" eaLnBrk="1" latinLnBrk="0" hangingPunct="1">
              <a:lnSpc>
                <a:spcPct val="90000"/>
              </a:lnSpc>
              <a:spcBef>
                <a:spcPts val="500"/>
              </a:spcBef>
              <a:buFont typeface="Arial" charset="0"/>
              <a:buNone/>
              <a:defRPr sz="2000" kern="1200">
                <a:solidFill>
                  <a:schemeClr val="tx1"/>
                </a:solidFill>
                <a:latin typeface="+mn-lt"/>
                <a:ea typeface="+mn-ea"/>
                <a:cs typeface="+mn-cs"/>
              </a:defRPr>
            </a:lvl2pPr>
            <a:lvl3pPr marL="914400" indent="0" algn="just" defTabSz="914400" rtl="0" eaLnBrk="1" latinLnBrk="0" hangingPunct="1">
              <a:lnSpc>
                <a:spcPct val="90000"/>
              </a:lnSpc>
              <a:spcBef>
                <a:spcPts val="500"/>
              </a:spcBef>
              <a:buFont typeface="Arial" charset="0"/>
              <a:buNone/>
              <a:defRPr sz="2000" kern="1200">
                <a:solidFill>
                  <a:schemeClr val="tx1"/>
                </a:solidFill>
                <a:latin typeface="+mn-lt"/>
                <a:ea typeface="+mn-ea"/>
                <a:cs typeface="+mn-cs"/>
              </a:defRPr>
            </a:lvl3pPr>
            <a:lvl4pPr marL="1371600" indent="0" algn="just" defTabSz="914400" rtl="0" eaLnBrk="1" latinLnBrk="0" hangingPunct="1">
              <a:lnSpc>
                <a:spcPct val="90000"/>
              </a:lnSpc>
              <a:spcBef>
                <a:spcPts val="500"/>
              </a:spcBef>
              <a:buFont typeface="Arial" charset="0"/>
              <a:buNone/>
              <a:defRPr sz="2000" kern="1200">
                <a:solidFill>
                  <a:schemeClr val="tx1"/>
                </a:solidFill>
                <a:latin typeface="+mn-lt"/>
                <a:ea typeface="+mn-ea"/>
                <a:cs typeface="+mn-cs"/>
              </a:defRPr>
            </a:lvl4pPr>
            <a:lvl5pPr marL="1828800" indent="0" algn="just" defTabSz="914400" rtl="0" eaLnBrk="1" latinLnBrk="0" hangingPunct="1">
              <a:lnSpc>
                <a:spcPct val="90000"/>
              </a:lnSpc>
              <a:spcBef>
                <a:spcPts val="500"/>
              </a:spcBef>
              <a:buFont typeface="Arial" charset="0"/>
              <a:buNone/>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9pPr>
          </a:lstStyle>
          <a:p>
            <a:pPr marL="342900" lvl="1" indent="-342900" algn="l">
              <a:lnSpc>
                <a:spcPct val="110000"/>
              </a:lnSpc>
              <a:spcBef>
                <a:spcPts val="600"/>
              </a:spcBef>
              <a:buFont typeface="Wingdings" charset="2"/>
              <a:buChar char="l"/>
            </a:pPr>
            <a:r>
              <a:rPr lang="en-US" altLang="zh-CN" sz="2400" dirty="0" smtClean="0">
                <a:latin typeface="微软雅黑" pitchFamily="34" charset="-122"/>
                <a:ea typeface="微软雅黑" pitchFamily="34" charset="-122"/>
                <a:cs typeface="Times New Roman" pitchFamily="18" charset="0"/>
              </a:rPr>
              <a:t>1</a:t>
            </a:r>
            <a:r>
              <a:rPr lang="zh-CN" altLang="en-US" sz="2400" dirty="0">
                <a:latin typeface="微软雅黑" pitchFamily="34" charset="-122"/>
                <a:ea typeface="微软雅黑" pitchFamily="34" charset="-122"/>
                <a:cs typeface="Times New Roman" pitchFamily="18" charset="0"/>
              </a:rPr>
              <a:t>个文件由</a:t>
            </a:r>
            <a:r>
              <a:rPr lang="en-US" altLang="zh-CN" sz="2400" dirty="0">
                <a:latin typeface="微软雅黑" pitchFamily="34" charset="-122"/>
                <a:ea typeface="微软雅黑" pitchFamily="34" charset="-122"/>
                <a:cs typeface="Times New Roman" pitchFamily="18" charset="0"/>
              </a:rPr>
              <a:t>100</a:t>
            </a:r>
            <a:r>
              <a:rPr lang="zh-CN" altLang="en-US" sz="2400" dirty="0">
                <a:latin typeface="微软雅黑" pitchFamily="34" charset="-122"/>
                <a:ea typeface="微软雅黑" pitchFamily="34" charset="-122"/>
                <a:cs typeface="Times New Roman" pitchFamily="18" charset="0"/>
              </a:rPr>
              <a:t>个物理块组成，对于</a:t>
            </a:r>
            <a:r>
              <a:rPr lang="en-US" altLang="zh-CN" sz="2400" dirty="0">
                <a:latin typeface="微软雅黑" pitchFamily="34" charset="-122"/>
                <a:ea typeface="微软雅黑" pitchFamily="34" charset="-122"/>
                <a:cs typeface="Times New Roman" pitchFamily="18" charset="0"/>
              </a:rPr>
              <a:t>contiguous allocation</a:t>
            </a:r>
            <a:r>
              <a:rPr lang="zh-CN" altLang="en-US" sz="2400" dirty="0">
                <a:latin typeface="微软雅黑" pitchFamily="34" charset="-122"/>
                <a:ea typeface="微软雅黑" pitchFamily="34" charset="-122"/>
                <a:cs typeface="Times New Roman" pitchFamily="18" charset="0"/>
              </a:rPr>
              <a:t>文件、</a:t>
            </a:r>
            <a:r>
              <a:rPr lang="en-US" altLang="zh-CN" sz="2400" dirty="0">
                <a:latin typeface="微软雅黑" pitchFamily="34" charset="-122"/>
                <a:ea typeface="微软雅黑" pitchFamily="34" charset="-122"/>
                <a:cs typeface="Times New Roman" pitchFamily="18" charset="0"/>
              </a:rPr>
              <a:t>linked allocation</a:t>
            </a:r>
            <a:r>
              <a:rPr lang="zh-CN" altLang="en-US" sz="2400" dirty="0">
                <a:latin typeface="微软雅黑" pitchFamily="34" charset="-122"/>
                <a:ea typeface="微软雅黑" pitchFamily="34" charset="-122"/>
                <a:cs typeface="Times New Roman" pitchFamily="18" charset="0"/>
              </a:rPr>
              <a:t>文件、</a:t>
            </a:r>
            <a:r>
              <a:rPr lang="en-US" altLang="zh-CN" sz="2400" dirty="0">
                <a:latin typeface="微软雅黑" pitchFamily="34" charset="-122"/>
                <a:ea typeface="微软雅黑" pitchFamily="34" charset="-122"/>
                <a:cs typeface="Times New Roman" pitchFamily="18" charset="0"/>
              </a:rPr>
              <a:t>indexed allocation</a:t>
            </a:r>
            <a:r>
              <a:rPr lang="zh-CN" altLang="en-US" sz="2400" dirty="0">
                <a:latin typeface="微软雅黑" pitchFamily="34" charset="-122"/>
                <a:ea typeface="微软雅黑" pitchFamily="34" charset="-122"/>
                <a:cs typeface="Times New Roman" pitchFamily="18" charset="0"/>
              </a:rPr>
              <a:t>文件，分别计算</a:t>
            </a:r>
            <a:r>
              <a:rPr lang="zh-CN" altLang="en-US" sz="2400" dirty="0">
                <a:solidFill>
                  <a:srgbClr val="FF0000"/>
                </a:solidFill>
                <a:latin typeface="微软雅黑" pitchFamily="34" charset="-122"/>
                <a:ea typeface="微软雅黑" pitchFamily="34" charset="-122"/>
                <a:cs typeface="Times New Roman" pitchFamily="18" charset="0"/>
              </a:rPr>
              <a:t>执行下列操作时的</a:t>
            </a:r>
            <a:r>
              <a:rPr lang="en-US" altLang="zh-CN" sz="2400" dirty="0">
                <a:solidFill>
                  <a:srgbClr val="FF0000"/>
                </a:solidFill>
                <a:latin typeface="微软雅黑" pitchFamily="34" charset="-122"/>
                <a:ea typeface="微软雅黑" pitchFamily="34" charset="-122"/>
                <a:cs typeface="Times New Roman" pitchFamily="18" charset="0"/>
              </a:rPr>
              <a:t>I/O</a:t>
            </a:r>
            <a:r>
              <a:rPr lang="zh-CN" altLang="en-US" sz="2400" dirty="0">
                <a:solidFill>
                  <a:srgbClr val="FF0000"/>
                </a:solidFill>
                <a:latin typeface="微软雅黑" pitchFamily="34" charset="-122"/>
                <a:ea typeface="微软雅黑" pitchFamily="34" charset="-122"/>
                <a:cs typeface="Times New Roman" pitchFamily="18" charset="0"/>
              </a:rPr>
              <a:t>次数</a:t>
            </a:r>
            <a:r>
              <a:rPr lang="zh-CN" altLang="en-US" sz="2400" dirty="0">
                <a:latin typeface="微软雅黑" pitchFamily="34" charset="-122"/>
                <a:ea typeface="微软雅黑" pitchFamily="34" charset="-122"/>
                <a:cs typeface="Times New Roman" pitchFamily="18" charset="0"/>
              </a:rPr>
              <a:t>，假设文件头指针（指向第</a:t>
            </a:r>
            <a:r>
              <a:rPr lang="en-US" altLang="zh-CN" sz="2400" dirty="0">
                <a:latin typeface="微软雅黑" pitchFamily="34" charset="-122"/>
                <a:ea typeface="微软雅黑" pitchFamily="34" charset="-122"/>
                <a:cs typeface="Times New Roman" pitchFamily="18" charset="0"/>
              </a:rPr>
              <a:t>1</a:t>
            </a:r>
            <a:r>
              <a:rPr lang="zh-CN" altLang="en-US" sz="2400" dirty="0">
                <a:latin typeface="微软雅黑" pitchFamily="34" charset="-122"/>
                <a:ea typeface="微软雅黑" pitchFamily="34" charset="-122"/>
                <a:cs typeface="Times New Roman" pitchFamily="18" charset="0"/>
              </a:rPr>
              <a:t>个</a:t>
            </a:r>
            <a:r>
              <a:rPr lang="en-US" altLang="zh-CN" sz="2400" dirty="0" err="1">
                <a:latin typeface="微软雅黑" pitchFamily="34" charset="-122"/>
                <a:ea typeface="微软雅黑" pitchFamily="34" charset="-122"/>
                <a:cs typeface="Times New Roman" pitchFamily="18" charset="0"/>
              </a:rPr>
              <a:t>bolck</a:t>
            </a:r>
            <a:r>
              <a:rPr lang="zh-CN" altLang="en-US" sz="2400" dirty="0">
                <a:latin typeface="微软雅黑" pitchFamily="34" charset="-122"/>
                <a:ea typeface="微软雅黑" pitchFamily="34" charset="-122"/>
                <a:cs typeface="Times New Roman" pitchFamily="18" charset="0"/>
              </a:rPr>
              <a:t>）、尾指针（指向最后</a:t>
            </a:r>
            <a:r>
              <a:rPr lang="en-US" altLang="zh-CN" sz="2400" dirty="0">
                <a:latin typeface="微软雅黑" pitchFamily="34" charset="-122"/>
                <a:ea typeface="微软雅黑" pitchFamily="34" charset="-122"/>
                <a:cs typeface="Times New Roman" pitchFamily="18" charset="0"/>
              </a:rPr>
              <a:t>1</a:t>
            </a:r>
            <a:r>
              <a:rPr lang="zh-CN" altLang="en-US" sz="2400" dirty="0">
                <a:latin typeface="微软雅黑" pitchFamily="34" charset="-122"/>
                <a:ea typeface="微软雅黑" pitchFamily="34" charset="-122"/>
                <a:cs typeface="Times New Roman" pitchFamily="18" charset="0"/>
              </a:rPr>
              <a:t>个</a:t>
            </a:r>
            <a:r>
              <a:rPr lang="en-US" altLang="zh-CN" sz="2400" dirty="0">
                <a:latin typeface="微软雅黑" pitchFamily="34" charset="-122"/>
                <a:ea typeface="微软雅黑" pitchFamily="34" charset="-122"/>
                <a:cs typeface="Times New Roman" pitchFamily="18" charset="0"/>
              </a:rPr>
              <a:t>block</a:t>
            </a:r>
            <a:r>
              <a:rPr lang="zh-CN" altLang="en-US" sz="2400" dirty="0">
                <a:latin typeface="微软雅黑" pitchFamily="34" charset="-122"/>
                <a:ea typeface="微软雅黑" pitchFamily="34" charset="-122"/>
                <a:cs typeface="Times New Roman" pitchFamily="18" charset="0"/>
              </a:rPr>
              <a:t>）和索引表均在内存</a:t>
            </a:r>
            <a:r>
              <a:rPr lang="zh-CN" altLang="en-US" sz="2400" dirty="0" smtClean="0">
                <a:latin typeface="微软雅黑" pitchFamily="34" charset="-122"/>
                <a:ea typeface="微软雅黑" pitchFamily="34" charset="-122"/>
                <a:cs typeface="Times New Roman" pitchFamily="18" charset="0"/>
              </a:rPr>
              <a:t>中</a:t>
            </a:r>
            <a:endParaRPr lang="en-US" altLang="zh-CN" sz="2400" dirty="0">
              <a:solidFill>
                <a:schemeClr val="tx1">
                  <a:lumMod val="85000"/>
                  <a:lumOff val="15000"/>
                </a:schemeClr>
              </a:solidFill>
              <a:latin typeface="微软雅黑" pitchFamily="34" charset="-122"/>
              <a:ea typeface="微软雅黑" pitchFamily="34" charset="-122"/>
            </a:endParaRPr>
          </a:p>
          <a:p>
            <a:pPr marL="800100" lvl="1" indent="-342900">
              <a:lnSpc>
                <a:spcPct val="110000"/>
              </a:lnSpc>
              <a:spcBef>
                <a:spcPts val="600"/>
              </a:spcBef>
              <a:buClr>
                <a:srgbClr val="FF0000"/>
              </a:buClr>
              <a:buSzPct val="80000"/>
              <a:buFont typeface="Wingdings" charset="2"/>
              <a:buChar char="n"/>
            </a:pPr>
            <a:r>
              <a:rPr lang="en-US" altLang="zh-CN" sz="2400" dirty="0" smtClean="0">
                <a:latin typeface="微软雅黑" pitchFamily="34" charset="-122"/>
                <a:ea typeface="微软雅黑" pitchFamily="34" charset="-122"/>
                <a:cs typeface="Times New Roman" pitchFamily="18" charset="0"/>
              </a:rPr>
              <a:t>1</a:t>
            </a:r>
            <a:r>
              <a:rPr lang="zh-CN" altLang="en-US" sz="2400" dirty="0">
                <a:latin typeface="微软雅黑" pitchFamily="34" charset="-122"/>
                <a:ea typeface="微软雅黑" pitchFamily="34" charset="-122"/>
                <a:cs typeface="Times New Roman" pitchFamily="18" charset="0"/>
              </a:rPr>
              <a:t>）将</a:t>
            </a:r>
            <a:r>
              <a:rPr lang="en-US" altLang="zh-CN" sz="2400" dirty="0">
                <a:latin typeface="微软雅黑" pitchFamily="34" charset="-122"/>
                <a:ea typeface="微软雅黑" pitchFamily="34" charset="-122"/>
                <a:cs typeface="Times New Roman" pitchFamily="18" charset="0"/>
              </a:rPr>
              <a:t>1</a:t>
            </a:r>
            <a:r>
              <a:rPr lang="zh-CN" altLang="en-US" sz="2400" dirty="0">
                <a:latin typeface="微软雅黑" pitchFamily="34" charset="-122"/>
                <a:ea typeface="微软雅黑" pitchFamily="34" charset="-122"/>
                <a:cs typeface="Times New Roman" pitchFamily="18" charset="0"/>
              </a:rPr>
              <a:t>数据块加在文件</a:t>
            </a:r>
            <a:r>
              <a:rPr lang="zh-CN" altLang="en-US" sz="2400" dirty="0" smtClean="0">
                <a:latin typeface="微软雅黑" pitchFamily="34" charset="-122"/>
                <a:ea typeface="微软雅黑" pitchFamily="34" charset="-122"/>
                <a:cs typeface="Times New Roman" pitchFamily="18" charset="0"/>
              </a:rPr>
              <a:t>开头</a:t>
            </a:r>
            <a:endParaRPr lang="en-US" altLang="zh-CN" sz="2400" dirty="0" smtClean="0">
              <a:latin typeface="微软雅黑" pitchFamily="34" charset="-122"/>
              <a:ea typeface="微软雅黑" pitchFamily="34" charset="-122"/>
              <a:cs typeface="Times New Roman" pitchFamily="18" charset="0"/>
            </a:endParaRPr>
          </a:p>
          <a:p>
            <a:pPr marL="800100" lvl="1" indent="-342900">
              <a:lnSpc>
                <a:spcPct val="110000"/>
              </a:lnSpc>
              <a:spcBef>
                <a:spcPts val="600"/>
              </a:spcBef>
              <a:buClr>
                <a:srgbClr val="FF0000"/>
              </a:buClr>
              <a:buSzPct val="80000"/>
              <a:buFont typeface="Wingdings" charset="2"/>
              <a:buChar char="n"/>
            </a:pPr>
            <a:r>
              <a:rPr lang="en-US" altLang="zh-CN" sz="2400" dirty="0" smtClean="0">
                <a:latin typeface="微软雅黑" pitchFamily="34" charset="-122"/>
                <a:ea typeface="微软雅黑" pitchFamily="34" charset="-122"/>
                <a:cs typeface="Times New Roman" pitchFamily="18" charset="0"/>
              </a:rPr>
              <a:t>2</a:t>
            </a:r>
            <a:r>
              <a:rPr lang="zh-CN" altLang="en-US" sz="2400" dirty="0">
                <a:latin typeface="微软雅黑" pitchFamily="34" charset="-122"/>
                <a:ea typeface="微软雅黑" pitchFamily="34" charset="-122"/>
                <a:cs typeface="Times New Roman" pitchFamily="18" charset="0"/>
              </a:rPr>
              <a:t>）将</a:t>
            </a:r>
            <a:r>
              <a:rPr lang="en-US" altLang="zh-CN" sz="2400" dirty="0">
                <a:latin typeface="微软雅黑" pitchFamily="34" charset="-122"/>
                <a:ea typeface="微软雅黑" pitchFamily="34" charset="-122"/>
                <a:cs typeface="Times New Roman" pitchFamily="18" charset="0"/>
              </a:rPr>
              <a:t>1</a:t>
            </a:r>
            <a:r>
              <a:rPr lang="zh-CN" altLang="en-US" sz="2400" dirty="0">
                <a:latin typeface="微软雅黑" pitchFamily="34" charset="-122"/>
                <a:ea typeface="微软雅黑" pitchFamily="34" charset="-122"/>
                <a:cs typeface="Times New Roman" pitchFamily="18" charset="0"/>
              </a:rPr>
              <a:t>数据块加在文件中部，如加在文件第</a:t>
            </a:r>
            <a:r>
              <a:rPr lang="en-US" altLang="zh-CN" sz="2400" dirty="0">
                <a:latin typeface="微软雅黑" pitchFamily="34" charset="-122"/>
                <a:ea typeface="微软雅黑" pitchFamily="34" charset="-122"/>
                <a:cs typeface="Times New Roman" pitchFamily="18" charset="0"/>
              </a:rPr>
              <a:t>50</a:t>
            </a:r>
            <a:r>
              <a:rPr lang="zh-CN" altLang="en-US" sz="2400" dirty="0">
                <a:latin typeface="微软雅黑" pitchFamily="34" charset="-122"/>
                <a:ea typeface="微软雅黑" pitchFamily="34" charset="-122"/>
                <a:cs typeface="Times New Roman" pitchFamily="18" charset="0"/>
              </a:rPr>
              <a:t>块与第</a:t>
            </a:r>
            <a:r>
              <a:rPr lang="en-US" altLang="zh-CN" sz="2400" dirty="0">
                <a:latin typeface="微软雅黑" pitchFamily="34" charset="-122"/>
                <a:ea typeface="微软雅黑" pitchFamily="34" charset="-122"/>
                <a:cs typeface="Times New Roman" pitchFamily="18" charset="0"/>
              </a:rPr>
              <a:t>51</a:t>
            </a:r>
            <a:r>
              <a:rPr lang="zh-CN" altLang="en-US" sz="2400" dirty="0" smtClean="0">
                <a:latin typeface="微软雅黑" pitchFamily="34" charset="-122"/>
                <a:ea typeface="微软雅黑" pitchFamily="34" charset="-122"/>
                <a:cs typeface="Times New Roman" pitchFamily="18" charset="0"/>
              </a:rPr>
              <a:t>块</a:t>
            </a:r>
            <a:endParaRPr lang="en-US" altLang="zh-CN" sz="2400" dirty="0" smtClean="0">
              <a:latin typeface="微软雅黑" pitchFamily="34" charset="-122"/>
              <a:ea typeface="微软雅黑" pitchFamily="34" charset="-122"/>
              <a:cs typeface="Times New Roman" pitchFamily="18" charset="0"/>
            </a:endParaRPr>
          </a:p>
          <a:p>
            <a:pPr marL="800100" lvl="1" indent="-342900">
              <a:lnSpc>
                <a:spcPct val="110000"/>
              </a:lnSpc>
              <a:spcBef>
                <a:spcPts val="600"/>
              </a:spcBef>
              <a:buClr>
                <a:srgbClr val="FF0000"/>
              </a:buClr>
              <a:buSzPct val="80000"/>
              <a:buFont typeface="Wingdings" charset="2"/>
              <a:buChar char="n"/>
            </a:pPr>
            <a:r>
              <a:rPr lang="en-US" altLang="zh-CN" sz="2400" dirty="0" smtClean="0">
                <a:latin typeface="微软雅黑" pitchFamily="34" charset="-122"/>
                <a:ea typeface="微软雅黑" pitchFamily="34" charset="-122"/>
                <a:cs typeface="Times New Roman" pitchFamily="18" charset="0"/>
              </a:rPr>
              <a:t>3</a:t>
            </a:r>
            <a:r>
              <a:rPr lang="zh-CN" altLang="en-US" sz="2400" dirty="0">
                <a:latin typeface="微软雅黑" pitchFamily="34" charset="-122"/>
                <a:ea typeface="微软雅黑" pitchFamily="34" charset="-122"/>
                <a:cs typeface="Times New Roman" pitchFamily="18" charset="0"/>
              </a:rPr>
              <a:t>）将</a:t>
            </a:r>
            <a:r>
              <a:rPr lang="en-US" altLang="zh-CN" sz="2400" dirty="0">
                <a:latin typeface="微软雅黑" pitchFamily="34" charset="-122"/>
                <a:ea typeface="微软雅黑" pitchFamily="34" charset="-122"/>
                <a:cs typeface="Times New Roman" pitchFamily="18" charset="0"/>
              </a:rPr>
              <a:t>1</a:t>
            </a:r>
            <a:r>
              <a:rPr lang="zh-CN" altLang="en-US" sz="2400" dirty="0">
                <a:latin typeface="微软雅黑" pitchFamily="34" charset="-122"/>
                <a:ea typeface="微软雅黑" pitchFamily="34" charset="-122"/>
                <a:cs typeface="Times New Roman" pitchFamily="18" charset="0"/>
              </a:rPr>
              <a:t>数据块加在文件</a:t>
            </a:r>
            <a:r>
              <a:rPr lang="zh-CN" altLang="en-US" sz="2400" dirty="0" smtClean="0">
                <a:latin typeface="微软雅黑" pitchFamily="34" charset="-122"/>
                <a:ea typeface="微软雅黑" pitchFamily="34" charset="-122"/>
                <a:cs typeface="Times New Roman" pitchFamily="18" charset="0"/>
              </a:rPr>
              <a:t>末尾</a:t>
            </a:r>
            <a:endParaRPr lang="en-US" altLang="zh-CN" sz="2400" dirty="0" smtClean="0">
              <a:latin typeface="微软雅黑" pitchFamily="34" charset="-122"/>
              <a:ea typeface="微软雅黑" pitchFamily="34" charset="-122"/>
              <a:cs typeface="Times New Roman" pitchFamily="18" charset="0"/>
            </a:endParaRPr>
          </a:p>
          <a:p>
            <a:pPr marL="800100" lvl="1" indent="-342900">
              <a:lnSpc>
                <a:spcPct val="110000"/>
              </a:lnSpc>
              <a:spcBef>
                <a:spcPts val="600"/>
              </a:spcBef>
              <a:buClr>
                <a:srgbClr val="FF0000"/>
              </a:buClr>
              <a:buSzPct val="80000"/>
              <a:buFont typeface="Wingdings" charset="2"/>
              <a:buChar char="n"/>
            </a:pPr>
            <a:r>
              <a:rPr lang="en-US" altLang="zh-CN" sz="2400" dirty="0" smtClean="0">
                <a:latin typeface="微软雅黑" pitchFamily="34" charset="-122"/>
                <a:ea typeface="微软雅黑" pitchFamily="34" charset="-122"/>
                <a:cs typeface="Times New Roman" pitchFamily="18" charset="0"/>
              </a:rPr>
              <a:t>4</a:t>
            </a:r>
            <a:r>
              <a:rPr lang="zh-CN" altLang="en-US" sz="2400" dirty="0">
                <a:latin typeface="微软雅黑" pitchFamily="34" charset="-122"/>
                <a:ea typeface="微软雅黑" pitchFamily="34" charset="-122"/>
                <a:cs typeface="Times New Roman" pitchFamily="18" charset="0"/>
              </a:rPr>
              <a:t>）从文件开头删去</a:t>
            </a:r>
            <a:r>
              <a:rPr lang="en-US" altLang="zh-CN" sz="2400" dirty="0">
                <a:latin typeface="微软雅黑" pitchFamily="34" charset="-122"/>
                <a:ea typeface="微软雅黑" pitchFamily="34" charset="-122"/>
                <a:cs typeface="Times New Roman" pitchFamily="18" charset="0"/>
              </a:rPr>
              <a:t>1</a:t>
            </a:r>
            <a:r>
              <a:rPr lang="zh-CN" altLang="en-US" sz="2400" dirty="0" smtClean="0">
                <a:latin typeface="微软雅黑" pitchFamily="34" charset="-122"/>
                <a:ea typeface="微软雅黑" pitchFamily="34" charset="-122"/>
                <a:cs typeface="Times New Roman" pitchFamily="18" charset="0"/>
              </a:rPr>
              <a:t>块</a:t>
            </a:r>
            <a:endParaRPr lang="en-US" altLang="zh-CN" sz="2400" dirty="0" smtClean="0">
              <a:latin typeface="微软雅黑" pitchFamily="34" charset="-122"/>
              <a:ea typeface="微软雅黑" pitchFamily="34" charset="-122"/>
              <a:cs typeface="Times New Roman" pitchFamily="18" charset="0"/>
            </a:endParaRPr>
          </a:p>
          <a:p>
            <a:pPr marL="800100" lvl="1" indent="-342900">
              <a:lnSpc>
                <a:spcPct val="110000"/>
              </a:lnSpc>
              <a:spcBef>
                <a:spcPts val="600"/>
              </a:spcBef>
              <a:buClr>
                <a:srgbClr val="FF0000"/>
              </a:buClr>
              <a:buSzPct val="80000"/>
              <a:buFont typeface="Wingdings" charset="2"/>
              <a:buChar char="n"/>
            </a:pPr>
            <a:r>
              <a:rPr lang="en-US" altLang="zh-CN" sz="2400" dirty="0" smtClean="0">
                <a:latin typeface="微软雅黑" pitchFamily="34" charset="-122"/>
                <a:ea typeface="微软雅黑" pitchFamily="34" charset="-122"/>
                <a:cs typeface="Times New Roman" pitchFamily="18" charset="0"/>
              </a:rPr>
              <a:t>5</a:t>
            </a:r>
            <a:r>
              <a:rPr lang="zh-CN" altLang="en-US" sz="2400" dirty="0">
                <a:latin typeface="微软雅黑" pitchFamily="34" charset="-122"/>
                <a:ea typeface="微软雅黑" pitchFamily="34" charset="-122"/>
                <a:cs typeface="Times New Roman" pitchFamily="18" charset="0"/>
              </a:rPr>
              <a:t>）从文件中间部位删去</a:t>
            </a:r>
            <a:r>
              <a:rPr lang="en-US" altLang="zh-CN" sz="2400" dirty="0">
                <a:latin typeface="微软雅黑" pitchFamily="34" charset="-122"/>
                <a:ea typeface="微软雅黑" pitchFamily="34" charset="-122"/>
                <a:cs typeface="Times New Roman" pitchFamily="18" charset="0"/>
              </a:rPr>
              <a:t>1</a:t>
            </a:r>
            <a:r>
              <a:rPr lang="zh-CN" altLang="en-US" sz="2400" dirty="0">
                <a:latin typeface="微软雅黑" pitchFamily="34" charset="-122"/>
                <a:ea typeface="微软雅黑" pitchFamily="34" charset="-122"/>
                <a:cs typeface="Times New Roman" pitchFamily="18" charset="0"/>
              </a:rPr>
              <a:t>块，如删去第</a:t>
            </a:r>
            <a:r>
              <a:rPr lang="en-US" altLang="zh-CN" sz="2400" dirty="0">
                <a:latin typeface="微软雅黑" pitchFamily="34" charset="-122"/>
                <a:ea typeface="微软雅黑" pitchFamily="34" charset="-122"/>
                <a:cs typeface="Times New Roman" pitchFamily="18" charset="0"/>
              </a:rPr>
              <a:t>51</a:t>
            </a:r>
            <a:r>
              <a:rPr lang="zh-CN" altLang="en-US" sz="2400" dirty="0" smtClean="0">
                <a:latin typeface="微软雅黑" pitchFamily="34" charset="-122"/>
                <a:ea typeface="微软雅黑" pitchFamily="34" charset="-122"/>
                <a:cs typeface="Times New Roman" pitchFamily="18" charset="0"/>
              </a:rPr>
              <a:t>块</a:t>
            </a:r>
            <a:endParaRPr lang="en-US" altLang="zh-CN" sz="2400" dirty="0" smtClean="0">
              <a:latin typeface="微软雅黑" pitchFamily="34" charset="-122"/>
              <a:ea typeface="微软雅黑" pitchFamily="34" charset="-122"/>
              <a:cs typeface="Times New Roman" pitchFamily="18" charset="0"/>
            </a:endParaRPr>
          </a:p>
          <a:p>
            <a:pPr marL="800100" lvl="1" indent="-342900">
              <a:lnSpc>
                <a:spcPct val="110000"/>
              </a:lnSpc>
              <a:spcBef>
                <a:spcPts val="600"/>
              </a:spcBef>
              <a:buClr>
                <a:srgbClr val="FF0000"/>
              </a:buClr>
              <a:buSzPct val="80000"/>
              <a:buFont typeface="Wingdings" charset="2"/>
              <a:buChar char="n"/>
            </a:pPr>
            <a:r>
              <a:rPr lang="en-US" altLang="zh-CN" sz="2400" dirty="0" smtClean="0">
                <a:latin typeface="微软雅黑" pitchFamily="34" charset="-122"/>
                <a:ea typeface="微软雅黑" pitchFamily="34" charset="-122"/>
                <a:cs typeface="Times New Roman" pitchFamily="18" charset="0"/>
              </a:rPr>
              <a:t>6</a:t>
            </a:r>
            <a:r>
              <a:rPr lang="zh-CN" altLang="en-US" sz="2400" dirty="0">
                <a:latin typeface="微软雅黑" pitchFamily="34" charset="-122"/>
                <a:ea typeface="微软雅黑" pitchFamily="34" charset="-122"/>
                <a:cs typeface="Times New Roman" pitchFamily="18" charset="0"/>
              </a:rPr>
              <a:t>）从文件末尾删去</a:t>
            </a:r>
            <a:r>
              <a:rPr lang="en-US" altLang="zh-CN" sz="2400" dirty="0">
                <a:latin typeface="微软雅黑" pitchFamily="34" charset="-122"/>
                <a:ea typeface="微软雅黑" pitchFamily="34" charset="-122"/>
                <a:cs typeface="Times New Roman" pitchFamily="18" charset="0"/>
              </a:rPr>
              <a:t>1</a:t>
            </a:r>
            <a:r>
              <a:rPr lang="zh-CN" altLang="en-US" sz="2400" dirty="0">
                <a:latin typeface="微软雅黑" pitchFamily="34" charset="-122"/>
                <a:ea typeface="微软雅黑" pitchFamily="34" charset="-122"/>
                <a:cs typeface="Times New Roman" pitchFamily="18" charset="0"/>
              </a:rPr>
              <a:t>块</a:t>
            </a:r>
            <a:endParaRPr lang="en-US" altLang="zh-CN" sz="2400" dirty="0">
              <a:latin typeface="微软雅黑" pitchFamily="34" charset="-122"/>
              <a:ea typeface="微软雅黑" pitchFamily="34" charset="-122"/>
              <a:cs typeface="Times New Roman" pitchFamily="18" charset="0"/>
            </a:endParaRPr>
          </a:p>
          <a:p>
            <a:pPr marL="800100" lvl="1" indent="-342900">
              <a:lnSpc>
                <a:spcPct val="110000"/>
              </a:lnSpc>
              <a:spcBef>
                <a:spcPts val="600"/>
              </a:spcBef>
              <a:buClr>
                <a:srgbClr val="FF0000"/>
              </a:buClr>
              <a:buSzPct val="80000"/>
              <a:buFont typeface="Wingdings" charset="2"/>
              <a:buChar char="n"/>
            </a:pPr>
            <a:endParaRPr lang="en-US" altLang="zh-CN" sz="2400" dirty="0">
              <a:solidFill>
                <a:schemeClr val="tx1">
                  <a:lumMod val="85000"/>
                  <a:lumOff val="15000"/>
                </a:schemeClr>
              </a:solidFill>
              <a:latin typeface="微软雅黑" pitchFamily="34" charset="-122"/>
              <a:ea typeface="微软雅黑" pitchFamily="34" charset="-122"/>
            </a:endParaRPr>
          </a:p>
        </p:txBody>
      </p:sp>
      <mc:AlternateContent xmlns:mc="http://schemas.openxmlformats.org/markup-compatibility/2006" xmlns:p14="http://schemas.microsoft.com/office/powerpoint/2010/main">
        <mc:Choice Requires="p14">
          <p:contentPart r:id="rId1" p14:bwMode="auto">
            <p14:nvContentPartPr>
              <p14:cNvPr id="2" name="Ink 1"/>
              <p14:cNvContentPartPr/>
              <p14:nvPr/>
            </p14:nvContentPartPr>
            <p14:xfrm>
              <a:off x="9262483" y="2947355"/>
              <a:ext cx="182995" cy="333446"/>
            </p14:xfrm>
          </p:contentPart>
        </mc:Choice>
        <mc:Fallback xmlns="">
          <p:pic>
            <p:nvPicPr>
              <p:cNvPr id="2" name="Ink 1"/>
            </p:nvPicPr>
            <p:blipFill>
              <a:blip r:embed="rId2"/>
            </p:blipFill>
            <p:spPr>
              <a:xfrm>
                <a:off x="9262483" y="2947355"/>
                <a:ext cx="182995" cy="333446"/>
              </a:xfrm>
              <a:prstGeom prst="rect"/>
            </p:spPr>
          </p:pic>
        </mc:Fallback>
      </mc:AlternateContent>
      <mc:AlternateContent xmlns:mc="http://schemas.openxmlformats.org/markup-compatibility/2006" xmlns:p14="http://schemas.microsoft.com/office/powerpoint/2010/main">
        <mc:Choice Requires="p14">
          <p:contentPart r:id="rId3" p14:bwMode="auto">
            <p14:nvContentPartPr>
              <p14:cNvPr id="3" name="Ink 2"/>
              <p14:cNvContentPartPr/>
              <p14:nvPr/>
            </p14:nvContentPartPr>
            <p14:xfrm>
              <a:off x="9653703" y="3073835"/>
              <a:ext cx="182675" cy="38327"/>
            </p14:xfrm>
          </p:contentPart>
        </mc:Choice>
        <mc:Fallback xmlns="">
          <p:pic>
            <p:nvPicPr>
              <p:cNvPr id="3" name="Ink 2"/>
            </p:nvPicPr>
            <p:blipFill>
              <a:blip r:embed="rId4"/>
            </p:blipFill>
            <p:spPr>
              <a:xfrm>
                <a:off x="9653703" y="3073835"/>
                <a:ext cx="182675" cy="38327"/>
              </a:xfrm>
              <a:prstGeom prst="rect"/>
            </p:spPr>
          </p:pic>
        </mc:Fallback>
      </mc:AlternateContent>
      <mc:AlternateContent xmlns:mc="http://schemas.openxmlformats.org/markup-compatibility/2006" xmlns:p14="http://schemas.microsoft.com/office/powerpoint/2010/main">
        <mc:Choice Requires="p14">
          <p:contentPart r:id="rId5" p14:bwMode="auto">
            <p14:nvContentPartPr>
              <p14:cNvPr id="7" name="Ink 6"/>
              <p14:cNvContentPartPr/>
              <p14:nvPr/>
            </p14:nvContentPartPr>
            <p14:xfrm>
              <a:off x="9754621" y="3025287"/>
              <a:ext cx="20440" cy="196107"/>
            </p14:xfrm>
          </p:contentPart>
        </mc:Choice>
        <mc:Fallback xmlns="">
          <p:pic>
            <p:nvPicPr>
              <p:cNvPr id="7" name="Ink 6"/>
            </p:nvPicPr>
            <p:blipFill>
              <a:blip r:embed="rId6"/>
            </p:blipFill>
            <p:spPr>
              <a:xfrm>
                <a:off x="9754621" y="3025287"/>
                <a:ext cx="20440" cy="196107"/>
              </a:xfrm>
              <a:prstGeom prst="rect"/>
            </p:spPr>
          </p:pic>
        </mc:Fallback>
      </mc:AlternateContent>
      <mc:AlternateContent xmlns:mc="http://schemas.openxmlformats.org/markup-compatibility/2006" xmlns:p14="http://schemas.microsoft.com/office/powerpoint/2010/main">
        <mc:Choice Requires="p14">
          <p:contentPart r:id="rId7" p14:bwMode="auto">
            <p14:nvContentPartPr>
              <p14:cNvPr id="10" name="Ink 9"/>
              <p14:cNvContentPartPr/>
              <p14:nvPr/>
            </p14:nvContentPartPr>
            <p14:xfrm>
              <a:off x="10127637" y="2468266"/>
              <a:ext cx="221319" cy="235073"/>
            </p14:xfrm>
          </p:contentPart>
        </mc:Choice>
        <mc:Fallback xmlns="">
          <p:pic>
            <p:nvPicPr>
              <p:cNvPr id="10" name="Ink 9"/>
            </p:nvPicPr>
            <p:blipFill>
              <a:blip r:embed="rId8"/>
            </p:blipFill>
            <p:spPr>
              <a:xfrm>
                <a:off x="10127637" y="2468266"/>
                <a:ext cx="221319" cy="235073"/>
              </a:xfrm>
              <a:prstGeom prst="rect"/>
            </p:spPr>
          </p:pic>
        </mc:Fallback>
      </mc:AlternateContent>
      <mc:AlternateContent xmlns:mc="http://schemas.openxmlformats.org/markup-compatibility/2006" xmlns:p14="http://schemas.microsoft.com/office/powerpoint/2010/main">
        <mc:Choice Requires="p14">
          <p:contentPart r:id="rId9" p14:bwMode="auto">
            <p14:nvContentPartPr>
              <p14:cNvPr id="11" name="Ink 10"/>
              <p14:cNvContentPartPr/>
              <p14:nvPr/>
            </p14:nvContentPartPr>
            <p14:xfrm>
              <a:off x="10245163" y="2475133"/>
              <a:ext cx="127745" cy="34016"/>
            </p14:xfrm>
          </p:contentPart>
        </mc:Choice>
        <mc:Fallback xmlns="">
          <p:pic>
            <p:nvPicPr>
              <p:cNvPr id="11" name="Ink 10"/>
            </p:nvPicPr>
            <p:blipFill>
              <a:blip r:embed="rId10"/>
            </p:blipFill>
            <p:spPr>
              <a:xfrm>
                <a:off x="10245163" y="2475133"/>
                <a:ext cx="127745" cy="34016"/>
              </a:xfrm>
              <a:prstGeom prst="rect"/>
            </p:spPr>
          </p:pic>
        </mc:Fallback>
      </mc:AlternateContent>
      <mc:AlternateContent xmlns:mc="http://schemas.openxmlformats.org/markup-compatibility/2006" xmlns:p14="http://schemas.microsoft.com/office/powerpoint/2010/main">
        <mc:Choice Requires="p14">
          <p:contentPart r:id="rId11" p14:bwMode="auto">
            <p14:nvContentPartPr>
              <p14:cNvPr id="12" name="Ink 11"/>
              <p14:cNvContentPartPr/>
              <p14:nvPr/>
            </p14:nvContentPartPr>
            <p14:xfrm>
              <a:off x="10434225" y="2463156"/>
              <a:ext cx="51098" cy="308214"/>
            </p14:xfrm>
          </p:contentPart>
        </mc:Choice>
        <mc:Fallback xmlns="">
          <p:pic>
            <p:nvPicPr>
              <p:cNvPr id="12" name="Ink 11"/>
            </p:nvPicPr>
            <p:blipFill>
              <a:blip r:embed="rId12"/>
            </p:blipFill>
            <p:spPr>
              <a:xfrm>
                <a:off x="10434225" y="2463156"/>
                <a:ext cx="51098" cy="308214"/>
              </a:xfrm>
              <a:prstGeom prst="rect"/>
            </p:spPr>
          </p:pic>
        </mc:Fallback>
      </mc:AlternateContent>
      <mc:AlternateContent xmlns:mc="http://schemas.openxmlformats.org/markup-compatibility/2006" xmlns:p14="http://schemas.microsoft.com/office/powerpoint/2010/main">
        <mc:Choice Requires="p14">
          <p:contentPart r:id="rId13" p14:bwMode="auto">
            <p14:nvContentPartPr>
              <p14:cNvPr id="13" name="Ink 12"/>
              <p14:cNvContentPartPr/>
              <p14:nvPr/>
            </p14:nvContentPartPr>
            <p14:xfrm>
              <a:off x="10645484" y="2647126"/>
              <a:ext cx="171977" cy="15331"/>
            </p14:xfrm>
          </p:contentPart>
        </mc:Choice>
        <mc:Fallback xmlns="">
          <p:pic>
            <p:nvPicPr>
              <p:cNvPr id="13" name="Ink 12"/>
            </p:nvPicPr>
            <p:blipFill>
              <a:blip r:embed="rId14"/>
            </p:blipFill>
            <p:spPr>
              <a:xfrm>
                <a:off x="10645484" y="2647126"/>
                <a:ext cx="171977" cy="15331"/>
              </a:xfrm>
              <a:prstGeom prst="rect"/>
            </p:spPr>
          </p:pic>
        </mc:Fallback>
      </mc:AlternateContent>
      <mc:AlternateContent xmlns:mc="http://schemas.openxmlformats.org/markup-compatibility/2006" xmlns:p14="http://schemas.microsoft.com/office/powerpoint/2010/main">
        <mc:Choice Requires="p14">
          <p:contentPart r:id="rId15" p14:bwMode="auto">
            <p14:nvContentPartPr>
              <p14:cNvPr id="14" name="Ink 13"/>
              <p14:cNvContentPartPr/>
              <p14:nvPr/>
            </p14:nvContentPartPr>
            <p14:xfrm>
              <a:off x="10941374" y="2519369"/>
              <a:ext cx="39601" cy="296397"/>
            </p14:xfrm>
          </p:contentPart>
        </mc:Choice>
        <mc:Fallback xmlns="">
          <p:pic>
            <p:nvPicPr>
              <p:cNvPr id="14" name="Ink 13"/>
            </p:nvPicPr>
            <p:blipFill>
              <a:blip r:embed="rId16"/>
            </p:blipFill>
            <p:spPr>
              <a:xfrm>
                <a:off x="10941374" y="2519369"/>
                <a:ext cx="39601" cy="296397"/>
              </a:xfrm>
              <a:prstGeom prst="rect"/>
            </p:spPr>
          </p:pic>
        </mc:Fallback>
      </mc:AlternateContent>
      <mc:AlternateContent xmlns:mc="http://schemas.openxmlformats.org/markup-compatibility/2006" xmlns:p14="http://schemas.microsoft.com/office/powerpoint/2010/main">
        <mc:Choice Requires="p14">
          <p:contentPart r:id="rId17" p14:bwMode="auto">
            <p14:nvContentPartPr>
              <p14:cNvPr id="15" name="Ink 14"/>
              <p14:cNvContentPartPr/>
              <p14:nvPr/>
            </p14:nvContentPartPr>
            <p14:xfrm>
              <a:off x="11098501" y="2596023"/>
              <a:ext cx="311698" cy="167362"/>
            </p14:xfrm>
          </p:contentPart>
        </mc:Choice>
        <mc:Fallback xmlns="">
          <p:pic>
            <p:nvPicPr>
              <p:cNvPr id="15" name="Ink 14"/>
            </p:nvPicPr>
            <p:blipFill>
              <a:blip r:embed="rId18"/>
            </p:blipFill>
            <p:spPr>
              <a:xfrm>
                <a:off x="11098501" y="2596023"/>
                <a:ext cx="311698" cy="167362"/>
              </a:xfrm>
              <a:prstGeom prst="rect"/>
            </p:spPr>
          </p:pic>
        </mc:Fallback>
      </mc:AlternateContent>
      <mc:AlternateContent xmlns:mc="http://schemas.openxmlformats.org/markup-compatibility/2006" xmlns:p14="http://schemas.microsoft.com/office/powerpoint/2010/main">
        <mc:Choice Requires="p14">
          <p:contentPart r:id="rId19" p14:bwMode="auto">
            <p14:nvContentPartPr>
              <p14:cNvPr id="16" name="Ink 15"/>
              <p14:cNvContentPartPr/>
              <p14:nvPr/>
            </p14:nvContentPartPr>
            <p14:xfrm>
              <a:off x="11328442" y="2695674"/>
              <a:ext cx="15329" cy="2555"/>
            </p14:xfrm>
          </p:contentPart>
        </mc:Choice>
        <mc:Fallback xmlns="">
          <p:pic>
            <p:nvPicPr>
              <p:cNvPr id="16" name="Ink 15"/>
            </p:nvPicPr>
            <p:blipFill>
              <a:blip r:embed="rId20"/>
            </p:blipFill>
            <p:spPr>
              <a:xfrm>
                <a:off x="11328442" y="2695674"/>
                <a:ext cx="15329" cy="2555"/>
              </a:xfrm>
              <a:prstGeom prst="rect"/>
            </p:spPr>
          </p:pic>
        </mc:Fallback>
      </mc:AlternateContent>
      <mc:AlternateContent xmlns:mc="http://schemas.openxmlformats.org/markup-compatibility/2006" xmlns:p14="http://schemas.microsoft.com/office/powerpoint/2010/main">
        <mc:Choice Requires="p14">
          <p:contentPart r:id="rId21" p14:bwMode="auto">
            <p14:nvContentPartPr>
              <p14:cNvPr id="17" name="Ink 16"/>
              <p14:cNvContentPartPr/>
              <p14:nvPr/>
            </p14:nvContentPartPr>
            <p14:xfrm>
              <a:off x="11282454" y="2672678"/>
              <a:ext cx="45988" cy="53658"/>
            </p14:xfrm>
          </p:contentPart>
        </mc:Choice>
        <mc:Fallback xmlns="">
          <p:pic>
            <p:nvPicPr>
              <p:cNvPr id="17" name="Ink 16"/>
            </p:nvPicPr>
            <p:blipFill>
              <a:blip r:embed="rId22"/>
            </p:blipFill>
            <p:spPr>
              <a:xfrm>
                <a:off x="11282454" y="2672678"/>
                <a:ext cx="45988" cy="53658"/>
              </a:xfrm>
              <a:prstGeom prst="rect"/>
            </p:spPr>
          </p:pic>
        </mc:Fallback>
      </mc:AlternateContent>
      <mc:AlternateContent xmlns:mc="http://schemas.openxmlformats.org/markup-compatibility/2006" xmlns:p14="http://schemas.microsoft.com/office/powerpoint/2010/main">
        <mc:Choice Requires="p14">
          <p:contentPart r:id="rId23" p14:bwMode="auto">
            <p14:nvContentPartPr>
              <p14:cNvPr id="18" name="Ink 17"/>
              <p14:cNvContentPartPr/>
              <p14:nvPr/>
            </p14:nvContentPartPr>
            <p14:xfrm>
              <a:off x="10035661" y="2774883"/>
              <a:ext cx="1035535" cy="71544"/>
            </p14:xfrm>
          </p:contentPart>
        </mc:Choice>
        <mc:Fallback xmlns="">
          <p:pic>
            <p:nvPicPr>
              <p:cNvPr id="18" name="Ink 17"/>
            </p:nvPicPr>
            <p:blipFill>
              <a:blip r:embed="rId24"/>
            </p:blipFill>
            <p:spPr>
              <a:xfrm>
                <a:off x="10035661" y="2774883"/>
                <a:ext cx="1035535" cy="71544"/>
              </a:xfrm>
              <a:prstGeom prst="rect"/>
            </p:spPr>
          </p:pic>
        </mc:Fallback>
      </mc:AlternateContent>
      <mc:AlternateContent xmlns:mc="http://schemas.openxmlformats.org/markup-compatibility/2006" xmlns:p14="http://schemas.microsoft.com/office/powerpoint/2010/main">
        <mc:Choice Requires="p14">
          <p:contentPart r:id="rId25" p14:bwMode="auto">
            <p14:nvContentPartPr>
              <p14:cNvPr id="19" name="Ink 18"/>
              <p14:cNvContentPartPr/>
              <p14:nvPr/>
            </p14:nvContentPartPr>
            <p14:xfrm>
              <a:off x="10599018" y="2105436"/>
              <a:ext cx="305311" cy="378161"/>
            </p14:xfrm>
          </p:contentPart>
        </mc:Choice>
        <mc:Fallback xmlns="">
          <p:pic>
            <p:nvPicPr>
              <p:cNvPr id="19" name="Ink 18"/>
            </p:nvPicPr>
            <p:blipFill>
              <a:blip r:embed="rId26"/>
            </p:blipFill>
            <p:spPr>
              <a:xfrm>
                <a:off x="10599018" y="2105436"/>
                <a:ext cx="305311" cy="378161"/>
              </a:xfrm>
              <a:prstGeom prst="rect"/>
            </p:spPr>
          </p:pic>
        </mc:Fallback>
      </mc:AlternateContent>
      <mc:AlternateContent xmlns:mc="http://schemas.openxmlformats.org/markup-compatibility/2006" xmlns:p14="http://schemas.microsoft.com/office/powerpoint/2010/main">
        <mc:Choice Requires="p14">
          <p:contentPart r:id="rId27" p14:bwMode="auto">
            <p14:nvContentPartPr>
              <p14:cNvPr id="20" name="Ink 19"/>
              <p14:cNvContentPartPr/>
              <p14:nvPr/>
            </p14:nvContentPartPr>
            <p14:xfrm>
              <a:off x="10743210" y="2217862"/>
              <a:ext cx="425551" cy="224853"/>
            </p14:xfrm>
          </p:contentPart>
        </mc:Choice>
        <mc:Fallback xmlns="">
          <p:pic>
            <p:nvPicPr>
              <p:cNvPr id="20" name="Ink 19"/>
            </p:nvPicPr>
            <p:blipFill>
              <a:blip r:embed="rId28"/>
            </p:blipFill>
            <p:spPr>
              <a:xfrm>
                <a:off x="10743210" y="2217862"/>
                <a:ext cx="425551" cy="224853"/>
              </a:xfrm>
              <a:prstGeom prst="rect"/>
            </p:spPr>
          </p:pic>
        </mc:Fallback>
      </mc:AlternateContent>
      <mc:AlternateContent xmlns:mc="http://schemas.openxmlformats.org/markup-compatibility/2006" xmlns:p14="http://schemas.microsoft.com/office/powerpoint/2010/main">
        <mc:Choice Requires="p14">
          <p:contentPart r:id="rId29" p14:bwMode="auto">
            <p14:nvContentPartPr>
              <p14:cNvPr id="21" name="Ink 20"/>
              <p14:cNvContentPartPr/>
              <p14:nvPr/>
            </p14:nvContentPartPr>
            <p14:xfrm>
              <a:off x="11172593" y="2401833"/>
              <a:ext cx="63872" cy="7665"/>
            </p14:xfrm>
          </p:contentPart>
        </mc:Choice>
        <mc:Fallback xmlns="">
          <p:pic>
            <p:nvPicPr>
              <p:cNvPr id="21" name="Ink 20"/>
            </p:nvPicPr>
            <p:blipFill>
              <a:blip r:embed="rId30"/>
            </p:blipFill>
            <p:spPr>
              <a:xfrm>
                <a:off x="11172593" y="2401833"/>
                <a:ext cx="63872" cy="7665"/>
              </a:xfrm>
              <a:prstGeom prst="rect"/>
            </p:spPr>
          </p:pic>
        </mc:Fallback>
      </mc:AlternateContent>
      <mc:AlternateContent xmlns:mc="http://schemas.openxmlformats.org/markup-compatibility/2006" xmlns:p14="http://schemas.microsoft.com/office/powerpoint/2010/main">
        <mc:Choice Requires="p14">
          <p:contentPart r:id="rId31" p14:bwMode="auto">
            <p14:nvContentPartPr>
              <p14:cNvPr id="22" name="Ink 21"/>
              <p14:cNvContentPartPr/>
              <p14:nvPr/>
            </p14:nvContentPartPr>
            <p14:xfrm>
              <a:off x="10052268" y="2963964"/>
              <a:ext cx="150260" cy="289369"/>
            </p14:xfrm>
          </p:contentPart>
        </mc:Choice>
        <mc:Fallback xmlns="">
          <p:pic>
            <p:nvPicPr>
              <p:cNvPr id="22" name="Ink 21"/>
            </p:nvPicPr>
            <p:blipFill>
              <a:blip r:embed="rId32"/>
            </p:blipFill>
            <p:spPr>
              <a:xfrm>
                <a:off x="10052268" y="2963964"/>
                <a:ext cx="150260" cy="289369"/>
              </a:xfrm>
              <a:prstGeom prst="rect"/>
            </p:spPr>
          </p:pic>
        </mc:Fallback>
      </mc:AlternateContent>
      <mc:AlternateContent xmlns:mc="http://schemas.openxmlformats.org/markup-compatibility/2006" xmlns:p14="http://schemas.microsoft.com/office/powerpoint/2010/main">
        <mc:Choice Requires="p14">
          <p:contentPart r:id="rId33" p14:bwMode="auto">
            <p14:nvContentPartPr>
              <p14:cNvPr id="23" name="Ink 22"/>
              <p14:cNvContentPartPr/>
              <p14:nvPr/>
            </p14:nvContentPartPr>
            <p14:xfrm>
              <a:off x="10117418" y="3015067"/>
              <a:ext cx="291258" cy="199301"/>
            </p14:xfrm>
          </p:contentPart>
        </mc:Choice>
        <mc:Fallback xmlns="">
          <p:pic>
            <p:nvPicPr>
              <p:cNvPr id="23" name="Ink 22"/>
            </p:nvPicPr>
            <p:blipFill>
              <a:blip r:embed="rId34"/>
            </p:blipFill>
            <p:spPr>
              <a:xfrm>
                <a:off x="10117418" y="3015067"/>
                <a:ext cx="291258" cy="199301"/>
              </a:xfrm>
              <a:prstGeom prst="rect"/>
            </p:spPr>
          </p:pic>
        </mc:Fallback>
      </mc:AlternateContent>
      <mc:AlternateContent xmlns:mc="http://schemas.openxmlformats.org/markup-compatibility/2006" xmlns:p14="http://schemas.microsoft.com/office/powerpoint/2010/main">
        <mc:Choice Requires="p14">
          <p:contentPart r:id="rId35" p14:bwMode="auto">
            <p14:nvContentPartPr>
              <p14:cNvPr id="24" name="Ink 23"/>
              <p14:cNvContentPartPr/>
              <p14:nvPr/>
            </p14:nvContentPartPr>
            <p14:xfrm>
              <a:off x="9310068" y="2994625"/>
              <a:ext cx="172456" cy="346222"/>
            </p14:xfrm>
          </p:contentPart>
        </mc:Choice>
        <mc:Fallback xmlns="">
          <p:pic>
            <p:nvPicPr>
              <p:cNvPr id="24" name="Ink 23"/>
            </p:nvPicPr>
            <p:blipFill>
              <a:blip r:embed="rId36"/>
            </p:blipFill>
            <p:spPr>
              <a:xfrm>
                <a:off x="9310068" y="2994625"/>
                <a:ext cx="172456" cy="346222"/>
              </a:xfrm>
              <a:prstGeom prst="rect"/>
            </p:spPr>
          </p:pic>
        </mc:Fallback>
      </mc:AlternateContent>
      <mc:AlternateContent xmlns:mc="http://schemas.openxmlformats.org/markup-compatibility/2006" xmlns:p14="http://schemas.microsoft.com/office/powerpoint/2010/main">
        <mc:Choice Requires="p14">
          <p:contentPart r:id="rId37" p14:bwMode="auto">
            <p14:nvContentPartPr>
              <p14:cNvPr id="25" name="Ink 24"/>
              <p14:cNvContentPartPr/>
              <p14:nvPr/>
            </p14:nvContentPartPr>
            <p14:xfrm>
              <a:off x="9417374" y="3040618"/>
              <a:ext cx="383236" cy="194191"/>
            </p14:xfrm>
          </p:contentPart>
        </mc:Choice>
        <mc:Fallback xmlns="">
          <p:pic>
            <p:nvPicPr>
              <p:cNvPr id="25" name="Ink 24"/>
            </p:nvPicPr>
            <p:blipFill>
              <a:blip r:embed="rId38"/>
            </p:blipFill>
            <p:spPr>
              <a:xfrm>
                <a:off x="9417374" y="3040618"/>
                <a:ext cx="383236" cy="194191"/>
              </a:xfrm>
              <a:prstGeom prst="rect"/>
            </p:spPr>
          </p:pic>
        </mc:Fallback>
      </mc:AlternateContent>
      <mc:AlternateContent xmlns:mc="http://schemas.openxmlformats.org/markup-compatibility/2006" xmlns:p14="http://schemas.microsoft.com/office/powerpoint/2010/main">
        <mc:Choice Requires="p14">
          <p:contentPart r:id="rId39" p14:bwMode="auto">
            <p14:nvContentPartPr>
              <p14:cNvPr id="26" name="Ink 25"/>
              <p14:cNvContentPartPr/>
              <p14:nvPr/>
            </p14:nvContentPartPr>
            <p14:xfrm>
              <a:off x="10613070" y="3137713"/>
              <a:ext cx="178843" cy="51103"/>
            </p14:xfrm>
          </p:contentPart>
        </mc:Choice>
        <mc:Fallback xmlns="">
          <p:pic>
            <p:nvPicPr>
              <p:cNvPr id="26" name="Ink 25"/>
            </p:nvPicPr>
            <p:blipFill>
              <a:blip r:embed="rId40"/>
            </p:blipFill>
            <p:spPr>
              <a:xfrm>
                <a:off x="10613070" y="3137713"/>
                <a:ext cx="178843" cy="51103"/>
              </a:xfrm>
              <a:prstGeom prst="rect"/>
            </p:spPr>
          </p:pic>
        </mc:Fallback>
      </mc:AlternateContent>
      <mc:AlternateContent xmlns:mc="http://schemas.openxmlformats.org/markup-compatibility/2006" xmlns:p14="http://schemas.microsoft.com/office/powerpoint/2010/main">
        <mc:Choice Requires="p14">
          <p:contentPart r:id="rId41" p14:bwMode="auto">
            <p14:nvContentPartPr>
              <p14:cNvPr id="27" name="Ink 26"/>
              <p14:cNvContentPartPr/>
              <p14:nvPr/>
            </p14:nvContentPartPr>
            <p14:xfrm>
              <a:off x="10710155" y="3081500"/>
              <a:ext cx="10220" cy="150753"/>
            </p14:xfrm>
          </p:contentPart>
        </mc:Choice>
        <mc:Fallback xmlns="">
          <p:pic>
            <p:nvPicPr>
              <p:cNvPr id="27" name="Ink 26"/>
            </p:nvPicPr>
            <p:blipFill>
              <a:blip r:embed="rId42"/>
            </p:blipFill>
            <p:spPr>
              <a:xfrm>
                <a:off x="10710155" y="3081500"/>
                <a:ext cx="10220" cy="150753"/>
              </a:xfrm>
              <a:prstGeom prst="rect"/>
            </p:spPr>
          </p:pic>
        </mc:Fallback>
      </mc:AlternateContent>
      <mc:AlternateContent xmlns:mc="http://schemas.openxmlformats.org/markup-compatibility/2006" xmlns:p14="http://schemas.microsoft.com/office/powerpoint/2010/main">
        <mc:Choice Requires="p14">
          <p:contentPart r:id="rId43" p14:bwMode="auto">
            <p14:nvContentPartPr>
              <p14:cNvPr id="28" name="Ink 27"/>
              <p14:cNvContentPartPr/>
              <p14:nvPr/>
            </p14:nvContentPartPr>
            <p14:xfrm>
              <a:off x="10873669" y="3035508"/>
              <a:ext cx="189062" cy="265734"/>
            </p14:xfrm>
          </p:contentPart>
        </mc:Choice>
        <mc:Fallback xmlns="">
          <p:pic>
            <p:nvPicPr>
              <p:cNvPr id="28" name="Ink 27"/>
            </p:nvPicPr>
            <p:blipFill>
              <a:blip r:embed="rId44"/>
            </p:blipFill>
            <p:spPr>
              <a:xfrm>
                <a:off x="10873669" y="3035508"/>
                <a:ext cx="189062" cy="265734"/>
              </a:xfrm>
              <a:prstGeom prst="rect"/>
            </p:spPr>
          </p:pic>
        </mc:Fallback>
      </mc:AlternateContent>
      <mc:AlternateContent xmlns:mc="http://schemas.openxmlformats.org/markup-compatibility/2006" xmlns:p14="http://schemas.microsoft.com/office/powerpoint/2010/main">
        <mc:Choice Requires="p14">
          <p:contentPart r:id="rId45" p14:bwMode="auto">
            <p14:nvContentPartPr>
              <p14:cNvPr id="29" name="Ink 28"/>
              <p14:cNvContentPartPr/>
              <p14:nvPr/>
            </p14:nvContentPartPr>
            <p14:xfrm>
              <a:off x="10991195" y="3101941"/>
              <a:ext cx="163513" cy="22997"/>
            </p14:xfrm>
          </p:contentPart>
        </mc:Choice>
        <mc:Fallback xmlns="">
          <p:pic>
            <p:nvPicPr>
              <p:cNvPr id="29" name="Ink 28"/>
            </p:nvPicPr>
            <p:blipFill>
              <a:blip r:embed="rId46"/>
            </p:blipFill>
            <p:spPr>
              <a:xfrm>
                <a:off x="10991195" y="3101941"/>
                <a:ext cx="163513" cy="22997"/>
              </a:xfrm>
              <a:prstGeom prst="rect"/>
            </p:spPr>
          </p:pic>
        </mc:Fallback>
      </mc:AlternateContent>
      <mc:AlternateContent xmlns:mc="http://schemas.openxmlformats.org/markup-compatibility/2006" xmlns:p14="http://schemas.microsoft.com/office/powerpoint/2010/main">
        <mc:Choice Requires="p14">
          <p:contentPart r:id="rId47" p14:bwMode="auto">
            <p14:nvContentPartPr>
              <p14:cNvPr id="30" name="Ink 29"/>
              <p14:cNvContentPartPr/>
              <p14:nvPr/>
            </p14:nvContentPartPr>
            <p14:xfrm>
              <a:off x="11216027" y="3137713"/>
              <a:ext cx="66427" cy="183971"/>
            </p14:xfrm>
          </p:contentPart>
        </mc:Choice>
        <mc:Fallback xmlns="">
          <p:pic>
            <p:nvPicPr>
              <p:cNvPr id="30" name="Ink 29"/>
            </p:nvPicPr>
            <p:blipFill>
              <a:blip r:embed="rId48"/>
            </p:blipFill>
            <p:spPr>
              <a:xfrm>
                <a:off x="11216027" y="3137713"/>
                <a:ext cx="66427" cy="183971"/>
              </a:xfrm>
              <a:prstGeom prst="rect"/>
            </p:spPr>
          </p:pic>
        </mc:Fallback>
      </mc:AlternateContent>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D342AF8A-6C9F-6440-B81F-0F8AB8C85483}" type="datetime1">
              <a:rPr kumimoji="1" lang="zh-CN" altLang="en-US" smtClean="0"/>
            </a:fld>
            <a:endParaRPr kumimoji="1" lang="zh-CN" altLang="en-US" dirty="0"/>
          </a:p>
        </p:txBody>
      </p:sp>
      <p:sp>
        <p:nvSpPr>
          <p:cNvPr id="5" name="灯片编号占位符 4"/>
          <p:cNvSpPr>
            <a:spLocks noGrp="1"/>
          </p:cNvSpPr>
          <p:nvPr>
            <p:ph type="sldNum" sz="quarter" idx="12"/>
          </p:nvPr>
        </p:nvSpPr>
        <p:spPr/>
        <p:txBody>
          <a:bodyPr/>
          <a:lstStyle/>
          <a:p>
            <a:r>
              <a:rPr kumimoji="1" lang="en-US" altLang="zh-CN" smtClean="0"/>
              <a:t>PAGE</a:t>
            </a:r>
            <a:r>
              <a:rPr kumimoji="1" lang="zh-CN" altLang="en-US" smtClean="0"/>
              <a:t> </a:t>
            </a:r>
            <a:fld id="{45C466B8-AFC2-AE4B-94BC-EF87A0F7179E}" type="slidenum">
              <a:rPr kumimoji="1" lang="zh-CN" altLang="en-US" smtClean="0"/>
            </a:fld>
            <a:endParaRPr kumimoji="1" lang="zh-CN" altLang="en-US" dirty="0"/>
          </a:p>
        </p:txBody>
      </p:sp>
      <p:sp>
        <p:nvSpPr>
          <p:cNvPr id="6" name="文本占位符 5"/>
          <p:cNvSpPr>
            <a:spLocks noGrp="1"/>
          </p:cNvSpPr>
          <p:nvPr>
            <p:ph type="body" sz="quarter" idx="14"/>
          </p:nvPr>
        </p:nvSpPr>
        <p:spPr/>
        <p:txBody>
          <a:bodyPr/>
          <a:lstStyle/>
          <a:p>
            <a:endParaRPr lang="zh-CN" altLang="en-US"/>
          </a:p>
        </p:txBody>
      </p:sp>
      <p:pic>
        <p:nvPicPr>
          <p:cNvPr id="7" name="Picture 3"/>
          <p:cNvPicPr>
            <a:picLocks noChangeAspect="1" noChangeArrowheads="1"/>
          </p:cNvPicPr>
          <p:nvPr/>
        </p:nvPicPr>
        <p:blipFill>
          <a:blip r:embed="rId1">
            <a:extLst>
              <a:ext uri="{28A0092B-C50C-407E-A947-70E740481C1C}">
                <a14:useLocalDpi xmlns:a14="http://schemas.microsoft.com/office/drawing/2010/main" val="0"/>
              </a:ext>
            </a:extLst>
          </a:blip>
          <a:srcRect l="14819" t="5881" r="14653" b="1823"/>
          <a:stretch>
            <a:fillRect/>
          </a:stretch>
        </p:blipFill>
        <p:spPr bwMode="auto">
          <a:xfrm>
            <a:off x="1578319" y="1079499"/>
            <a:ext cx="4265356" cy="41866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7150">
                <a:solidFill>
                  <a:srgbClr val="000000"/>
                </a:solidFill>
                <a:miter lim="800000"/>
                <a:headEnd/>
                <a:tailEnd/>
              </a14:hiddenLine>
            </a:ext>
          </a:extLst>
        </p:spPr>
      </p:pic>
      <p:pic>
        <p:nvPicPr>
          <p:cNvPr id="8" name="Picture 3"/>
          <p:cNvPicPr>
            <a:picLocks noChangeAspect="1" noChangeArrowheads="1"/>
          </p:cNvPicPr>
          <p:nvPr/>
        </p:nvPicPr>
        <p:blipFill>
          <a:blip r:embed="rId2">
            <a:extLst>
              <a:ext uri="{28A0092B-C50C-407E-A947-70E740481C1C}">
                <a14:useLocalDpi xmlns:a14="http://schemas.microsoft.com/office/drawing/2010/main" val="0"/>
              </a:ext>
            </a:extLst>
          </a:blip>
          <a:srcRect l="10561" t="801" r="10583" b="534"/>
          <a:stretch>
            <a:fillRect/>
          </a:stretch>
        </p:blipFill>
        <p:spPr bwMode="auto">
          <a:xfrm>
            <a:off x="5923828" y="1079500"/>
            <a:ext cx="4767263" cy="4773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7150">
                <a:solidFill>
                  <a:srgbClr val="000000"/>
                </a:solidFill>
                <a:miter lim="800000"/>
                <a:headEnd/>
                <a:tailEnd/>
              </a14:hiddenLine>
            </a:ext>
          </a:extLst>
        </p:spPr>
      </p:pic>
      <p:sp>
        <p:nvSpPr>
          <p:cNvPr id="9" name="TextBox 8"/>
          <p:cNvSpPr txBox="1"/>
          <p:nvPr/>
        </p:nvSpPr>
        <p:spPr>
          <a:xfrm>
            <a:off x="1578319" y="5284867"/>
            <a:ext cx="2898550" cy="461665"/>
          </a:xfrm>
          <a:prstGeom prst="rect">
            <a:avLst/>
          </a:prstGeom>
          <a:noFill/>
        </p:spPr>
        <p:txBody>
          <a:bodyPr wrap="none" rtlCol="0">
            <a:spAutoFit/>
          </a:bodyPr>
          <a:lstStyle/>
          <a:p>
            <a:r>
              <a:rPr lang="en-US" altLang="zh-CN" dirty="0">
                <a:cs typeface="Times New Roman" pitchFamily="18" charset="0"/>
              </a:rPr>
              <a:t>contiguous </a:t>
            </a:r>
            <a:r>
              <a:rPr lang="en-US" altLang="zh-CN" dirty="0" smtClean="0">
                <a:cs typeface="Times New Roman" pitchFamily="18" charset="0"/>
              </a:rPr>
              <a:t>allocation </a:t>
            </a:r>
            <a:endParaRPr lang="zh-CN" altLang="en-US" dirty="0"/>
          </a:p>
        </p:txBody>
      </p:sp>
      <p:sp>
        <p:nvSpPr>
          <p:cNvPr id="10" name="TextBox 9"/>
          <p:cNvSpPr txBox="1"/>
          <p:nvPr/>
        </p:nvSpPr>
        <p:spPr>
          <a:xfrm>
            <a:off x="6275723" y="5897496"/>
            <a:ext cx="2239716" cy="461665"/>
          </a:xfrm>
          <a:prstGeom prst="rect">
            <a:avLst/>
          </a:prstGeom>
          <a:noFill/>
        </p:spPr>
        <p:txBody>
          <a:bodyPr wrap="none" rtlCol="0">
            <a:spAutoFit/>
          </a:bodyPr>
          <a:lstStyle/>
          <a:p>
            <a:r>
              <a:rPr lang="en-US" altLang="zh-CN" dirty="0" smtClean="0">
                <a:cs typeface="Times New Roman" pitchFamily="18" charset="0"/>
              </a:rPr>
              <a:t>linked allocation</a:t>
            </a:r>
            <a:endParaRPr lang="zh-CN" altLang="en-US" dirty="0"/>
          </a:p>
        </p:txBody>
      </p:sp>
      <p:sp>
        <p:nvSpPr>
          <p:cNvPr id="11" name="任意多边形 10"/>
          <p:cNvSpPr/>
          <p:nvPr/>
        </p:nvSpPr>
        <p:spPr bwMode="auto">
          <a:xfrm>
            <a:off x="2220108" y="4632212"/>
            <a:ext cx="383208" cy="359236"/>
          </a:xfrm>
          <a:custGeom>
            <a:avLst/>
            <a:gdLst>
              <a:gd name="connsiteX0" fmla="*/ 304800 w 439257"/>
              <a:gd name="connsiteY0" fmla="*/ 352538 h 359236"/>
              <a:gd name="connsiteX1" fmla="*/ 203200 w 439257"/>
              <a:gd name="connsiteY1" fmla="*/ 333488 h 359236"/>
              <a:gd name="connsiteX2" fmla="*/ 184150 w 439257"/>
              <a:gd name="connsiteY2" fmla="*/ 320788 h 359236"/>
              <a:gd name="connsiteX3" fmla="*/ 133350 w 439257"/>
              <a:gd name="connsiteY3" fmla="*/ 314438 h 359236"/>
              <a:gd name="connsiteX4" fmla="*/ 95250 w 439257"/>
              <a:gd name="connsiteY4" fmla="*/ 289038 h 359236"/>
              <a:gd name="connsiteX5" fmla="*/ 63500 w 439257"/>
              <a:gd name="connsiteY5" fmla="*/ 257288 h 359236"/>
              <a:gd name="connsiteX6" fmla="*/ 50800 w 439257"/>
              <a:gd name="connsiteY6" fmla="*/ 238238 h 359236"/>
              <a:gd name="connsiteX7" fmla="*/ 38100 w 439257"/>
              <a:gd name="connsiteY7" fmla="*/ 187438 h 359236"/>
              <a:gd name="connsiteX8" fmla="*/ 19050 w 439257"/>
              <a:gd name="connsiteY8" fmla="*/ 149338 h 359236"/>
              <a:gd name="connsiteX9" fmla="*/ 0 w 439257"/>
              <a:gd name="connsiteY9" fmla="*/ 111238 h 359236"/>
              <a:gd name="connsiteX10" fmla="*/ 6350 w 439257"/>
              <a:gd name="connsiteY10" fmla="*/ 73138 h 359236"/>
              <a:gd name="connsiteX11" fmla="*/ 25400 w 439257"/>
              <a:gd name="connsiteY11" fmla="*/ 54088 h 359236"/>
              <a:gd name="connsiteX12" fmla="*/ 69850 w 439257"/>
              <a:gd name="connsiteY12" fmla="*/ 28688 h 359236"/>
              <a:gd name="connsiteX13" fmla="*/ 152400 w 439257"/>
              <a:gd name="connsiteY13" fmla="*/ 22338 h 359236"/>
              <a:gd name="connsiteX14" fmla="*/ 171450 w 439257"/>
              <a:gd name="connsiteY14" fmla="*/ 15988 h 359236"/>
              <a:gd name="connsiteX15" fmla="*/ 228600 w 439257"/>
              <a:gd name="connsiteY15" fmla="*/ 3288 h 359236"/>
              <a:gd name="connsiteX16" fmla="*/ 406400 w 439257"/>
              <a:gd name="connsiteY16" fmla="*/ 35038 h 359236"/>
              <a:gd name="connsiteX17" fmla="*/ 412750 w 439257"/>
              <a:gd name="connsiteY17" fmla="*/ 54088 h 359236"/>
              <a:gd name="connsiteX18" fmla="*/ 425450 w 439257"/>
              <a:gd name="connsiteY18" fmla="*/ 73138 h 359236"/>
              <a:gd name="connsiteX19" fmla="*/ 425450 w 439257"/>
              <a:gd name="connsiteY19" fmla="*/ 269988 h 359236"/>
              <a:gd name="connsiteX20" fmla="*/ 406400 w 439257"/>
              <a:gd name="connsiteY20" fmla="*/ 282688 h 359236"/>
              <a:gd name="connsiteX21" fmla="*/ 393700 w 439257"/>
              <a:gd name="connsiteY21" fmla="*/ 301738 h 359236"/>
              <a:gd name="connsiteX22" fmla="*/ 387350 w 439257"/>
              <a:gd name="connsiteY22" fmla="*/ 320788 h 359236"/>
              <a:gd name="connsiteX23" fmla="*/ 368300 w 439257"/>
              <a:gd name="connsiteY23" fmla="*/ 327138 h 359236"/>
              <a:gd name="connsiteX24" fmla="*/ 323850 w 439257"/>
              <a:gd name="connsiteY24" fmla="*/ 346188 h 359236"/>
              <a:gd name="connsiteX25" fmla="*/ 304800 w 439257"/>
              <a:gd name="connsiteY25" fmla="*/ 352538 h 359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39257" h="359236">
                <a:moveTo>
                  <a:pt x="304800" y="352538"/>
                </a:moveTo>
                <a:cubicBezTo>
                  <a:pt x="284692" y="350421"/>
                  <a:pt x="221193" y="339024"/>
                  <a:pt x="203200" y="333488"/>
                </a:cubicBezTo>
                <a:cubicBezTo>
                  <a:pt x="195906" y="331244"/>
                  <a:pt x="191513" y="322796"/>
                  <a:pt x="184150" y="320788"/>
                </a:cubicBezTo>
                <a:cubicBezTo>
                  <a:pt x="167686" y="316298"/>
                  <a:pt x="150283" y="316555"/>
                  <a:pt x="133350" y="314438"/>
                </a:cubicBezTo>
                <a:cubicBezTo>
                  <a:pt x="120650" y="305971"/>
                  <a:pt x="103717" y="301738"/>
                  <a:pt x="95250" y="289038"/>
                </a:cubicBezTo>
                <a:cubicBezTo>
                  <a:pt x="78317" y="263638"/>
                  <a:pt x="88900" y="274221"/>
                  <a:pt x="63500" y="257288"/>
                </a:cubicBezTo>
                <a:cubicBezTo>
                  <a:pt x="59267" y="250938"/>
                  <a:pt x="53480" y="245384"/>
                  <a:pt x="50800" y="238238"/>
                </a:cubicBezTo>
                <a:cubicBezTo>
                  <a:pt x="28562" y="178938"/>
                  <a:pt x="56902" y="229742"/>
                  <a:pt x="38100" y="187438"/>
                </a:cubicBezTo>
                <a:cubicBezTo>
                  <a:pt x="32333" y="174463"/>
                  <a:pt x="24817" y="162313"/>
                  <a:pt x="19050" y="149338"/>
                </a:cubicBezTo>
                <a:cubicBezTo>
                  <a:pt x="1523" y="109903"/>
                  <a:pt x="26405" y="150845"/>
                  <a:pt x="0" y="111238"/>
                </a:cubicBezTo>
                <a:cubicBezTo>
                  <a:pt x="2117" y="98538"/>
                  <a:pt x="1121" y="84903"/>
                  <a:pt x="6350" y="73138"/>
                </a:cubicBezTo>
                <a:cubicBezTo>
                  <a:pt x="9997" y="64932"/>
                  <a:pt x="18501" y="59837"/>
                  <a:pt x="25400" y="54088"/>
                </a:cubicBezTo>
                <a:cubicBezTo>
                  <a:pt x="32697" y="48007"/>
                  <a:pt x="61971" y="30078"/>
                  <a:pt x="69850" y="28688"/>
                </a:cubicBezTo>
                <a:cubicBezTo>
                  <a:pt x="97028" y="23892"/>
                  <a:pt x="124883" y="24455"/>
                  <a:pt x="152400" y="22338"/>
                </a:cubicBezTo>
                <a:cubicBezTo>
                  <a:pt x="158750" y="20221"/>
                  <a:pt x="164916" y="17440"/>
                  <a:pt x="171450" y="15988"/>
                </a:cubicBezTo>
                <a:cubicBezTo>
                  <a:pt x="238504" y="1087"/>
                  <a:pt x="185716" y="17583"/>
                  <a:pt x="228600" y="3288"/>
                </a:cubicBezTo>
                <a:cubicBezTo>
                  <a:pt x="278517" y="7281"/>
                  <a:pt x="369738" y="-19955"/>
                  <a:pt x="406400" y="35038"/>
                </a:cubicBezTo>
                <a:cubicBezTo>
                  <a:pt x="410113" y="40607"/>
                  <a:pt x="409757" y="48101"/>
                  <a:pt x="412750" y="54088"/>
                </a:cubicBezTo>
                <a:cubicBezTo>
                  <a:pt x="416163" y="60914"/>
                  <a:pt x="421217" y="66788"/>
                  <a:pt x="425450" y="73138"/>
                </a:cubicBezTo>
                <a:cubicBezTo>
                  <a:pt x="443883" y="146869"/>
                  <a:pt x="443838" y="136676"/>
                  <a:pt x="425450" y="269988"/>
                </a:cubicBezTo>
                <a:cubicBezTo>
                  <a:pt x="424407" y="277548"/>
                  <a:pt x="412750" y="278455"/>
                  <a:pt x="406400" y="282688"/>
                </a:cubicBezTo>
                <a:cubicBezTo>
                  <a:pt x="402167" y="289038"/>
                  <a:pt x="397113" y="294912"/>
                  <a:pt x="393700" y="301738"/>
                </a:cubicBezTo>
                <a:cubicBezTo>
                  <a:pt x="390707" y="307725"/>
                  <a:pt x="392083" y="316055"/>
                  <a:pt x="387350" y="320788"/>
                </a:cubicBezTo>
                <a:cubicBezTo>
                  <a:pt x="382617" y="325521"/>
                  <a:pt x="374287" y="324145"/>
                  <a:pt x="368300" y="327138"/>
                </a:cubicBezTo>
                <a:cubicBezTo>
                  <a:pt x="324447" y="349064"/>
                  <a:pt x="376713" y="332972"/>
                  <a:pt x="323850" y="346188"/>
                </a:cubicBezTo>
                <a:cubicBezTo>
                  <a:pt x="300310" y="369728"/>
                  <a:pt x="324908" y="354655"/>
                  <a:pt x="304800" y="352538"/>
                </a:cubicBezTo>
                <a:close/>
              </a:path>
            </a:pathLst>
          </a:custGeom>
          <a:noFill/>
          <a:ln w="9525" cap="flat" cmpd="sng" algn="ctr">
            <a:solidFill>
              <a:srgbClr val="FF0000"/>
            </a:solidFill>
            <a:prstDash val="solid"/>
            <a:miter lim="800000"/>
            <a:headEnd type="none" w="med" len="med"/>
            <a:tailEnd type="none" w="med" len="med"/>
          </a:ln>
          <a:effectLst/>
        </p:spPr>
        <p:txBody>
          <a:bodyPr vert="horz" wrap="non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1" lang="zh-CN" altLang="en-US" sz="2400" b="0" i="0" u="none" strike="noStrike" cap="none" normalizeH="0" baseline="0" smtClean="0">
              <a:ln>
                <a:noFill/>
              </a:ln>
              <a:solidFill>
                <a:srgbClr val="FF0000"/>
              </a:solidFill>
              <a:effectLst/>
              <a:latin typeface="Times New Roman" pitchFamily="18" charset="0"/>
              <a:ea typeface="宋体" pitchFamily="2" charset="-122"/>
            </a:endParaRPr>
          </a:p>
        </p:txBody>
      </p:sp>
      <p:sp>
        <p:nvSpPr>
          <p:cNvPr id="12" name="任意多边形 11"/>
          <p:cNvSpPr/>
          <p:nvPr/>
        </p:nvSpPr>
        <p:spPr bwMode="auto">
          <a:xfrm>
            <a:off x="6635763" y="1814282"/>
            <a:ext cx="383208" cy="359236"/>
          </a:xfrm>
          <a:custGeom>
            <a:avLst/>
            <a:gdLst>
              <a:gd name="connsiteX0" fmla="*/ 304800 w 439257"/>
              <a:gd name="connsiteY0" fmla="*/ 352538 h 359236"/>
              <a:gd name="connsiteX1" fmla="*/ 203200 w 439257"/>
              <a:gd name="connsiteY1" fmla="*/ 333488 h 359236"/>
              <a:gd name="connsiteX2" fmla="*/ 184150 w 439257"/>
              <a:gd name="connsiteY2" fmla="*/ 320788 h 359236"/>
              <a:gd name="connsiteX3" fmla="*/ 133350 w 439257"/>
              <a:gd name="connsiteY3" fmla="*/ 314438 h 359236"/>
              <a:gd name="connsiteX4" fmla="*/ 95250 w 439257"/>
              <a:gd name="connsiteY4" fmla="*/ 289038 h 359236"/>
              <a:gd name="connsiteX5" fmla="*/ 63500 w 439257"/>
              <a:gd name="connsiteY5" fmla="*/ 257288 h 359236"/>
              <a:gd name="connsiteX6" fmla="*/ 50800 w 439257"/>
              <a:gd name="connsiteY6" fmla="*/ 238238 h 359236"/>
              <a:gd name="connsiteX7" fmla="*/ 38100 w 439257"/>
              <a:gd name="connsiteY7" fmla="*/ 187438 h 359236"/>
              <a:gd name="connsiteX8" fmla="*/ 19050 w 439257"/>
              <a:gd name="connsiteY8" fmla="*/ 149338 h 359236"/>
              <a:gd name="connsiteX9" fmla="*/ 0 w 439257"/>
              <a:gd name="connsiteY9" fmla="*/ 111238 h 359236"/>
              <a:gd name="connsiteX10" fmla="*/ 6350 w 439257"/>
              <a:gd name="connsiteY10" fmla="*/ 73138 h 359236"/>
              <a:gd name="connsiteX11" fmla="*/ 25400 w 439257"/>
              <a:gd name="connsiteY11" fmla="*/ 54088 h 359236"/>
              <a:gd name="connsiteX12" fmla="*/ 69850 w 439257"/>
              <a:gd name="connsiteY12" fmla="*/ 28688 h 359236"/>
              <a:gd name="connsiteX13" fmla="*/ 152400 w 439257"/>
              <a:gd name="connsiteY13" fmla="*/ 22338 h 359236"/>
              <a:gd name="connsiteX14" fmla="*/ 171450 w 439257"/>
              <a:gd name="connsiteY14" fmla="*/ 15988 h 359236"/>
              <a:gd name="connsiteX15" fmla="*/ 228600 w 439257"/>
              <a:gd name="connsiteY15" fmla="*/ 3288 h 359236"/>
              <a:gd name="connsiteX16" fmla="*/ 406400 w 439257"/>
              <a:gd name="connsiteY16" fmla="*/ 35038 h 359236"/>
              <a:gd name="connsiteX17" fmla="*/ 412750 w 439257"/>
              <a:gd name="connsiteY17" fmla="*/ 54088 h 359236"/>
              <a:gd name="connsiteX18" fmla="*/ 425450 w 439257"/>
              <a:gd name="connsiteY18" fmla="*/ 73138 h 359236"/>
              <a:gd name="connsiteX19" fmla="*/ 425450 w 439257"/>
              <a:gd name="connsiteY19" fmla="*/ 269988 h 359236"/>
              <a:gd name="connsiteX20" fmla="*/ 406400 w 439257"/>
              <a:gd name="connsiteY20" fmla="*/ 282688 h 359236"/>
              <a:gd name="connsiteX21" fmla="*/ 393700 w 439257"/>
              <a:gd name="connsiteY21" fmla="*/ 301738 h 359236"/>
              <a:gd name="connsiteX22" fmla="*/ 387350 w 439257"/>
              <a:gd name="connsiteY22" fmla="*/ 320788 h 359236"/>
              <a:gd name="connsiteX23" fmla="*/ 368300 w 439257"/>
              <a:gd name="connsiteY23" fmla="*/ 327138 h 359236"/>
              <a:gd name="connsiteX24" fmla="*/ 323850 w 439257"/>
              <a:gd name="connsiteY24" fmla="*/ 346188 h 359236"/>
              <a:gd name="connsiteX25" fmla="*/ 304800 w 439257"/>
              <a:gd name="connsiteY25" fmla="*/ 352538 h 359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39257" h="359236">
                <a:moveTo>
                  <a:pt x="304800" y="352538"/>
                </a:moveTo>
                <a:cubicBezTo>
                  <a:pt x="284692" y="350421"/>
                  <a:pt x="221193" y="339024"/>
                  <a:pt x="203200" y="333488"/>
                </a:cubicBezTo>
                <a:cubicBezTo>
                  <a:pt x="195906" y="331244"/>
                  <a:pt x="191513" y="322796"/>
                  <a:pt x="184150" y="320788"/>
                </a:cubicBezTo>
                <a:cubicBezTo>
                  <a:pt x="167686" y="316298"/>
                  <a:pt x="150283" y="316555"/>
                  <a:pt x="133350" y="314438"/>
                </a:cubicBezTo>
                <a:cubicBezTo>
                  <a:pt x="120650" y="305971"/>
                  <a:pt x="103717" y="301738"/>
                  <a:pt x="95250" y="289038"/>
                </a:cubicBezTo>
                <a:cubicBezTo>
                  <a:pt x="78317" y="263638"/>
                  <a:pt x="88900" y="274221"/>
                  <a:pt x="63500" y="257288"/>
                </a:cubicBezTo>
                <a:cubicBezTo>
                  <a:pt x="59267" y="250938"/>
                  <a:pt x="53480" y="245384"/>
                  <a:pt x="50800" y="238238"/>
                </a:cubicBezTo>
                <a:cubicBezTo>
                  <a:pt x="28562" y="178938"/>
                  <a:pt x="56902" y="229742"/>
                  <a:pt x="38100" y="187438"/>
                </a:cubicBezTo>
                <a:cubicBezTo>
                  <a:pt x="32333" y="174463"/>
                  <a:pt x="24817" y="162313"/>
                  <a:pt x="19050" y="149338"/>
                </a:cubicBezTo>
                <a:cubicBezTo>
                  <a:pt x="1523" y="109903"/>
                  <a:pt x="26405" y="150845"/>
                  <a:pt x="0" y="111238"/>
                </a:cubicBezTo>
                <a:cubicBezTo>
                  <a:pt x="2117" y="98538"/>
                  <a:pt x="1121" y="84903"/>
                  <a:pt x="6350" y="73138"/>
                </a:cubicBezTo>
                <a:cubicBezTo>
                  <a:pt x="9997" y="64932"/>
                  <a:pt x="18501" y="59837"/>
                  <a:pt x="25400" y="54088"/>
                </a:cubicBezTo>
                <a:cubicBezTo>
                  <a:pt x="32697" y="48007"/>
                  <a:pt x="61971" y="30078"/>
                  <a:pt x="69850" y="28688"/>
                </a:cubicBezTo>
                <a:cubicBezTo>
                  <a:pt x="97028" y="23892"/>
                  <a:pt x="124883" y="24455"/>
                  <a:pt x="152400" y="22338"/>
                </a:cubicBezTo>
                <a:cubicBezTo>
                  <a:pt x="158750" y="20221"/>
                  <a:pt x="164916" y="17440"/>
                  <a:pt x="171450" y="15988"/>
                </a:cubicBezTo>
                <a:cubicBezTo>
                  <a:pt x="238504" y="1087"/>
                  <a:pt x="185716" y="17583"/>
                  <a:pt x="228600" y="3288"/>
                </a:cubicBezTo>
                <a:cubicBezTo>
                  <a:pt x="278517" y="7281"/>
                  <a:pt x="369738" y="-19955"/>
                  <a:pt x="406400" y="35038"/>
                </a:cubicBezTo>
                <a:cubicBezTo>
                  <a:pt x="410113" y="40607"/>
                  <a:pt x="409757" y="48101"/>
                  <a:pt x="412750" y="54088"/>
                </a:cubicBezTo>
                <a:cubicBezTo>
                  <a:pt x="416163" y="60914"/>
                  <a:pt x="421217" y="66788"/>
                  <a:pt x="425450" y="73138"/>
                </a:cubicBezTo>
                <a:cubicBezTo>
                  <a:pt x="443883" y="146869"/>
                  <a:pt x="443838" y="136676"/>
                  <a:pt x="425450" y="269988"/>
                </a:cubicBezTo>
                <a:cubicBezTo>
                  <a:pt x="424407" y="277548"/>
                  <a:pt x="412750" y="278455"/>
                  <a:pt x="406400" y="282688"/>
                </a:cubicBezTo>
                <a:cubicBezTo>
                  <a:pt x="402167" y="289038"/>
                  <a:pt x="397113" y="294912"/>
                  <a:pt x="393700" y="301738"/>
                </a:cubicBezTo>
                <a:cubicBezTo>
                  <a:pt x="390707" y="307725"/>
                  <a:pt x="392083" y="316055"/>
                  <a:pt x="387350" y="320788"/>
                </a:cubicBezTo>
                <a:cubicBezTo>
                  <a:pt x="382617" y="325521"/>
                  <a:pt x="374287" y="324145"/>
                  <a:pt x="368300" y="327138"/>
                </a:cubicBezTo>
                <a:cubicBezTo>
                  <a:pt x="324447" y="349064"/>
                  <a:pt x="376713" y="332972"/>
                  <a:pt x="323850" y="346188"/>
                </a:cubicBezTo>
                <a:cubicBezTo>
                  <a:pt x="300310" y="369728"/>
                  <a:pt x="324908" y="354655"/>
                  <a:pt x="304800" y="352538"/>
                </a:cubicBezTo>
                <a:close/>
              </a:path>
            </a:pathLst>
          </a:custGeom>
          <a:noFill/>
          <a:ln w="9525" cap="flat" cmpd="sng" algn="ctr">
            <a:solidFill>
              <a:srgbClr val="FF0000"/>
            </a:solidFill>
            <a:prstDash val="solid"/>
            <a:miter lim="800000"/>
            <a:headEnd type="none" w="med" len="med"/>
            <a:tailEnd type="none" w="med" len="med"/>
          </a:ln>
          <a:effectLst/>
        </p:spPr>
        <p:txBody>
          <a:bodyPr vert="horz" wrap="non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1" lang="zh-CN" altLang="en-US" sz="2400" b="0" i="0" u="none" strike="noStrike" cap="none" normalizeH="0" baseline="0" smtClean="0">
              <a:ln>
                <a:noFill/>
              </a:ln>
              <a:solidFill>
                <a:srgbClr val="FF0000"/>
              </a:solidFill>
              <a:effectLst/>
              <a:latin typeface="Times New Roman" pitchFamily="18" charset="0"/>
              <a:ea typeface="宋体" pitchFamily="2" charset="-122"/>
            </a:endParaRPr>
          </a:p>
        </p:txBody>
      </p:sp>
      <mc:AlternateContent xmlns:mc="http://schemas.openxmlformats.org/markup-compatibility/2006" xmlns:p14="http://schemas.microsoft.com/office/powerpoint/2010/main">
        <mc:Choice Requires="p14">
          <p:contentPart r:id="rId3" p14:bwMode="auto">
            <p14:nvContentPartPr>
              <p14:cNvPr id="2" name="Ink 1"/>
              <p14:cNvContentPartPr/>
              <p14:nvPr/>
            </p14:nvContentPartPr>
            <p14:xfrm>
              <a:off x="11642695" y="3372786"/>
              <a:ext cx="33213" cy="15331"/>
            </p14:xfrm>
          </p:contentPart>
        </mc:Choice>
        <mc:Fallback xmlns="">
          <p:pic>
            <p:nvPicPr>
              <p:cNvPr id="2" name="Ink 1"/>
            </p:nvPicPr>
            <p:blipFill>
              <a:blip r:embed="rId4"/>
            </p:blipFill>
            <p:spPr>
              <a:xfrm>
                <a:off x="11642695" y="3372786"/>
                <a:ext cx="33213" cy="15331"/>
              </a:xfrm>
              <a:prstGeom prst="rect"/>
            </p:spPr>
          </p:pic>
        </mc:Fallback>
      </mc:AlternateContent>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D342AF8A-6C9F-6440-B81F-0F8AB8C85483}" type="datetime1">
              <a:rPr kumimoji="1" lang="zh-CN" altLang="en-US" smtClean="0"/>
            </a:fld>
            <a:endParaRPr kumimoji="1" lang="zh-CN" altLang="en-US" dirty="0"/>
          </a:p>
        </p:txBody>
      </p:sp>
      <p:sp>
        <p:nvSpPr>
          <p:cNvPr id="5" name="灯片编号占位符 4"/>
          <p:cNvSpPr>
            <a:spLocks noGrp="1"/>
          </p:cNvSpPr>
          <p:nvPr>
            <p:ph type="sldNum" sz="quarter" idx="12"/>
          </p:nvPr>
        </p:nvSpPr>
        <p:spPr/>
        <p:txBody>
          <a:bodyPr/>
          <a:lstStyle/>
          <a:p>
            <a:r>
              <a:rPr kumimoji="1" lang="en-US" altLang="zh-CN" smtClean="0"/>
              <a:t>PAGE</a:t>
            </a:r>
            <a:r>
              <a:rPr kumimoji="1" lang="zh-CN" altLang="en-US" smtClean="0"/>
              <a:t> </a:t>
            </a:r>
            <a:fld id="{45C466B8-AFC2-AE4B-94BC-EF87A0F7179E}" type="slidenum">
              <a:rPr kumimoji="1" lang="zh-CN" altLang="en-US" smtClean="0"/>
            </a:fld>
            <a:endParaRPr kumimoji="1" lang="zh-CN" altLang="en-US" dirty="0"/>
          </a:p>
        </p:txBody>
      </p:sp>
      <p:sp>
        <p:nvSpPr>
          <p:cNvPr id="6" name="文本占位符 5"/>
          <p:cNvSpPr>
            <a:spLocks noGrp="1"/>
          </p:cNvSpPr>
          <p:nvPr>
            <p:ph type="body" sz="quarter" idx="14"/>
          </p:nvPr>
        </p:nvSpPr>
        <p:spPr/>
        <p:txBody>
          <a:bodyPr/>
          <a:lstStyle/>
          <a:p>
            <a:endParaRPr lang="zh-CN" altLang="en-US"/>
          </a:p>
        </p:txBody>
      </p:sp>
      <p:pic>
        <p:nvPicPr>
          <p:cNvPr id="7" name="Picture 3"/>
          <p:cNvPicPr>
            <a:picLocks noGrp="1" noChangeAspect="1" noChangeArrowheads="1"/>
          </p:cNvPicPr>
          <p:nvPr>
            <p:ph idx="1"/>
          </p:nvPr>
        </p:nvPicPr>
        <p:blipFill>
          <a:blip r:embed="rId1">
            <a:extLst>
              <a:ext uri="{28A0092B-C50C-407E-A947-70E740481C1C}">
                <a14:useLocalDpi xmlns:a14="http://schemas.microsoft.com/office/drawing/2010/main" val="0"/>
              </a:ext>
            </a:extLst>
          </a:blip>
          <a:srcRect l="4932" t="871" r="4906" b="581"/>
          <a:stretch>
            <a:fillRect/>
          </a:stretch>
        </p:blipFill>
        <p:spPr bwMode="auto">
          <a:xfrm>
            <a:off x="2946399" y="1109560"/>
            <a:ext cx="5715049" cy="49959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7150">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D342AF8A-6C9F-6440-B81F-0F8AB8C85483}" type="datetime1">
              <a:rPr kumimoji="1" lang="zh-CN" altLang="en-US" smtClean="0"/>
            </a:fld>
            <a:endParaRPr kumimoji="1" lang="zh-CN" altLang="en-US" dirty="0"/>
          </a:p>
        </p:txBody>
      </p:sp>
      <p:sp>
        <p:nvSpPr>
          <p:cNvPr id="5" name="灯片编号占位符 4"/>
          <p:cNvSpPr>
            <a:spLocks noGrp="1"/>
          </p:cNvSpPr>
          <p:nvPr>
            <p:ph type="sldNum" sz="quarter" idx="12"/>
          </p:nvPr>
        </p:nvSpPr>
        <p:spPr/>
        <p:txBody>
          <a:bodyPr/>
          <a:lstStyle/>
          <a:p>
            <a:r>
              <a:rPr kumimoji="1" lang="en-US" altLang="zh-CN" smtClean="0"/>
              <a:t>PAGE</a:t>
            </a:r>
            <a:r>
              <a:rPr kumimoji="1" lang="zh-CN" altLang="en-US" smtClean="0"/>
              <a:t> </a:t>
            </a:r>
            <a:fld id="{45C466B8-AFC2-AE4B-94BC-EF87A0F7179E}" type="slidenum">
              <a:rPr kumimoji="1" lang="zh-CN" altLang="en-US" smtClean="0"/>
            </a:fld>
            <a:endParaRPr kumimoji="1" lang="zh-CN" altLang="en-US" dirty="0"/>
          </a:p>
        </p:txBody>
      </p:sp>
      <p:graphicFrame>
        <p:nvGraphicFramePr>
          <p:cNvPr id="7" name="表格 6"/>
          <p:cNvGraphicFramePr>
            <a:graphicFrameLocks noGrp="1"/>
          </p:cNvGraphicFramePr>
          <p:nvPr/>
        </p:nvGraphicFramePr>
        <p:xfrm>
          <a:off x="107504" y="62404"/>
          <a:ext cx="8928992" cy="6497320"/>
        </p:xfrm>
        <a:graphic>
          <a:graphicData uri="http://schemas.openxmlformats.org/drawingml/2006/table">
            <a:tbl>
              <a:tblPr firstRow="1" bandRow="1">
                <a:tableStyleId>{5940675A-B579-460E-94D1-54222C63F5DA}</a:tableStyleId>
              </a:tblPr>
              <a:tblGrid>
                <a:gridCol w="864096"/>
                <a:gridCol w="2808312"/>
                <a:gridCol w="3096344"/>
                <a:gridCol w="2160240"/>
              </a:tblGrid>
              <a:tr h="370840">
                <a:tc>
                  <a:txBody>
                    <a:bodyPr/>
                    <a:lstStyle/>
                    <a:p>
                      <a:pPr algn="ctr"/>
                      <a:r>
                        <a:rPr lang="zh-CN" altLang="en-US" sz="1800" dirty="0" smtClean="0"/>
                        <a:t>操作</a:t>
                      </a:r>
                      <a:endParaRPr lang="zh-CN" altLang="en-US" sz="1800" dirty="0"/>
                    </a:p>
                  </a:txBody>
                  <a:tcPr/>
                </a:tc>
                <a:tc>
                  <a:txBody>
                    <a:bodyPr/>
                    <a:lstStyle/>
                    <a:p>
                      <a:r>
                        <a:rPr lang="zh-CN" altLang="en-US" sz="1800" dirty="0" smtClean="0"/>
                        <a:t>连续文件</a:t>
                      </a:r>
                      <a:endParaRPr lang="zh-CN" altLang="en-US" sz="1800" dirty="0"/>
                    </a:p>
                  </a:txBody>
                  <a:tcPr/>
                </a:tc>
                <a:tc>
                  <a:txBody>
                    <a:bodyPr/>
                    <a:lstStyle/>
                    <a:p>
                      <a:r>
                        <a:rPr lang="zh-CN" altLang="en-US" sz="1800" dirty="0" smtClean="0"/>
                        <a:t>链接文件</a:t>
                      </a:r>
                      <a:endParaRPr lang="zh-CN" altLang="en-US" sz="1800" dirty="0"/>
                    </a:p>
                  </a:txBody>
                  <a:tcPr/>
                </a:tc>
                <a:tc>
                  <a:txBody>
                    <a:bodyPr/>
                    <a:lstStyle/>
                    <a:p>
                      <a:r>
                        <a:rPr lang="zh-CN" altLang="en-US" sz="1800" dirty="0" smtClean="0"/>
                        <a:t>索引文件</a:t>
                      </a:r>
                      <a:endParaRPr lang="zh-CN" altLang="en-US" sz="1800"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1600" dirty="0" smtClean="0"/>
                        <a:t>加在文件开头</a:t>
                      </a:r>
                      <a:endParaRPr lang="en-US" altLang="zh-CN" sz="1600" dirty="0" smtClean="0"/>
                    </a:p>
                  </a:txBody>
                  <a:tcPr/>
                </a:tc>
                <a:tc>
                  <a:txBody>
                    <a:bodyPr/>
                    <a:lstStyle/>
                    <a:p>
                      <a:pPr algn="l"/>
                      <a:r>
                        <a:rPr lang="en-US" altLang="zh-CN" sz="1600" dirty="0" smtClean="0"/>
                        <a:t>201(R/W)</a:t>
                      </a:r>
                      <a:r>
                        <a:rPr lang="zh-CN" altLang="en-US" sz="1600" dirty="0" smtClean="0"/>
                        <a:t>：</a:t>
                      </a:r>
                      <a:r>
                        <a:rPr lang="zh-CN" altLang="en-US" sz="1600" kern="1200" dirty="0" smtClean="0">
                          <a:solidFill>
                            <a:schemeClr val="tx1"/>
                          </a:solidFill>
                          <a:latin typeface="+mn-lt"/>
                          <a:ea typeface="+mn-ea"/>
                          <a:cs typeface="+mn-cs"/>
                        </a:rPr>
                        <a:t>（</a:t>
                      </a:r>
                      <a:r>
                        <a:rPr lang="zh-CN" altLang="en-US" sz="1600" kern="1200" dirty="0" smtClean="0">
                          <a:solidFill>
                            <a:srgbClr val="FF0000"/>
                          </a:solidFill>
                          <a:latin typeface="+mn-lt"/>
                          <a:ea typeface="+mn-ea"/>
                          <a:cs typeface="+mn-cs"/>
                        </a:rPr>
                        <a:t>假设不允许在文件头部增加数据，只能在尾部增加数据）</a:t>
                      </a:r>
                      <a:endParaRPr lang="en-US" altLang="zh-CN" sz="1600" kern="1200" dirty="0" smtClean="0">
                        <a:solidFill>
                          <a:srgbClr val="FF0000"/>
                        </a:solidFill>
                        <a:latin typeface="+mn-lt"/>
                        <a:ea typeface="+mn-ea"/>
                        <a:cs typeface="+mn-cs"/>
                      </a:endParaRPr>
                    </a:p>
                    <a:p>
                      <a:pPr algn="l"/>
                      <a:r>
                        <a:rPr lang="zh-CN" altLang="en-US" sz="1600" kern="1200" dirty="0" smtClean="0">
                          <a:solidFill>
                            <a:schemeClr val="tx1"/>
                          </a:solidFill>
                          <a:latin typeface="+mn-lt"/>
                          <a:ea typeface="+mn-ea"/>
                          <a:cs typeface="+mn-cs"/>
                        </a:rPr>
                        <a:t>原文件第</a:t>
                      </a:r>
                      <a:r>
                        <a:rPr lang="en-US" altLang="zh-CN" sz="1600" kern="1200" dirty="0" smtClean="0">
                          <a:solidFill>
                            <a:schemeClr val="tx1"/>
                          </a:solidFill>
                          <a:latin typeface="+mn-lt"/>
                          <a:ea typeface="+mn-ea"/>
                          <a:cs typeface="+mn-cs"/>
                        </a:rPr>
                        <a:t>1—100</a:t>
                      </a:r>
                      <a:r>
                        <a:rPr lang="zh-CN" altLang="en-US" sz="1600" kern="1200" dirty="0" smtClean="0">
                          <a:solidFill>
                            <a:schemeClr val="tx1"/>
                          </a:solidFill>
                          <a:latin typeface="+mn-lt"/>
                          <a:ea typeface="+mn-ea"/>
                          <a:cs typeface="+mn-cs"/>
                        </a:rPr>
                        <a:t>块</a:t>
                      </a:r>
                      <a:r>
                        <a:rPr lang="zh-CN" altLang="en-US" sz="1600" b="1" u="sng" kern="1200" dirty="0" smtClean="0">
                          <a:solidFill>
                            <a:srgbClr val="7030A0"/>
                          </a:solidFill>
                          <a:latin typeface="+mn-lt"/>
                          <a:ea typeface="+mn-ea"/>
                          <a:cs typeface="+mn-cs"/>
                        </a:rPr>
                        <a:t>读入</a:t>
                      </a:r>
                      <a:r>
                        <a:rPr lang="zh-CN" altLang="en-US" sz="1600" kern="1200" dirty="0" smtClean="0">
                          <a:solidFill>
                            <a:schemeClr val="tx1"/>
                          </a:solidFill>
                          <a:latin typeface="+mn-lt"/>
                          <a:ea typeface="+mn-ea"/>
                          <a:cs typeface="+mn-cs"/>
                        </a:rPr>
                        <a:t>内存；将新加内容</a:t>
                      </a:r>
                      <a:r>
                        <a:rPr lang="zh-CN" altLang="en-US" sz="1600" b="1" u="sng" kern="1200" dirty="0" smtClean="0">
                          <a:solidFill>
                            <a:srgbClr val="7030A0"/>
                          </a:solidFill>
                          <a:latin typeface="+mn-lt"/>
                          <a:ea typeface="+mn-ea"/>
                          <a:cs typeface="+mn-cs"/>
                        </a:rPr>
                        <a:t>写入</a:t>
                      </a:r>
                      <a:r>
                        <a:rPr lang="zh-CN" altLang="en-US" sz="1600" kern="1200" dirty="0" smtClean="0">
                          <a:solidFill>
                            <a:schemeClr val="tx1"/>
                          </a:solidFill>
                          <a:latin typeface="+mn-lt"/>
                          <a:ea typeface="+mn-ea"/>
                          <a:cs typeface="+mn-cs"/>
                        </a:rPr>
                        <a:t>原文件第</a:t>
                      </a:r>
                      <a:r>
                        <a:rPr lang="en-US" altLang="zh-CN" sz="1600" kern="1200" dirty="0" smtClean="0">
                          <a:solidFill>
                            <a:schemeClr val="tx1"/>
                          </a:solidFill>
                          <a:latin typeface="+mn-lt"/>
                          <a:ea typeface="+mn-ea"/>
                          <a:cs typeface="+mn-cs"/>
                        </a:rPr>
                        <a:t>1</a:t>
                      </a:r>
                      <a:r>
                        <a:rPr lang="zh-CN" altLang="en-US" sz="1600" kern="1200" dirty="0" smtClean="0">
                          <a:solidFill>
                            <a:schemeClr val="tx1"/>
                          </a:solidFill>
                          <a:latin typeface="+mn-lt"/>
                          <a:ea typeface="+mn-ea"/>
                          <a:cs typeface="+mn-cs"/>
                        </a:rPr>
                        <a:t>块；将原文件第</a:t>
                      </a:r>
                      <a:r>
                        <a:rPr lang="en-US" altLang="zh-CN" sz="1600" kern="1200" dirty="0" smtClean="0">
                          <a:solidFill>
                            <a:schemeClr val="tx1"/>
                          </a:solidFill>
                          <a:latin typeface="+mn-lt"/>
                          <a:ea typeface="+mn-ea"/>
                          <a:cs typeface="+mn-cs"/>
                        </a:rPr>
                        <a:t>1—100</a:t>
                      </a:r>
                      <a:r>
                        <a:rPr lang="zh-CN" altLang="en-US" sz="1600" kern="1200" dirty="0" smtClean="0">
                          <a:solidFill>
                            <a:schemeClr val="tx1"/>
                          </a:solidFill>
                          <a:latin typeface="+mn-lt"/>
                          <a:ea typeface="+mn-ea"/>
                          <a:cs typeface="+mn-cs"/>
                        </a:rPr>
                        <a:t>块</a:t>
                      </a:r>
                      <a:r>
                        <a:rPr lang="zh-CN" altLang="en-US" sz="1600" b="1" u="sng" kern="1200" dirty="0" smtClean="0">
                          <a:solidFill>
                            <a:srgbClr val="7030A0"/>
                          </a:solidFill>
                          <a:latin typeface="+mn-lt"/>
                          <a:ea typeface="+mn-ea"/>
                          <a:cs typeface="+mn-cs"/>
                        </a:rPr>
                        <a:t>写入</a:t>
                      </a:r>
                      <a:r>
                        <a:rPr lang="zh-CN" altLang="en-US" sz="1600" kern="1200" dirty="0" smtClean="0">
                          <a:solidFill>
                            <a:schemeClr val="tx1"/>
                          </a:solidFill>
                          <a:latin typeface="+mn-lt"/>
                          <a:ea typeface="+mn-ea"/>
                          <a:cs typeface="+mn-cs"/>
                        </a:rPr>
                        <a:t>新插入块之后的连续</a:t>
                      </a:r>
                      <a:r>
                        <a:rPr lang="en-US" altLang="zh-CN" sz="1600" kern="1200" dirty="0" smtClean="0">
                          <a:solidFill>
                            <a:schemeClr val="tx1"/>
                          </a:solidFill>
                          <a:latin typeface="+mn-lt"/>
                          <a:ea typeface="+mn-ea"/>
                          <a:cs typeface="+mn-cs"/>
                        </a:rPr>
                        <a:t>100</a:t>
                      </a:r>
                      <a:r>
                        <a:rPr lang="zh-CN" altLang="en-US" sz="1600" kern="1200" dirty="0" smtClean="0">
                          <a:solidFill>
                            <a:schemeClr val="tx1"/>
                          </a:solidFill>
                          <a:latin typeface="+mn-lt"/>
                          <a:ea typeface="+mn-ea"/>
                          <a:cs typeface="+mn-cs"/>
                        </a:rPr>
                        <a:t>块中；</a:t>
                      </a:r>
                      <a:endParaRPr lang="en-US" altLang="zh-CN" sz="1600" kern="1200" dirty="0" smtClean="0">
                        <a:solidFill>
                          <a:srgbClr val="FF0000"/>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sz="1600" kern="1200" dirty="0" smtClean="0">
                          <a:solidFill>
                            <a:schemeClr val="tx1"/>
                          </a:solidFill>
                          <a:latin typeface="+mn-lt"/>
                          <a:ea typeface="+mn-ea"/>
                          <a:cs typeface="+mn-cs"/>
                        </a:rPr>
                        <a:t>在内存中的文件目录项中修改文件头指针和长度</a:t>
                      </a:r>
                      <a:endParaRPr lang="zh-CN" altLang="en-US" sz="1600" kern="1200" dirty="0" smtClean="0">
                        <a:solidFill>
                          <a:schemeClr val="tx1"/>
                        </a:solidFill>
                        <a:latin typeface="+mn-lt"/>
                        <a:ea typeface="+mn-ea"/>
                        <a:cs typeface="+mn-cs"/>
                      </a:endParaRPr>
                    </a:p>
                  </a:txBody>
                  <a:tcPr/>
                </a:tc>
                <a:tc>
                  <a:txBody>
                    <a:bodyPr/>
                    <a:lstStyle/>
                    <a:p>
                      <a:pPr algn="l"/>
                      <a:r>
                        <a:rPr lang="en-US" altLang="zh-CN" sz="1600" dirty="0" smtClean="0"/>
                        <a:t>1(W)</a:t>
                      </a:r>
                      <a:r>
                        <a:rPr lang="zh-CN" altLang="en-US" sz="1600" dirty="0" smtClean="0"/>
                        <a:t>：</a:t>
                      </a:r>
                      <a:endParaRPr lang="en-US" altLang="zh-CN" sz="1600" dirty="0" smtClean="0"/>
                    </a:p>
                    <a:p>
                      <a:pPr algn="l"/>
                      <a:r>
                        <a:rPr lang="zh-CN" altLang="en-US" sz="1600" dirty="0" smtClean="0"/>
                        <a:t>寻找</a:t>
                      </a:r>
                      <a:r>
                        <a:rPr lang="en-US" altLang="zh-CN" sz="1600" dirty="0" smtClean="0"/>
                        <a:t>1</a:t>
                      </a:r>
                      <a:r>
                        <a:rPr lang="zh-CN" altLang="en-US" sz="1600" dirty="0" smtClean="0"/>
                        <a:t>个磁盘空闲块</a:t>
                      </a:r>
                      <a:r>
                        <a:rPr lang="en-US" altLang="zh-CN" sz="1600" dirty="0" smtClean="0"/>
                        <a:t>x</a:t>
                      </a:r>
                      <a:r>
                        <a:rPr lang="zh-CN" altLang="en-US" sz="1600" dirty="0" smtClean="0"/>
                        <a:t>，将新加内容</a:t>
                      </a:r>
                      <a:r>
                        <a:rPr lang="zh-CN" altLang="en-US" sz="1600" b="1" u="sng" kern="1200" dirty="0" smtClean="0">
                          <a:solidFill>
                            <a:srgbClr val="7030A0"/>
                          </a:solidFill>
                          <a:latin typeface="+mn-lt"/>
                          <a:ea typeface="+mn-ea"/>
                          <a:cs typeface="+mn-cs"/>
                        </a:rPr>
                        <a:t>写入</a:t>
                      </a:r>
                      <a:r>
                        <a:rPr lang="zh-CN" altLang="en-US" sz="1600" dirty="0" smtClean="0"/>
                        <a:t>块</a:t>
                      </a:r>
                      <a:r>
                        <a:rPr lang="en-US" altLang="zh-CN" sz="1600" dirty="0" smtClean="0"/>
                        <a:t>x</a:t>
                      </a:r>
                      <a:r>
                        <a:rPr lang="zh-CN" altLang="en-US" sz="1600" dirty="0" smtClean="0"/>
                        <a:t>，并将新块</a:t>
                      </a:r>
                      <a:r>
                        <a:rPr lang="en-US" altLang="zh-CN" sz="1600" dirty="0" smtClean="0"/>
                        <a:t>x</a:t>
                      </a:r>
                      <a:r>
                        <a:rPr lang="zh-CN" altLang="en-US" sz="1600" dirty="0" smtClean="0"/>
                        <a:t>中的下一块地址指针指向原文件中第</a:t>
                      </a:r>
                      <a:r>
                        <a:rPr lang="en-US" altLang="zh-CN" sz="1600" dirty="0" smtClean="0"/>
                        <a:t>1</a:t>
                      </a:r>
                      <a:r>
                        <a:rPr lang="zh-CN" altLang="en-US" sz="1600" dirty="0" smtClean="0"/>
                        <a:t>块；</a:t>
                      </a:r>
                      <a:endParaRPr lang="en-US" altLang="zh-CN" sz="1600" dirty="0" smtClean="0"/>
                    </a:p>
                    <a:p>
                      <a:pPr algn="l"/>
                      <a:r>
                        <a:rPr lang="zh-CN" altLang="en-US" sz="1600" dirty="0" smtClean="0"/>
                        <a:t>修改内存中的文件目录，将文件头指针指向新块</a:t>
                      </a:r>
                      <a:r>
                        <a:rPr lang="en-US" altLang="zh-CN" sz="1600" dirty="0" smtClean="0"/>
                        <a:t>x</a:t>
                      </a:r>
                      <a:endParaRPr lang="en-US" altLang="zh-CN" sz="1600" dirty="0" smtClean="0"/>
                    </a:p>
                  </a:txBody>
                  <a:tcPr/>
                </a:tc>
                <a:tc>
                  <a:txBody>
                    <a:bodyPr/>
                    <a:lstStyle/>
                    <a:p>
                      <a:pPr algn="l"/>
                      <a:r>
                        <a:rPr lang="en-US" altLang="zh-CN" sz="1600" dirty="0" smtClean="0"/>
                        <a:t>1(W)</a:t>
                      </a:r>
                      <a:r>
                        <a:rPr lang="zh-CN" altLang="en-US" sz="1600" dirty="0" smtClean="0"/>
                        <a:t>：</a:t>
                      </a:r>
                      <a:endParaRPr lang="en-US" altLang="zh-CN" sz="1600" dirty="0" smtClean="0"/>
                    </a:p>
                    <a:p>
                      <a:pPr algn="l"/>
                      <a:r>
                        <a:rPr lang="zh-CN" altLang="en-US" sz="1600" kern="1200" dirty="0" smtClean="0">
                          <a:solidFill>
                            <a:schemeClr val="tx1"/>
                          </a:solidFill>
                          <a:latin typeface="+mn-lt"/>
                          <a:ea typeface="+mn-ea"/>
                          <a:cs typeface="+mn-cs"/>
                        </a:rPr>
                        <a:t>寻找</a:t>
                      </a:r>
                      <a:r>
                        <a:rPr lang="en-US" altLang="zh-CN" sz="1600" kern="1200" dirty="0" smtClean="0">
                          <a:solidFill>
                            <a:schemeClr val="tx1"/>
                          </a:solidFill>
                          <a:latin typeface="+mn-lt"/>
                          <a:ea typeface="+mn-ea"/>
                          <a:cs typeface="+mn-cs"/>
                        </a:rPr>
                        <a:t>1</a:t>
                      </a:r>
                      <a:r>
                        <a:rPr lang="zh-CN" altLang="en-US" sz="1600" kern="1200" dirty="0" smtClean="0">
                          <a:solidFill>
                            <a:schemeClr val="tx1"/>
                          </a:solidFill>
                          <a:latin typeface="+mn-lt"/>
                          <a:ea typeface="+mn-ea"/>
                          <a:cs typeface="+mn-cs"/>
                        </a:rPr>
                        <a:t>个磁盘空闲块</a:t>
                      </a:r>
                      <a:r>
                        <a:rPr lang="en-US" altLang="zh-CN" sz="1600" kern="1200" dirty="0" smtClean="0">
                          <a:solidFill>
                            <a:schemeClr val="tx1"/>
                          </a:solidFill>
                          <a:latin typeface="+mn-lt"/>
                          <a:ea typeface="+mn-ea"/>
                          <a:cs typeface="+mn-cs"/>
                        </a:rPr>
                        <a:t>x</a:t>
                      </a:r>
                      <a:r>
                        <a:rPr lang="zh-CN" altLang="en-US" sz="1600" kern="1200" dirty="0" smtClean="0">
                          <a:solidFill>
                            <a:schemeClr val="tx1"/>
                          </a:solidFill>
                          <a:latin typeface="+mn-lt"/>
                          <a:ea typeface="+mn-ea"/>
                          <a:cs typeface="+mn-cs"/>
                        </a:rPr>
                        <a:t>，将新块内容</a:t>
                      </a:r>
                      <a:r>
                        <a:rPr lang="zh-CN" altLang="en-US" sz="1600" b="1" u="sng" kern="1200" dirty="0" smtClean="0">
                          <a:solidFill>
                            <a:srgbClr val="7030A0"/>
                          </a:solidFill>
                          <a:latin typeface="+mn-lt"/>
                          <a:ea typeface="+mn-ea"/>
                          <a:cs typeface="+mn-cs"/>
                        </a:rPr>
                        <a:t>写入</a:t>
                      </a:r>
                      <a:r>
                        <a:rPr lang="zh-CN" altLang="en-US" sz="1600" kern="1200" dirty="0" smtClean="0">
                          <a:solidFill>
                            <a:schemeClr val="tx1"/>
                          </a:solidFill>
                          <a:latin typeface="+mn-lt"/>
                          <a:ea typeface="+mn-ea"/>
                          <a:cs typeface="+mn-cs"/>
                        </a:rPr>
                        <a:t>该块；</a:t>
                      </a:r>
                      <a:endParaRPr lang="en-US" altLang="zh-CN" sz="1600" kern="120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defRPr/>
                      </a:pPr>
                      <a:endParaRPr lang="en-US" altLang="zh-CN" sz="1600" kern="120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sz="1600" kern="1200" dirty="0" smtClean="0">
                          <a:solidFill>
                            <a:schemeClr val="tx1"/>
                          </a:solidFill>
                          <a:latin typeface="+mn-lt"/>
                          <a:ea typeface="+mn-ea"/>
                          <a:cs typeface="+mn-cs"/>
                        </a:rPr>
                        <a:t>在内存中的索引块中调整索引项顺序，增加索引项，记录新插入块</a:t>
                      </a:r>
                      <a:r>
                        <a:rPr lang="en-US" altLang="zh-CN" sz="1600" kern="1200" dirty="0" smtClean="0">
                          <a:solidFill>
                            <a:schemeClr val="tx1"/>
                          </a:solidFill>
                          <a:latin typeface="+mn-lt"/>
                          <a:ea typeface="+mn-ea"/>
                          <a:cs typeface="+mn-cs"/>
                        </a:rPr>
                        <a:t>x</a:t>
                      </a:r>
                      <a:r>
                        <a:rPr lang="zh-CN" altLang="en-US" sz="1600" kern="1200" dirty="0" smtClean="0">
                          <a:solidFill>
                            <a:schemeClr val="tx1"/>
                          </a:solidFill>
                          <a:latin typeface="+mn-lt"/>
                          <a:ea typeface="+mn-ea"/>
                          <a:cs typeface="+mn-cs"/>
                        </a:rPr>
                        <a:t>的地址</a:t>
                      </a:r>
                      <a:endParaRPr lang="en-US" altLang="zh-CN" sz="1600" kern="1200" dirty="0" smtClean="0">
                        <a:solidFill>
                          <a:schemeClr val="tx1"/>
                        </a:solidFill>
                        <a:latin typeface="+mn-lt"/>
                        <a:ea typeface="+mn-ea"/>
                        <a:cs typeface="+mn-cs"/>
                      </a:endParaRPr>
                    </a:p>
                  </a:txBody>
                  <a:tcPr/>
                </a:tc>
              </a:tr>
              <a:tr h="370840">
                <a:tc>
                  <a:txBody>
                    <a:bodyPr/>
                    <a:lstStyle/>
                    <a:p>
                      <a:endParaRPr lang="en-US" altLang="zh-CN" sz="1600" dirty="0" smtClean="0"/>
                    </a:p>
                    <a:p>
                      <a:r>
                        <a:rPr lang="zh-CN" altLang="en-US" sz="1600" dirty="0" smtClean="0"/>
                        <a:t>加在文件中部</a:t>
                      </a:r>
                      <a:endParaRPr lang="zh-CN" altLang="en-US" sz="1600" dirty="0"/>
                    </a:p>
                  </a:txBody>
                  <a:tcPr/>
                </a:tc>
                <a:tc>
                  <a:txBody>
                    <a:bodyPr/>
                    <a:lstStyle/>
                    <a:p>
                      <a:pPr algn="l"/>
                      <a:r>
                        <a:rPr lang="en-US" altLang="zh-CN" sz="1600" dirty="0" smtClean="0"/>
                        <a:t>101(R/W)</a:t>
                      </a:r>
                      <a:r>
                        <a:rPr lang="zh-CN" altLang="en-US" sz="1600" dirty="0" smtClean="0"/>
                        <a:t>：原文件第</a:t>
                      </a:r>
                      <a:r>
                        <a:rPr lang="en-US" altLang="zh-CN" sz="1600" dirty="0" smtClean="0"/>
                        <a:t>51—100</a:t>
                      </a:r>
                      <a:r>
                        <a:rPr lang="zh-CN" altLang="en-US" sz="1600" dirty="0" smtClean="0"/>
                        <a:t>块</a:t>
                      </a:r>
                      <a:r>
                        <a:rPr lang="zh-CN" altLang="en-US" sz="1600" b="1" u="sng" kern="1200" dirty="0" smtClean="0">
                          <a:solidFill>
                            <a:srgbClr val="7030A0"/>
                          </a:solidFill>
                          <a:latin typeface="+mn-lt"/>
                          <a:ea typeface="+mn-ea"/>
                          <a:cs typeface="+mn-cs"/>
                        </a:rPr>
                        <a:t>读入</a:t>
                      </a:r>
                      <a:r>
                        <a:rPr lang="zh-CN" altLang="en-US" sz="1600" dirty="0" smtClean="0"/>
                        <a:t>内存；新加内容</a:t>
                      </a:r>
                      <a:r>
                        <a:rPr lang="zh-CN" altLang="en-US" sz="1600" b="1" u="sng" kern="1200" dirty="0" smtClean="0">
                          <a:solidFill>
                            <a:srgbClr val="7030A0"/>
                          </a:solidFill>
                          <a:latin typeface="+mn-lt"/>
                          <a:ea typeface="+mn-ea"/>
                          <a:cs typeface="+mn-cs"/>
                        </a:rPr>
                        <a:t>写入</a:t>
                      </a:r>
                      <a:r>
                        <a:rPr lang="zh-CN" altLang="en-US" sz="1600" dirty="0" smtClean="0"/>
                        <a:t>原文件第</a:t>
                      </a:r>
                      <a:r>
                        <a:rPr lang="en-US" altLang="zh-CN" sz="1600" dirty="0" smtClean="0"/>
                        <a:t>51</a:t>
                      </a:r>
                      <a:r>
                        <a:rPr lang="zh-CN" altLang="en-US" sz="1600" dirty="0" smtClean="0"/>
                        <a:t>块；将原文件第</a:t>
                      </a:r>
                      <a:r>
                        <a:rPr lang="en-US" altLang="zh-CN" sz="1600" dirty="0" smtClean="0"/>
                        <a:t>51—100</a:t>
                      </a:r>
                      <a:r>
                        <a:rPr lang="zh-CN" altLang="en-US" sz="1600" dirty="0" smtClean="0"/>
                        <a:t>块</a:t>
                      </a:r>
                      <a:r>
                        <a:rPr lang="zh-CN" altLang="en-US" sz="1600" b="1" u="sng" kern="1200" dirty="0" smtClean="0">
                          <a:solidFill>
                            <a:srgbClr val="7030A0"/>
                          </a:solidFill>
                          <a:latin typeface="+mn-lt"/>
                          <a:ea typeface="+mn-ea"/>
                          <a:cs typeface="+mn-cs"/>
                        </a:rPr>
                        <a:t>写回</a:t>
                      </a:r>
                      <a:r>
                        <a:rPr lang="zh-CN" altLang="en-US" sz="1600" dirty="0" smtClean="0"/>
                        <a:t>新插入块之后的位置；</a:t>
                      </a:r>
                      <a:endParaRPr lang="en-US" altLang="zh-CN" sz="1600" dirty="0" smtClean="0"/>
                    </a:p>
                    <a:p>
                      <a:pPr marL="0" marR="0" indent="0" algn="l" defTabSz="914400" rtl="0" eaLnBrk="1" fontAlgn="auto" latinLnBrk="0" hangingPunct="1">
                        <a:lnSpc>
                          <a:spcPct val="100000"/>
                        </a:lnSpc>
                        <a:spcBef>
                          <a:spcPts val="0"/>
                        </a:spcBef>
                        <a:spcAft>
                          <a:spcPts val="0"/>
                        </a:spcAft>
                        <a:buClrTx/>
                        <a:buSzTx/>
                        <a:buFontTx/>
                        <a:buNone/>
                        <a:defRPr/>
                      </a:pPr>
                      <a:r>
                        <a:rPr lang="zh-CN" altLang="en-US" sz="1600" kern="1200" dirty="0" smtClean="0">
                          <a:solidFill>
                            <a:schemeClr val="tx1"/>
                          </a:solidFill>
                          <a:latin typeface="+mn-lt"/>
                          <a:ea typeface="+mn-ea"/>
                          <a:cs typeface="+mn-cs"/>
                        </a:rPr>
                        <a:t>在内存中的文件目录项中修改文件长度</a:t>
                      </a:r>
                      <a:endParaRPr lang="zh-CN" altLang="en-US" sz="1600" kern="1200" dirty="0" smtClean="0">
                        <a:solidFill>
                          <a:schemeClr val="tx1"/>
                        </a:solidFill>
                        <a:latin typeface="+mn-lt"/>
                        <a:ea typeface="+mn-ea"/>
                        <a:cs typeface="+mn-cs"/>
                      </a:endParaRPr>
                    </a:p>
                  </a:txBody>
                  <a:tcPr/>
                </a:tc>
                <a:tc>
                  <a:txBody>
                    <a:bodyPr/>
                    <a:lstStyle/>
                    <a:p>
                      <a:pPr algn="l"/>
                      <a:r>
                        <a:rPr lang="zh-CN" altLang="en-US" sz="1600" strike="sngStrike" dirty="0" smtClean="0">
                          <a:solidFill>
                            <a:srgbClr val="FF0000"/>
                          </a:solidFill>
                        </a:rPr>
                        <a:t>？</a:t>
                      </a:r>
                      <a:r>
                        <a:rPr lang="en-US" altLang="zh-CN" sz="1600" strike="sngStrike" dirty="0" smtClean="0">
                          <a:solidFill>
                            <a:srgbClr val="FF0000"/>
                          </a:solidFill>
                        </a:rPr>
                        <a:t>51</a:t>
                      </a:r>
                      <a:r>
                        <a:rPr lang="en-US" altLang="zh-CN" sz="1600" dirty="0" smtClean="0">
                          <a:solidFill>
                            <a:srgbClr val="FF0000"/>
                          </a:solidFill>
                        </a:rPr>
                        <a:t>52(R/W)</a:t>
                      </a:r>
                      <a:r>
                        <a:rPr lang="zh-CN" altLang="en-US" sz="1600" dirty="0" smtClean="0"/>
                        <a:t>：</a:t>
                      </a:r>
                      <a:endParaRPr lang="en-US" altLang="zh-CN" sz="1600" dirty="0" smtClean="0"/>
                    </a:p>
                    <a:p>
                      <a:pPr algn="l"/>
                      <a:r>
                        <a:rPr lang="zh-CN" altLang="en-US" sz="1600" dirty="0" smtClean="0"/>
                        <a:t>依次</a:t>
                      </a:r>
                      <a:r>
                        <a:rPr lang="zh-CN" altLang="en-US" sz="1600" b="1" u="sng" kern="1200" dirty="0" smtClean="0">
                          <a:solidFill>
                            <a:srgbClr val="7030A0"/>
                          </a:solidFill>
                          <a:latin typeface="+mn-lt"/>
                          <a:ea typeface="+mn-ea"/>
                          <a:cs typeface="+mn-cs"/>
                        </a:rPr>
                        <a:t>读入</a:t>
                      </a:r>
                      <a:r>
                        <a:rPr lang="zh-CN" altLang="en-US" sz="1600" dirty="0" smtClean="0"/>
                        <a:t>原文件第</a:t>
                      </a:r>
                      <a:r>
                        <a:rPr lang="en-US" altLang="zh-CN" sz="1600" dirty="0" smtClean="0"/>
                        <a:t>1-50</a:t>
                      </a:r>
                      <a:r>
                        <a:rPr lang="zh-CN" altLang="en-US" sz="1600" dirty="0" smtClean="0"/>
                        <a:t>块，从第</a:t>
                      </a:r>
                      <a:r>
                        <a:rPr lang="en-US" altLang="zh-CN" sz="1600" dirty="0" smtClean="0"/>
                        <a:t>50</a:t>
                      </a:r>
                      <a:r>
                        <a:rPr lang="zh-CN" altLang="en-US" sz="1600" dirty="0" smtClean="0"/>
                        <a:t>块中得到第</a:t>
                      </a:r>
                      <a:r>
                        <a:rPr lang="en-US" altLang="zh-CN" sz="1600" dirty="0" smtClean="0"/>
                        <a:t>51</a:t>
                      </a:r>
                      <a:r>
                        <a:rPr lang="zh-CN" altLang="en-US" sz="1600" dirty="0" smtClean="0"/>
                        <a:t>块的地址指针</a:t>
                      </a:r>
                      <a:r>
                        <a:rPr lang="en-US" altLang="zh-CN" sz="1600" dirty="0" smtClean="0">
                          <a:solidFill>
                            <a:srgbClr val="FF0000"/>
                          </a:solidFill>
                        </a:rPr>
                        <a:t>p</a:t>
                      </a:r>
                      <a:r>
                        <a:rPr lang="zh-CN" altLang="en-US" sz="1600" dirty="0" smtClean="0"/>
                        <a:t>；新加内容和地址</a:t>
                      </a:r>
                      <a:r>
                        <a:rPr lang="en-US" altLang="zh-CN" sz="1600" dirty="0" smtClean="0">
                          <a:solidFill>
                            <a:srgbClr val="FF0000"/>
                          </a:solidFill>
                        </a:rPr>
                        <a:t>p</a:t>
                      </a:r>
                      <a:r>
                        <a:rPr lang="zh-CN" altLang="en-US" sz="1600" b="1" u="sng" kern="1200" dirty="0" smtClean="0">
                          <a:solidFill>
                            <a:srgbClr val="7030A0"/>
                          </a:solidFill>
                          <a:latin typeface="+mn-lt"/>
                          <a:ea typeface="+mn-ea"/>
                          <a:cs typeface="+mn-cs"/>
                        </a:rPr>
                        <a:t>写入</a:t>
                      </a:r>
                      <a:r>
                        <a:rPr lang="zh-CN" altLang="en-US" sz="1600" dirty="0" smtClean="0"/>
                        <a:t>新磁盘空闲块</a:t>
                      </a:r>
                      <a:r>
                        <a:rPr lang="en-US" altLang="zh-CN" sz="1600" dirty="0" smtClean="0">
                          <a:solidFill>
                            <a:srgbClr val="FF0000"/>
                          </a:solidFill>
                        </a:rPr>
                        <a:t>k</a:t>
                      </a:r>
                      <a:r>
                        <a:rPr lang="zh-CN" altLang="en-US" sz="1600" dirty="0" smtClean="0"/>
                        <a:t>；在第</a:t>
                      </a:r>
                      <a:r>
                        <a:rPr lang="en-US" altLang="zh-CN" sz="1600" dirty="0" smtClean="0"/>
                        <a:t>50</a:t>
                      </a:r>
                      <a:r>
                        <a:rPr lang="zh-CN" altLang="en-US" sz="1600" dirty="0" smtClean="0"/>
                        <a:t>块中记录新磁盘块地址</a:t>
                      </a:r>
                      <a:r>
                        <a:rPr lang="en-US" altLang="zh-CN" sz="1600" dirty="0" smtClean="0">
                          <a:solidFill>
                            <a:srgbClr val="FF0000"/>
                          </a:solidFill>
                        </a:rPr>
                        <a:t>k</a:t>
                      </a:r>
                      <a:r>
                        <a:rPr lang="zh-CN" altLang="en-US" sz="1600" dirty="0" smtClean="0">
                          <a:solidFill>
                            <a:srgbClr val="FF0000"/>
                          </a:solidFill>
                        </a:rPr>
                        <a:t>，修改后的第</a:t>
                      </a:r>
                      <a:r>
                        <a:rPr lang="en-US" altLang="zh-CN" sz="1600" dirty="0" smtClean="0">
                          <a:solidFill>
                            <a:srgbClr val="FF0000"/>
                          </a:solidFill>
                        </a:rPr>
                        <a:t>50</a:t>
                      </a:r>
                      <a:r>
                        <a:rPr lang="zh-CN" altLang="en-US" sz="1600" dirty="0" smtClean="0">
                          <a:solidFill>
                            <a:srgbClr val="FF0000"/>
                          </a:solidFill>
                        </a:rPr>
                        <a:t>块内容</a:t>
                      </a:r>
                      <a:r>
                        <a:rPr lang="zh-CN" altLang="en-US" sz="1600" b="1" u="sng" kern="1200" dirty="0" smtClean="0">
                          <a:solidFill>
                            <a:srgbClr val="7030A0"/>
                          </a:solidFill>
                          <a:latin typeface="+mn-lt"/>
                          <a:ea typeface="+mn-ea"/>
                          <a:cs typeface="+mn-cs"/>
                        </a:rPr>
                        <a:t>写回</a:t>
                      </a:r>
                      <a:r>
                        <a:rPr lang="zh-CN" altLang="en-US" sz="1600" dirty="0" smtClean="0">
                          <a:solidFill>
                            <a:srgbClr val="FF0000"/>
                          </a:solidFill>
                        </a:rPr>
                        <a:t>磁盘</a:t>
                      </a:r>
                      <a:endParaRPr lang="zh-CN" altLang="en-US" sz="1600" dirty="0">
                        <a:solidFill>
                          <a:srgbClr val="FF0000"/>
                        </a:solidFill>
                      </a:endParaRPr>
                    </a:p>
                  </a:txBody>
                  <a:tcPr/>
                </a:tc>
                <a:tc>
                  <a:txBody>
                    <a:bodyPr/>
                    <a:lstStyle/>
                    <a:p>
                      <a:pPr algn="l"/>
                      <a:r>
                        <a:rPr lang="en-US" altLang="zh-CN" sz="1600" dirty="0" smtClean="0"/>
                        <a:t>1(W)</a:t>
                      </a:r>
                      <a:r>
                        <a:rPr lang="zh-CN" altLang="en-US" sz="1600" dirty="0" smtClean="0"/>
                        <a:t>：</a:t>
                      </a:r>
                      <a:endParaRPr lang="en-US" altLang="zh-CN" sz="1600" dirty="0" smtClean="0"/>
                    </a:p>
                    <a:p>
                      <a:pPr algn="l"/>
                      <a:r>
                        <a:rPr lang="zh-CN" altLang="en-US" sz="1600" kern="1200" dirty="0" smtClean="0">
                          <a:solidFill>
                            <a:schemeClr val="tx1"/>
                          </a:solidFill>
                          <a:latin typeface="+mn-lt"/>
                          <a:ea typeface="+mn-ea"/>
                          <a:cs typeface="+mn-cs"/>
                        </a:rPr>
                        <a:t>新加内容</a:t>
                      </a:r>
                      <a:r>
                        <a:rPr lang="zh-CN" altLang="en-US" sz="1600" b="1" u="sng" kern="1200" dirty="0" smtClean="0">
                          <a:solidFill>
                            <a:srgbClr val="7030A0"/>
                          </a:solidFill>
                          <a:latin typeface="+mn-lt"/>
                          <a:ea typeface="+mn-ea"/>
                          <a:cs typeface="+mn-cs"/>
                        </a:rPr>
                        <a:t>写入</a:t>
                      </a:r>
                      <a:r>
                        <a:rPr lang="zh-CN" altLang="en-US" sz="1600" kern="1200" dirty="0" smtClean="0">
                          <a:solidFill>
                            <a:schemeClr val="tx1"/>
                          </a:solidFill>
                          <a:latin typeface="+mn-lt"/>
                          <a:ea typeface="+mn-ea"/>
                          <a:cs typeface="+mn-cs"/>
                        </a:rPr>
                        <a:t>新磁盘空闲块</a:t>
                      </a:r>
                      <a:r>
                        <a:rPr lang="en-US" altLang="zh-CN" sz="1600" kern="1200" dirty="0" smtClean="0">
                          <a:solidFill>
                            <a:schemeClr val="tx1"/>
                          </a:solidFill>
                          <a:latin typeface="+mn-lt"/>
                          <a:ea typeface="+mn-ea"/>
                          <a:cs typeface="+mn-cs"/>
                        </a:rPr>
                        <a:t>x</a:t>
                      </a:r>
                      <a:r>
                        <a:rPr lang="zh-CN" altLang="en-US" sz="1600" kern="1200" dirty="0" smtClean="0">
                          <a:solidFill>
                            <a:schemeClr val="tx1"/>
                          </a:solidFill>
                          <a:latin typeface="+mn-lt"/>
                          <a:ea typeface="+mn-ea"/>
                          <a:cs typeface="+mn-cs"/>
                        </a:rPr>
                        <a:t>；</a:t>
                      </a:r>
                      <a:endParaRPr lang="en-US" altLang="zh-CN" sz="1600" kern="120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sz="1600" kern="1200" dirty="0" smtClean="0">
                          <a:solidFill>
                            <a:schemeClr val="tx1"/>
                          </a:solidFill>
                          <a:latin typeface="+mn-lt"/>
                          <a:ea typeface="+mn-ea"/>
                          <a:cs typeface="+mn-cs"/>
                        </a:rPr>
                        <a:t>在内存中的索引块中调整索引项顺序，增加索引项记录新插入块</a:t>
                      </a:r>
                      <a:r>
                        <a:rPr lang="en-US" altLang="zh-CN" sz="1600" kern="1200" dirty="0" smtClean="0">
                          <a:solidFill>
                            <a:schemeClr val="tx1"/>
                          </a:solidFill>
                          <a:latin typeface="+mn-lt"/>
                          <a:ea typeface="+mn-ea"/>
                          <a:cs typeface="+mn-cs"/>
                        </a:rPr>
                        <a:t>x</a:t>
                      </a:r>
                      <a:r>
                        <a:rPr lang="zh-CN" altLang="en-US" sz="1600" kern="1200" dirty="0" smtClean="0">
                          <a:solidFill>
                            <a:schemeClr val="tx1"/>
                          </a:solidFill>
                          <a:latin typeface="+mn-lt"/>
                          <a:ea typeface="+mn-ea"/>
                          <a:cs typeface="+mn-cs"/>
                        </a:rPr>
                        <a:t>的地址</a:t>
                      </a:r>
                      <a:endParaRPr lang="en-US" altLang="zh-CN" sz="1600" kern="1200" dirty="0" smtClean="0">
                        <a:solidFill>
                          <a:schemeClr val="tx1"/>
                        </a:solidFill>
                        <a:latin typeface="+mn-lt"/>
                        <a:ea typeface="+mn-ea"/>
                        <a:cs typeface="+mn-cs"/>
                      </a:endParaRPr>
                    </a:p>
                  </a:txBody>
                  <a:tcPr/>
                </a:tc>
              </a:tr>
              <a:tr h="370840">
                <a:tc>
                  <a:txBody>
                    <a:bodyPr/>
                    <a:lstStyle/>
                    <a:p>
                      <a:r>
                        <a:rPr lang="zh-CN" altLang="en-US" sz="1600" dirty="0" smtClean="0"/>
                        <a:t>加在文件末尾</a:t>
                      </a:r>
                      <a:endParaRPr lang="zh-CN" altLang="en-US" sz="1600" dirty="0"/>
                    </a:p>
                  </a:txBody>
                  <a:tcPr/>
                </a:tc>
                <a:tc>
                  <a:txBody>
                    <a:bodyPr/>
                    <a:lstStyle/>
                    <a:p>
                      <a:pPr algn="l"/>
                      <a:r>
                        <a:rPr lang="en-US" altLang="zh-CN" sz="1600" dirty="0" smtClean="0"/>
                        <a:t>1(W)</a:t>
                      </a:r>
                      <a:r>
                        <a:rPr lang="zh-CN" altLang="en-US" sz="1600" dirty="0" smtClean="0"/>
                        <a:t>：</a:t>
                      </a:r>
                      <a:endParaRPr lang="en-US" altLang="zh-CN" sz="1600" dirty="0" smtClean="0"/>
                    </a:p>
                    <a:p>
                      <a:pPr algn="l"/>
                      <a:r>
                        <a:rPr lang="zh-CN" altLang="en-US" sz="1600" kern="1200" dirty="0" smtClean="0">
                          <a:solidFill>
                            <a:schemeClr val="tx1"/>
                          </a:solidFill>
                          <a:latin typeface="+mn-lt"/>
                          <a:ea typeface="+mn-ea"/>
                          <a:cs typeface="+mn-cs"/>
                        </a:rPr>
                        <a:t>新加内容</a:t>
                      </a:r>
                      <a:r>
                        <a:rPr lang="zh-CN" altLang="en-US" sz="1600" b="1" u="sng" kern="1200" dirty="0" smtClean="0">
                          <a:solidFill>
                            <a:srgbClr val="7030A0"/>
                          </a:solidFill>
                          <a:latin typeface="+mn-lt"/>
                          <a:ea typeface="+mn-ea"/>
                          <a:cs typeface="+mn-cs"/>
                        </a:rPr>
                        <a:t>写入</a:t>
                      </a:r>
                      <a:r>
                        <a:rPr lang="zh-CN" altLang="en-US" sz="1600" kern="1200" dirty="0" smtClean="0">
                          <a:solidFill>
                            <a:schemeClr val="tx1"/>
                          </a:solidFill>
                          <a:latin typeface="+mn-lt"/>
                          <a:ea typeface="+mn-ea"/>
                          <a:cs typeface="+mn-cs"/>
                        </a:rPr>
                        <a:t>原文件第</a:t>
                      </a:r>
                      <a:r>
                        <a:rPr lang="en-US" altLang="zh-CN" sz="1600" kern="1200" dirty="0" smtClean="0">
                          <a:solidFill>
                            <a:schemeClr val="tx1"/>
                          </a:solidFill>
                          <a:latin typeface="+mn-lt"/>
                          <a:ea typeface="+mn-ea"/>
                          <a:cs typeface="+mn-cs"/>
                        </a:rPr>
                        <a:t>100</a:t>
                      </a:r>
                      <a:r>
                        <a:rPr lang="zh-CN" altLang="en-US" sz="1600" kern="1200" dirty="0" smtClean="0">
                          <a:solidFill>
                            <a:schemeClr val="tx1"/>
                          </a:solidFill>
                          <a:latin typeface="+mn-lt"/>
                          <a:ea typeface="+mn-ea"/>
                          <a:cs typeface="+mn-cs"/>
                        </a:rPr>
                        <a:t>块</a:t>
                      </a:r>
                      <a:r>
                        <a:rPr lang="en-US" altLang="zh-CN" sz="1600" kern="1200" dirty="0" smtClean="0">
                          <a:solidFill>
                            <a:schemeClr val="tx1"/>
                          </a:solidFill>
                          <a:latin typeface="+mn-lt"/>
                          <a:ea typeface="+mn-ea"/>
                          <a:cs typeface="+mn-cs"/>
                        </a:rPr>
                        <a:t>M100</a:t>
                      </a:r>
                      <a:r>
                        <a:rPr lang="zh-CN" altLang="en-US" sz="1600" kern="1200" dirty="0" smtClean="0">
                          <a:solidFill>
                            <a:schemeClr val="tx1"/>
                          </a:solidFill>
                          <a:latin typeface="+mn-lt"/>
                          <a:ea typeface="+mn-ea"/>
                          <a:cs typeface="+mn-cs"/>
                        </a:rPr>
                        <a:t>之后的第</a:t>
                      </a:r>
                      <a:r>
                        <a:rPr lang="en-US" altLang="zh-CN" sz="1600" kern="1200" dirty="0" smtClean="0">
                          <a:solidFill>
                            <a:schemeClr val="tx1"/>
                          </a:solidFill>
                          <a:latin typeface="+mn-lt"/>
                          <a:ea typeface="+mn-ea"/>
                          <a:cs typeface="+mn-cs"/>
                        </a:rPr>
                        <a:t>101</a:t>
                      </a:r>
                      <a:r>
                        <a:rPr lang="zh-CN" altLang="en-US" sz="1600" kern="1200" dirty="0" smtClean="0">
                          <a:solidFill>
                            <a:schemeClr val="tx1"/>
                          </a:solidFill>
                          <a:latin typeface="+mn-lt"/>
                          <a:ea typeface="+mn-ea"/>
                          <a:cs typeface="+mn-cs"/>
                        </a:rPr>
                        <a:t>块；</a:t>
                      </a:r>
                      <a:endParaRPr lang="en-US" altLang="zh-CN" sz="1600" kern="1200" dirty="0" smtClean="0">
                        <a:solidFill>
                          <a:schemeClr val="tx1"/>
                        </a:solidFill>
                        <a:latin typeface="+mn-lt"/>
                        <a:ea typeface="+mn-ea"/>
                        <a:cs typeface="+mn-cs"/>
                      </a:endParaRPr>
                    </a:p>
                    <a:p>
                      <a:pPr algn="l"/>
                      <a:r>
                        <a:rPr lang="zh-CN" altLang="en-US" sz="1600" kern="1200" dirty="0" smtClean="0">
                          <a:solidFill>
                            <a:schemeClr val="tx1"/>
                          </a:solidFill>
                          <a:latin typeface="+mn-lt"/>
                          <a:ea typeface="+mn-ea"/>
                          <a:cs typeface="+mn-cs"/>
                        </a:rPr>
                        <a:t>在内存中的文件目录项中修改文件长度</a:t>
                      </a:r>
                      <a:endParaRPr lang="zh-CN" altLang="en-US" sz="1600" kern="1200" dirty="0">
                        <a:solidFill>
                          <a:schemeClr val="tx1"/>
                        </a:solidFill>
                        <a:latin typeface="+mn-lt"/>
                        <a:ea typeface="+mn-ea"/>
                        <a:cs typeface="+mn-cs"/>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sz="1600" strike="sngStrike" kern="1200" dirty="0" smtClean="0">
                          <a:solidFill>
                            <a:srgbClr val="FF0000"/>
                          </a:solidFill>
                          <a:latin typeface="+mn-lt"/>
                          <a:ea typeface="+mn-ea"/>
                          <a:cs typeface="+mn-cs"/>
                        </a:rPr>
                        <a:t>2</a:t>
                      </a:r>
                      <a:r>
                        <a:rPr lang="en-US" altLang="zh-CN" sz="1600" dirty="0" smtClean="0">
                          <a:solidFill>
                            <a:srgbClr val="FF0000"/>
                          </a:solidFill>
                        </a:rPr>
                        <a:t>3(R/W)</a:t>
                      </a:r>
                      <a:r>
                        <a:rPr lang="zh-CN" altLang="en-US" sz="1600" dirty="0" smtClean="0"/>
                        <a:t>：</a:t>
                      </a:r>
                      <a:endParaRPr lang="en-US" altLang="zh-CN" sz="1600" dirty="0" smtClean="0"/>
                    </a:p>
                    <a:p>
                      <a:pPr marL="0" marR="0" indent="0" algn="l" defTabSz="914400" rtl="0" eaLnBrk="1" fontAlgn="auto" latinLnBrk="0" hangingPunct="1">
                        <a:lnSpc>
                          <a:spcPct val="100000"/>
                        </a:lnSpc>
                        <a:spcBef>
                          <a:spcPts val="0"/>
                        </a:spcBef>
                        <a:spcAft>
                          <a:spcPts val="0"/>
                        </a:spcAft>
                        <a:buClrTx/>
                        <a:buSzTx/>
                        <a:buFontTx/>
                        <a:buNone/>
                        <a:defRPr/>
                      </a:pPr>
                      <a:r>
                        <a:rPr lang="zh-CN" altLang="en-US" sz="1600" kern="1200" dirty="0" smtClean="0">
                          <a:solidFill>
                            <a:schemeClr val="tx1"/>
                          </a:solidFill>
                          <a:latin typeface="+mn-lt"/>
                          <a:ea typeface="+mn-ea"/>
                          <a:cs typeface="+mn-cs"/>
                        </a:rPr>
                        <a:t>新加内容</a:t>
                      </a:r>
                      <a:r>
                        <a:rPr lang="zh-CN" altLang="en-US" sz="1600" b="1" u="sng" kern="1200" dirty="0" smtClean="0">
                          <a:solidFill>
                            <a:srgbClr val="7030A0"/>
                          </a:solidFill>
                          <a:latin typeface="+mn-lt"/>
                          <a:ea typeface="+mn-ea"/>
                          <a:cs typeface="+mn-cs"/>
                        </a:rPr>
                        <a:t>写入</a:t>
                      </a:r>
                      <a:r>
                        <a:rPr lang="zh-CN" altLang="en-US" sz="1600" kern="1200" dirty="0" smtClean="0">
                          <a:solidFill>
                            <a:schemeClr val="tx1"/>
                          </a:solidFill>
                          <a:latin typeface="+mn-lt"/>
                          <a:ea typeface="+mn-ea"/>
                          <a:cs typeface="+mn-cs"/>
                        </a:rPr>
                        <a:t>新的磁盘空闲块</a:t>
                      </a:r>
                      <a:r>
                        <a:rPr lang="en-US" altLang="zh-CN" sz="1600" kern="1200" dirty="0" smtClean="0">
                          <a:solidFill>
                            <a:schemeClr val="tx1"/>
                          </a:solidFill>
                          <a:latin typeface="+mn-lt"/>
                          <a:ea typeface="+mn-ea"/>
                          <a:cs typeface="+mn-cs"/>
                        </a:rPr>
                        <a:t>x</a:t>
                      </a:r>
                      <a:r>
                        <a:rPr lang="zh-CN" altLang="en-US" sz="1600" kern="1200" dirty="0" smtClean="0">
                          <a:solidFill>
                            <a:schemeClr val="tx1"/>
                          </a:solidFill>
                          <a:latin typeface="+mn-lt"/>
                          <a:ea typeface="+mn-ea"/>
                          <a:cs typeface="+mn-cs"/>
                        </a:rPr>
                        <a:t>；根据</a:t>
                      </a:r>
                      <a:r>
                        <a:rPr lang="zh-CN" altLang="en-US" sz="1600" b="1" u="sng" kern="1200" dirty="0" smtClean="0">
                          <a:solidFill>
                            <a:srgbClr val="C00000"/>
                          </a:solidFill>
                          <a:latin typeface="+mn-lt"/>
                          <a:ea typeface="+mn-ea"/>
                          <a:cs typeface="+mn-cs"/>
                        </a:rPr>
                        <a:t>文件尾指针</a:t>
                      </a:r>
                      <a:r>
                        <a:rPr lang="zh-CN" altLang="en-US" sz="1600" kern="1200" dirty="0" smtClean="0">
                          <a:solidFill>
                            <a:schemeClr val="tx1"/>
                          </a:solidFill>
                          <a:latin typeface="+mn-lt"/>
                          <a:ea typeface="+mn-ea"/>
                          <a:cs typeface="+mn-cs"/>
                        </a:rPr>
                        <a:t>找到文件最后</a:t>
                      </a:r>
                      <a:r>
                        <a:rPr lang="en-US" altLang="zh-CN" sz="1600" kern="1200" dirty="0" smtClean="0">
                          <a:solidFill>
                            <a:schemeClr val="tx1"/>
                          </a:solidFill>
                          <a:latin typeface="+mn-lt"/>
                          <a:ea typeface="+mn-ea"/>
                          <a:cs typeface="+mn-cs"/>
                        </a:rPr>
                        <a:t>1</a:t>
                      </a:r>
                      <a:r>
                        <a:rPr lang="zh-CN" altLang="en-US" sz="1600" kern="1200" dirty="0" smtClean="0">
                          <a:solidFill>
                            <a:schemeClr val="tx1"/>
                          </a:solidFill>
                          <a:latin typeface="+mn-lt"/>
                          <a:ea typeface="+mn-ea"/>
                          <a:cs typeface="+mn-cs"/>
                        </a:rPr>
                        <a:t>块（第</a:t>
                      </a:r>
                      <a:r>
                        <a:rPr lang="en-US" altLang="zh-CN" sz="1600" kern="1200" dirty="0" smtClean="0">
                          <a:solidFill>
                            <a:schemeClr val="tx1"/>
                          </a:solidFill>
                          <a:latin typeface="+mn-lt"/>
                          <a:ea typeface="+mn-ea"/>
                          <a:cs typeface="+mn-cs"/>
                        </a:rPr>
                        <a:t>100</a:t>
                      </a:r>
                      <a:r>
                        <a:rPr lang="zh-CN" altLang="en-US" sz="1600" kern="1200" dirty="0" smtClean="0">
                          <a:solidFill>
                            <a:schemeClr val="tx1"/>
                          </a:solidFill>
                          <a:latin typeface="+mn-lt"/>
                          <a:ea typeface="+mn-ea"/>
                          <a:cs typeface="+mn-cs"/>
                        </a:rPr>
                        <a:t>块）</a:t>
                      </a:r>
                      <a:r>
                        <a:rPr lang="en-US" altLang="zh-CN" sz="1600" kern="1200" dirty="0" smtClean="0">
                          <a:solidFill>
                            <a:schemeClr val="tx1"/>
                          </a:solidFill>
                          <a:latin typeface="+mn-lt"/>
                          <a:ea typeface="+mn-ea"/>
                          <a:cs typeface="+mn-cs"/>
                        </a:rPr>
                        <a:t>M100</a:t>
                      </a:r>
                      <a:r>
                        <a:rPr lang="zh-CN" altLang="en-US" sz="1600" kern="1200" dirty="0" smtClean="0">
                          <a:solidFill>
                            <a:schemeClr val="tx1"/>
                          </a:solidFill>
                          <a:latin typeface="+mn-lt"/>
                          <a:ea typeface="+mn-ea"/>
                          <a:cs typeface="+mn-cs"/>
                        </a:rPr>
                        <a:t>，将</a:t>
                      </a:r>
                      <a:r>
                        <a:rPr lang="en-US" altLang="zh-CN" sz="1600" kern="1200" dirty="0" smtClean="0">
                          <a:solidFill>
                            <a:schemeClr val="tx1"/>
                          </a:solidFill>
                          <a:latin typeface="+mn-lt"/>
                          <a:ea typeface="+mn-ea"/>
                          <a:cs typeface="+mn-cs"/>
                        </a:rPr>
                        <a:t>M100</a:t>
                      </a:r>
                      <a:r>
                        <a:rPr lang="zh-CN" altLang="en-US" sz="1600" b="1" u="sng" kern="1200" dirty="0" smtClean="0">
                          <a:solidFill>
                            <a:srgbClr val="7030A0"/>
                          </a:solidFill>
                          <a:latin typeface="+mn-lt"/>
                          <a:ea typeface="+mn-ea"/>
                          <a:cs typeface="+mn-cs"/>
                        </a:rPr>
                        <a:t>读入</a:t>
                      </a:r>
                      <a:r>
                        <a:rPr lang="zh-CN" altLang="en-US" sz="1600" kern="1200" dirty="0" smtClean="0">
                          <a:solidFill>
                            <a:schemeClr val="tx1"/>
                          </a:solidFill>
                          <a:latin typeface="+mn-lt"/>
                          <a:ea typeface="+mn-ea"/>
                          <a:cs typeface="+mn-cs"/>
                        </a:rPr>
                        <a:t>内存；</a:t>
                      </a:r>
                      <a:endParaRPr lang="en-US" altLang="zh-CN" sz="1600" kern="120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sz="1600" kern="1200" dirty="0" smtClean="0">
                          <a:solidFill>
                            <a:schemeClr val="tx1"/>
                          </a:solidFill>
                          <a:latin typeface="+mn-lt"/>
                          <a:ea typeface="+mn-ea"/>
                          <a:cs typeface="+mn-cs"/>
                        </a:rPr>
                        <a:t>在</a:t>
                      </a:r>
                      <a:r>
                        <a:rPr lang="en-US" altLang="zh-CN" sz="1600" kern="1200" dirty="0" smtClean="0">
                          <a:solidFill>
                            <a:schemeClr val="tx1"/>
                          </a:solidFill>
                          <a:latin typeface="+mn-lt"/>
                          <a:ea typeface="+mn-ea"/>
                          <a:cs typeface="+mn-cs"/>
                        </a:rPr>
                        <a:t>M100</a:t>
                      </a:r>
                      <a:r>
                        <a:rPr lang="zh-CN" altLang="en-US" sz="1600" kern="1200" dirty="0" smtClean="0">
                          <a:solidFill>
                            <a:schemeClr val="tx1"/>
                          </a:solidFill>
                          <a:latin typeface="+mn-lt"/>
                          <a:ea typeface="+mn-ea"/>
                          <a:cs typeface="+mn-cs"/>
                        </a:rPr>
                        <a:t>的地址指针指向新加入块</a:t>
                      </a:r>
                      <a:r>
                        <a:rPr lang="en-US" altLang="zh-CN" sz="1600" kern="1200" dirty="0" smtClean="0">
                          <a:solidFill>
                            <a:schemeClr val="tx1"/>
                          </a:solidFill>
                          <a:latin typeface="+mn-lt"/>
                          <a:ea typeface="+mn-ea"/>
                          <a:cs typeface="+mn-cs"/>
                        </a:rPr>
                        <a:t>x</a:t>
                      </a:r>
                      <a:r>
                        <a:rPr lang="zh-CN" altLang="en-US" sz="1600" kern="1200" dirty="0" smtClean="0">
                          <a:solidFill>
                            <a:schemeClr val="tx1"/>
                          </a:solidFill>
                          <a:latin typeface="+mn-lt"/>
                          <a:ea typeface="+mn-ea"/>
                          <a:cs typeface="+mn-cs"/>
                        </a:rPr>
                        <a:t>，并将</a:t>
                      </a:r>
                      <a:r>
                        <a:rPr lang="en-US" altLang="zh-CN" sz="1600" kern="1200" dirty="0" smtClean="0">
                          <a:solidFill>
                            <a:schemeClr val="tx1"/>
                          </a:solidFill>
                          <a:latin typeface="+mn-lt"/>
                          <a:ea typeface="+mn-ea"/>
                          <a:cs typeface="+mn-cs"/>
                        </a:rPr>
                        <a:t>N</a:t>
                      </a:r>
                      <a:r>
                        <a:rPr lang="zh-CN" altLang="en-US" sz="1600" b="1" u="sng" kern="1200" dirty="0" smtClean="0">
                          <a:solidFill>
                            <a:srgbClr val="7030A0"/>
                          </a:solidFill>
                          <a:latin typeface="+mn-lt"/>
                          <a:ea typeface="+mn-ea"/>
                          <a:cs typeface="+mn-cs"/>
                        </a:rPr>
                        <a:t>写回</a:t>
                      </a:r>
                      <a:r>
                        <a:rPr lang="zh-CN" altLang="en-US" sz="1600" kern="1200" dirty="0" smtClean="0">
                          <a:solidFill>
                            <a:schemeClr val="tx1"/>
                          </a:solidFill>
                          <a:latin typeface="+mn-lt"/>
                          <a:ea typeface="+mn-ea"/>
                          <a:cs typeface="+mn-cs"/>
                        </a:rPr>
                        <a:t>磁盘；</a:t>
                      </a:r>
                      <a:endParaRPr lang="en-US" altLang="zh-CN" sz="1600" kern="120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sz="1600" kern="1200" dirty="0" smtClean="0">
                          <a:solidFill>
                            <a:schemeClr val="tx1"/>
                          </a:solidFill>
                          <a:latin typeface="+mn-lt"/>
                          <a:ea typeface="+mn-ea"/>
                          <a:cs typeface="+mn-cs"/>
                        </a:rPr>
                        <a:t>内存文件目录中尾指针修改为</a:t>
                      </a:r>
                      <a:r>
                        <a:rPr lang="en-US" altLang="zh-CN" sz="1600" kern="1200" dirty="0" smtClean="0">
                          <a:solidFill>
                            <a:schemeClr val="tx1"/>
                          </a:solidFill>
                          <a:latin typeface="+mn-lt"/>
                          <a:ea typeface="+mn-ea"/>
                          <a:cs typeface="+mn-cs"/>
                        </a:rPr>
                        <a:t>x</a:t>
                      </a:r>
                      <a:endParaRPr lang="en-US" altLang="zh-CN" sz="1600" kern="1200" dirty="0" smtClean="0">
                        <a:solidFill>
                          <a:schemeClr val="tx1"/>
                        </a:solidFill>
                        <a:latin typeface="+mn-lt"/>
                        <a:ea typeface="+mn-ea"/>
                        <a:cs typeface="+mn-cs"/>
                      </a:endParaRPr>
                    </a:p>
                  </a:txBody>
                  <a:tcPr/>
                </a:tc>
                <a:tc>
                  <a:txBody>
                    <a:bodyPr/>
                    <a:lstStyle/>
                    <a:p>
                      <a:pPr algn="l"/>
                      <a:r>
                        <a:rPr lang="en-US" altLang="zh-CN" sz="1600" dirty="0" smtClean="0"/>
                        <a:t>1(W)</a:t>
                      </a:r>
                      <a:r>
                        <a:rPr lang="zh-CN" altLang="en-US" sz="1600" dirty="0" smtClean="0"/>
                        <a:t>：</a:t>
                      </a:r>
                      <a:endParaRPr lang="en-US" altLang="zh-CN" sz="1600" dirty="0" smtClean="0"/>
                    </a:p>
                    <a:p>
                      <a:pPr algn="l"/>
                      <a:r>
                        <a:rPr lang="zh-CN" altLang="en-US" sz="1600" kern="1200" dirty="0" smtClean="0">
                          <a:solidFill>
                            <a:schemeClr val="tx1"/>
                          </a:solidFill>
                          <a:latin typeface="+mn-lt"/>
                          <a:ea typeface="+mn-ea"/>
                          <a:cs typeface="+mn-cs"/>
                        </a:rPr>
                        <a:t>新加内容</a:t>
                      </a:r>
                      <a:r>
                        <a:rPr lang="zh-CN" altLang="en-US" sz="1600" b="1" u="sng" kern="1200" dirty="0" smtClean="0">
                          <a:solidFill>
                            <a:srgbClr val="7030A0"/>
                          </a:solidFill>
                          <a:latin typeface="+mn-lt"/>
                          <a:ea typeface="+mn-ea"/>
                          <a:cs typeface="+mn-cs"/>
                        </a:rPr>
                        <a:t>写入</a:t>
                      </a:r>
                      <a:r>
                        <a:rPr lang="zh-CN" altLang="en-US" sz="1600" kern="1200" dirty="0" smtClean="0">
                          <a:solidFill>
                            <a:schemeClr val="tx1"/>
                          </a:solidFill>
                          <a:latin typeface="+mn-lt"/>
                          <a:ea typeface="+mn-ea"/>
                          <a:cs typeface="+mn-cs"/>
                        </a:rPr>
                        <a:t>新磁盘空闲块</a:t>
                      </a:r>
                      <a:r>
                        <a:rPr lang="en-US" altLang="zh-CN" sz="1600" kern="1200" dirty="0" smtClean="0">
                          <a:solidFill>
                            <a:schemeClr val="tx1"/>
                          </a:solidFill>
                          <a:latin typeface="+mn-lt"/>
                          <a:ea typeface="+mn-ea"/>
                          <a:cs typeface="+mn-cs"/>
                        </a:rPr>
                        <a:t>x</a:t>
                      </a:r>
                      <a:r>
                        <a:rPr lang="zh-CN" altLang="en-US" sz="1600" kern="1200" dirty="0" smtClean="0">
                          <a:solidFill>
                            <a:schemeClr val="tx1"/>
                          </a:solidFill>
                          <a:latin typeface="+mn-lt"/>
                          <a:ea typeface="+mn-ea"/>
                          <a:cs typeface="+mn-cs"/>
                        </a:rPr>
                        <a:t>；</a:t>
                      </a:r>
                      <a:endParaRPr lang="en-US" altLang="zh-CN" sz="1600" kern="120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sz="1600" kern="1200" dirty="0" smtClean="0">
                          <a:solidFill>
                            <a:schemeClr val="tx1"/>
                          </a:solidFill>
                          <a:latin typeface="+mn-lt"/>
                          <a:ea typeface="+mn-ea"/>
                          <a:cs typeface="+mn-cs"/>
                        </a:rPr>
                        <a:t>在内存中的索引块中增加索引项，记录新插入块</a:t>
                      </a:r>
                      <a:r>
                        <a:rPr lang="en-US" altLang="zh-CN" sz="1600" kern="1200" dirty="0" smtClean="0">
                          <a:solidFill>
                            <a:schemeClr val="tx1"/>
                          </a:solidFill>
                          <a:latin typeface="+mn-lt"/>
                          <a:ea typeface="+mn-ea"/>
                          <a:cs typeface="+mn-cs"/>
                        </a:rPr>
                        <a:t>x</a:t>
                      </a:r>
                      <a:r>
                        <a:rPr lang="zh-CN" altLang="en-US" sz="1600" kern="1200" dirty="0" smtClean="0">
                          <a:solidFill>
                            <a:schemeClr val="tx1"/>
                          </a:solidFill>
                          <a:latin typeface="+mn-lt"/>
                          <a:ea typeface="+mn-ea"/>
                          <a:cs typeface="+mn-cs"/>
                        </a:rPr>
                        <a:t>的地址</a:t>
                      </a:r>
                      <a:endParaRPr lang="en-US" altLang="zh-CN" sz="1600" kern="1200" dirty="0" smtClean="0">
                        <a:solidFill>
                          <a:schemeClr val="tx1"/>
                        </a:solidFill>
                        <a:latin typeface="+mn-lt"/>
                        <a:ea typeface="+mn-ea"/>
                        <a:cs typeface="+mn-cs"/>
                      </a:endParaRPr>
                    </a:p>
                  </a:txBody>
                  <a:tcPr/>
                </a:tc>
              </a:tr>
            </a:tbl>
          </a:graphicData>
        </a:graphic>
      </p:graphicFrame>
      <p:sp>
        <p:nvSpPr>
          <p:cNvPr id="8" name="TextBox 7"/>
          <p:cNvSpPr txBox="1"/>
          <p:nvPr/>
        </p:nvSpPr>
        <p:spPr>
          <a:xfrm>
            <a:off x="2607181" y="6534834"/>
            <a:ext cx="6120680" cy="276999"/>
          </a:xfrm>
          <a:prstGeom prst="rect">
            <a:avLst/>
          </a:prstGeom>
          <a:solidFill>
            <a:srgbClr val="FFFF00"/>
          </a:solidFill>
        </p:spPr>
        <p:txBody>
          <a:bodyPr wrap="square" rtlCol="0">
            <a:spAutoFit/>
          </a:bodyPr>
          <a:lstStyle/>
          <a:p>
            <a:r>
              <a:rPr lang="zh-CN" altLang="en-US" sz="1200" dirty="0" smtClean="0">
                <a:solidFill>
                  <a:srgbClr val="FF0000"/>
                </a:solidFill>
              </a:rPr>
              <a:t>说明：实际系统中目录项发生变化后，目录应写回磁盘！本题忽略</a:t>
            </a:r>
            <a:endParaRPr lang="zh-CN" altLang="en-US" sz="1200" dirty="0">
              <a:solidFill>
                <a:srgbClr val="FF0000"/>
              </a:solidFill>
            </a:endParaRPr>
          </a:p>
        </p:txBody>
      </p:sp>
      <mc:AlternateContent xmlns:mc="http://schemas.openxmlformats.org/markup-compatibility/2006" xmlns:p14="http://schemas.microsoft.com/office/powerpoint/2010/main">
        <mc:Choice Requires="p14">
          <p:contentPart r:id="rId1" p14:bwMode="auto">
            <p14:nvContentPartPr>
              <p14:cNvPr id="2" name="Ink 1"/>
              <p14:cNvContentPartPr/>
              <p14:nvPr/>
            </p14:nvContentPartPr>
            <p14:xfrm>
              <a:off x="2181887" y="107315"/>
              <a:ext cx="30659" cy="148199"/>
            </p14:xfrm>
          </p:contentPart>
        </mc:Choice>
        <mc:Fallback xmlns="">
          <p:pic>
            <p:nvPicPr>
              <p:cNvPr id="2" name="Ink 1"/>
            </p:nvPicPr>
            <p:blipFill>
              <a:blip r:embed="rId2"/>
            </p:blipFill>
            <p:spPr>
              <a:xfrm>
                <a:off x="2181887" y="107315"/>
                <a:ext cx="30659" cy="148199"/>
              </a:xfrm>
              <a:prstGeom prst="rect"/>
            </p:spPr>
          </p:pic>
        </mc:Fallback>
      </mc:AlternateContent>
      <mc:AlternateContent xmlns:mc="http://schemas.openxmlformats.org/markup-compatibility/2006" xmlns:p14="http://schemas.microsoft.com/office/powerpoint/2010/main">
        <mc:Choice Requires="p14">
          <p:contentPart r:id="rId3" p14:bwMode="auto">
            <p14:nvContentPartPr>
              <p14:cNvPr id="3" name="Ink 2"/>
              <p14:cNvContentPartPr/>
              <p14:nvPr/>
            </p14:nvContentPartPr>
            <p14:xfrm>
              <a:off x="2192107" y="189080"/>
              <a:ext cx="173733" cy="168639"/>
            </p14:xfrm>
          </p:contentPart>
        </mc:Choice>
        <mc:Fallback xmlns="">
          <p:pic>
            <p:nvPicPr>
              <p:cNvPr id="3" name="Ink 2"/>
            </p:nvPicPr>
            <p:blipFill>
              <a:blip r:embed="rId4"/>
            </p:blipFill>
            <p:spPr>
              <a:xfrm>
                <a:off x="2192107" y="189080"/>
                <a:ext cx="173733" cy="168639"/>
              </a:xfrm>
              <a:prstGeom prst="rect"/>
            </p:spPr>
          </p:pic>
        </mc:Fallback>
      </mc:AlternateContent>
      <mc:AlternateContent xmlns:mc="http://schemas.openxmlformats.org/markup-compatibility/2006" xmlns:p14="http://schemas.microsoft.com/office/powerpoint/2010/main">
        <mc:Choice Requires="p14">
          <p:contentPart r:id="rId5" p14:bwMode="auto">
            <p14:nvContentPartPr>
              <p14:cNvPr id="6" name="Ink 5"/>
              <p14:cNvContentPartPr/>
              <p14:nvPr/>
            </p14:nvContentPartPr>
            <p14:xfrm>
              <a:off x="2227875" y="112426"/>
              <a:ext cx="71538" cy="20441"/>
            </p14:xfrm>
          </p:contentPart>
        </mc:Choice>
        <mc:Fallback xmlns="">
          <p:pic>
            <p:nvPicPr>
              <p:cNvPr id="6" name="Ink 5"/>
            </p:nvPicPr>
            <p:blipFill>
              <a:blip r:embed="rId6"/>
            </p:blipFill>
            <p:spPr>
              <a:xfrm>
                <a:off x="2227875" y="112426"/>
                <a:ext cx="71538" cy="20441"/>
              </a:xfrm>
              <a:prstGeom prst="rect"/>
            </p:spPr>
          </p:pic>
        </mc:Fallback>
      </mc:AlternateContent>
      <mc:AlternateContent xmlns:mc="http://schemas.openxmlformats.org/markup-compatibility/2006" xmlns:p14="http://schemas.microsoft.com/office/powerpoint/2010/main">
        <mc:Choice Requires="p14">
          <p:contentPart r:id="rId7" p14:bwMode="auto">
            <p14:nvContentPartPr>
              <p14:cNvPr id="9" name="Ink 8"/>
              <p14:cNvContentPartPr/>
              <p14:nvPr/>
            </p14:nvContentPartPr>
            <p14:xfrm>
              <a:off x="2138454" y="275955"/>
              <a:ext cx="150739" cy="35772"/>
            </p14:xfrm>
          </p:contentPart>
        </mc:Choice>
        <mc:Fallback xmlns="">
          <p:pic>
            <p:nvPicPr>
              <p:cNvPr id="9" name="Ink 8"/>
            </p:nvPicPr>
            <p:blipFill>
              <a:blip r:embed="rId8"/>
            </p:blipFill>
            <p:spPr>
              <a:xfrm>
                <a:off x="2138454" y="275955"/>
                <a:ext cx="150739" cy="35772"/>
              </a:xfrm>
              <a:prstGeom prst="rect"/>
            </p:spPr>
          </p:pic>
        </mc:Fallback>
      </mc:AlternateContent>
      <mc:AlternateContent xmlns:mc="http://schemas.openxmlformats.org/markup-compatibility/2006" xmlns:p14="http://schemas.microsoft.com/office/powerpoint/2010/main">
        <mc:Choice Requires="p14">
          <p:contentPart r:id="rId9" p14:bwMode="auto">
            <p14:nvContentPartPr>
              <p14:cNvPr id="10" name="Ink 9"/>
              <p14:cNvContentPartPr/>
              <p14:nvPr/>
            </p14:nvContentPartPr>
            <p14:xfrm>
              <a:off x="2498695" y="76654"/>
              <a:ext cx="81757" cy="71544"/>
            </p14:xfrm>
          </p:contentPart>
        </mc:Choice>
        <mc:Fallback xmlns="">
          <p:pic>
            <p:nvPicPr>
              <p:cNvPr id="10" name="Ink 9"/>
            </p:nvPicPr>
            <p:blipFill>
              <a:blip r:embed="rId10"/>
            </p:blipFill>
            <p:spPr>
              <a:xfrm>
                <a:off x="2498695" y="76654"/>
                <a:ext cx="81757" cy="71544"/>
              </a:xfrm>
              <a:prstGeom prst="rect"/>
            </p:spPr>
          </p:pic>
        </mc:Fallback>
      </mc:AlternateContent>
      <mc:AlternateContent xmlns:mc="http://schemas.openxmlformats.org/markup-compatibility/2006" xmlns:p14="http://schemas.microsoft.com/office/powerpoint/2010/main">
        <mc:Choice Requires="p14">
          <p:contentPart r:id="rId11" p14:bwMode="auto">
            <p14:nvContentPartPr>
              <p14:cNvPr id="11" name="Ink 10"/>
              <p14:cNvContentPartPr/>
              <p14:nvPr/>
            </p14:nvContentPartPr>
            <p14:xfrm>
              <a:off x="2437378" y="153308"/>
              <a:ext cx="166707" cy="20441"/>
            </p14:xfrm>
          </p:contentPart>
        </mc:Choice>
        <mc:Fallback xmlns="">
          <p:pic>
            <p:nvPicPr>
              <p:cNvPr id="11" name="Ink 10"/>
            </p:nvPicPr>
            <p:blipFill>
              <a:blip r:embed="rId12"/>
            </p:blipFill>
            <p:spPr>
              <a:xfrm>
                <a:off x="2437378" y="153308"/>
                <a:ext cx="166707" cy="20441"/>
              </a:xfrm>
              <a:prstGeom prst="rect"/>
            </p:spPr>
          </p:pic>
        </mc:Fallback>
      </mc:AlternateContent>
      <mc:AlternateContent xmlns:mc="http://schemas.openxmlformats.org/markup-compatibility/2006" xmlns:p14="http://schemas.microsoft.com/office/powerpoint/2010/main">
        <mc:Choice Requires="p14">
          <p:contentPart r:id="rId13" p14:bwMode="auto">
            <p14:nvContentPartPr>
              <p14:cNvPr id="12" name="Ink 11"/>
              <p14:cNvContentPartPr/>
              <p14:nvPr/>
            </p14:nvContentPartPr>
            <p14:xfrm>
              <a:off x="2554903" y="102205"/>
              <a:ext cx="5110" cy="160335"/>
            </p14:xfrm>
          </p:contentPart>
        </mc:Choice>
        <mc:Fallback xmlns="">
          <p:pic>
            <p:nvPicPr>
              <p:cNvPr id="12" name="Ink 11"/>
            </p:nvPicPr>
            <p:blipFill>
              <a:blip r:embed="rId14"/>
            </p:blipFill>
            <p:spPr>
              <a:xfrm>
                <a:off x="2554903" y="102205"/>
                <a:ext cx="5110" cy="160335"/>
              </a:xfrm>
              <a:prstGeom prst="rect"/>
            </p:spPr>
          </p:pic>
        </mc:Fallback>
      </mc:AlternateContent>
      <mc:AlternateContent xmlns:mc="http://schemas.openxmlformats.org/markup-compatibility/2006" xmlns:p14="http://schemas.microsoft.com/office/powerpoint/2010/main">
        <mc:Choice Requires="p14">
          <p:contentPart r:id="rId15" p14:bwMode="auto">
            <p14:nvContentPartPr>
              <p14:cNvPr id="13" name="Ink 12"/>
              <p14:cNvContentPartPr/>
              <p14:nvPr/>
            </p14:nvContentPartPr>
            <p14:xfrm>
              <a:off x="2480811" y="165285"/>
              <a:ext cx="43433" cy="164328"/>
            </p14:xfrm>
          </p:contentPart>
        </mc:Choice>
        <mc:Fallback xmlns="">
          <p:pic>
            <p:nvPicPr>
              <p:cNvPr id="13" name="Ink 12"/>
            </p:nvPicPr>
            <p:blipFill>
              <a:blip r:embed="rId16"/>
            </p:blipFill>
            <p:spPr>
              <a:xfrm>
                <a:off x="2480811" y="165285"/>
                <a:ext cx="43433" cy="164328"/>
              </a:xfrm>
              <a:prstGeom prst="rect"/>
            </p:spPr>
          </p:pic>
        </mc:Fallback>
      </mc:AlternateContent>
      <mc:AlternateContent xmlns:mc="http://schemas.openxmlformats.org/markup-compatibility/2006" xmlns:p14="http://schemas.microsoft.com/office/powerpoint/2010/main">
        <mc:Choice Requires="p14">
          <p:contentPart r:id="rId17" p14:bwMode="auto">
            <p14:nvContentPartPr>
              <p14:cNvPr id="14" name="Ink 13"/>
              <p14:cNvContentPartPr/>
              <p14:nvPr/>
            </p14:nvContentPartPr>
            <p14:xfrm>
              <a:off x="2508915" y="163529"/>
              <a:ext cx="95170" cy="97095"/>
            </p14:xfrm>
          </p:contentPart>
        </mc:Choice>
        <mc:Fallback xmlns="">
          <p:pic>
            <p:nvPicPr>
              <p:cNvPr id="14" name="Ink 13"/>
            </p:nvPicPr>
            <p:blipFill>
              <a:blip r:embed="rId18"/>
            </p:blipFill>
            <p:spPr>
              <a:xfrm>
                <a:off x="2508915" y="163529"/>
                <a:ext cx="95170" cy="97095"/>
              </a:xfrm>
              <a:prstGeom prst="rect"/>
            </p:spPr>
          </p:pic>
        </mc:Fallback>
      </mc:AlternateContent>
      <mc:AlternateContent xmlns:mc="http://schemas.openxmlformats.org/markup-compatibility/2006" xmlns:p14="http://schemas.microsoft.com/office/powerpoint/2010/main">
        <mc:Choice Requires="p14">
          <p:contentPart r:id="rId19" p14:bwMode="auto">
            <p14:nvContentPartPr>
              <p14:cNvPr id="15" name="Ink 14"/>
              <p14:cNvContentPartPr/>
              <p14:nvPr/>
            </p14:nvContentPartPr>
            <p14:xfrm>
              <a:off x="2539574" y="209521"/>
              <a:ext cx="25549" cy="81765"/>
            </p14:xfrm>
          </p:contentPart>
        </mc:Choice>
        <mc:Fallback xmlns="">
          <p:pic>
            <p:nvPicPr>
              <p:cNvPr id="15" name="Ink 14"/>
            </p:nvPicPr>
            <p:blipFill>
              <a:blip r:embed="rId20"/>
            </p:blipFill>
            <p:spPr>
              <a:xfrm>
                <a:off x="2539574" y="209521"/>
                <a:ext cx="25549" cy="81765"/>
              </a:xfrm>
              <a:prstGeom prst="rect"/>
            </p:spPr>
          </p:pic>
        </mc:Fallback>
      </mc:AlternateContent>
      <mc:AlternateContent xmlns:mc="http://schemas.openxmlformats.org/markup-compatibility/2006" xmlns:p14="http://schemas.microsoft.com/office/powerpoint/2010/main">
        <mc:Choice Requires="p14">
          <p:contentPart r:id="rId21" p14:bwMode="auto">
            <p14:nvContentPartPr>
              <p14:cNvPr id="16" name="Ink 15"/>
              <p14:cNvContentPartPr/>
              <p14:nvPr/>
            </p14:nvContentPartPr>
            <p14:xfrm>
              <a:off x="2524244" y="286175"/>
              <a:ext cx="66428" cy="79849"/>
            </p14:xfrm>
          </p:contentPart>
        </mc:Choice>
        <mc:Fallback xmlns="">
          <p:pic>
            <p:nvPicPr>
              <p:cNvPr id="16" name="Ink 15"/>
            </p:nvPicPr>
            <p:blipFill>
              <a:blip r:embed="rId22"/>
            </p:blipFill>
            <p:spPr>
              <a:xfrm>
                <a:off x="2524244" y="286175"/>
                <a:ext cx="66428" cy="79849"/>
              </a:xfrm>
              <a:prstGeom prst="rect"/>
            </p:spPr>
          </p:pic>
        </mc:Fallback>
      </mc:AlternateContent>
      <mc:AlternateContent xmlns:mc="http://schemas.openxmlformats.org/markup-compatibility/2006" xmlns:p14="http://schemas.microsoft.com/office/powerpoint/2010/main">
        <mc:Choice Requires="p14">
          <p:contentPart r:id="rId23" p14:bwMode="auto">
            <p14:nvContentPartPr>
              <p14:cNvPr id="17" name="Ink 16"/>
              <p14:cNvContentPartPr/>
              <p14:nvPr/>
            </p14:nvContentPartPr>
            <p14:xfrm>
              <a:off x="2567678" y="260624"/>
              <a:ext cx="33213" cy="117536"/>
            </p14:xfrm>
          </p:contentPart>
        </mc:Choice>
        <mc:Fallback xmlns="">
          <p:pic>
            <p:nvPicPr>
              <p:cNvPr id="17" name="Ink 16"/>
            </p:nvPicPr>
            <p:blipFill>
              <a:blip r:embed="rId24"/>
            </p:blipFill>
            <p:spPr>
              <a:xfrm>
                <a:off x="2567678" y="260624"/>
                <a:ext cx="33213" cy="117536"/>
              </a:xfrm>
              <a:prstGeom prst="rect"/>
            </p:spPr>
          </p:pic>
        </mc:Fallback>
      </mc:AlternateContent>
      <mc:AlternateContent xmlns:mc="http://schemas.openxmlformats.org/markup-compatibility/2006" xmlns:p14="http://schemas.microsoft.com/office/powerpoint/2010/main">
        <mc:Choice Requires="p14">
          <p:contentPart r:id="rId25" p14:bwMode="auto">
            <p14:nvContentPartPr>
              <p14:cNvPr id="18" name="Ink 17"/>
              <p14:cNvContentPartPr/>
              <p14:nvPr/>
            </p14:nvContentPartPr>
            <p14:xfrm>
              <a:off x="2488476" y="281065"/>
              <a:ext cx="114970" cy="45993"/>
            </p14:xfrm>
          </p:contentPart>
        </mc:Choice>
        <mc:Fallback xmlns="">
          <p:pic>
            <p:nvPicPr>
              <p:cNvPr id="18" name="Ink 17"/>
            </p:nvPicPr>
            <p:blipFill>
              <a:blip r:embed="rId26"/>
            </p:blipFill>
            <p:spPr>
              <a:xfrm>
                <a:off x="2488476" y="281065"/>
                <a:ext cx="114970" cy="45993"/>
              </a:xfrm>
              <a:prstGeom prst="rect"/>
            </p:spPr>
          </p:pic>
        </mc:Fallback>
      </mc:AlternateContent>
      <mc:AlternateContent xmlns:mc="http://schemas.openxmlformats.org/markup-compatibility/2006" xmlns:p14="http://schemas.microsoft.com/office/powerpoint/2010/main">
        <mc:Choice Requires="p14">
          <p:contentPart r:id="rId27" p14:bwMode="auto">
            <p14:nvContentPartPr>
              <p14:cNvPr id="19" name="Ink 18"/>
              <p14:cNvContentPartPr/>
              <p14:nvPr/>
            </p14:nvContentPartPr>
            <p14:xfrm>
              <a:off x="2634105" y="97095"/>
              <a:ext cx="17884" cy="140533"/>
            </p14:xfrm>
          </p:contentPart>
        </mc:Choice>
        <mc:Fallback xmlns="">
          <p:pic>
            <p:nvPicPr>
              <p:cNvPr id="19" name="Ink 18"/>
            </p:nvPicPr>
            <p:blipFill>
              <a:blip r:embed="rId28"/>
            </p:blipFill>
            <p:spPr>
              <a:xfrm>
                <a:off x="2634105" y="97095"/>
                <a:ext cx="17884" cy="140533"/>
              </a:xfrm>
              <a:prstGeom prst="rect"/>
            </p:spPr>
          </p:pic>
        </mc:Fallback>
      </mc:AlternateContent>
      <mc:AlternateContent xmlns:mc="http://schemas.openxmlformats.org/markup-compatibility/2006" xmlns:p14="http://schemas.microsoft.com/office/powerpoint/2010/main">
        <mc:Choice Requires="p14">
          <p:contentPart r:id="rId29" p14:bwMode="auto">
            <p14:nvContentPartPr>
              <p14:cNvPr id="20" name="Ink 19"/>
              <p14:cNvContentPartPr/>
              <p14:nvPr/>
            </p14:nvContentPartPr>
            <p14:xfrm>
              <a:off x="2626440" y="178859"/>
              <a:ext cx="94532" cy="15331"/>
            </p14:xfrm>
          </p:contentPart>
        </mc:Choice>
        <mc:Fallback xmlns="">
          <p:pic>
            <p:nvPicPr>
              <p:cNvPr id="20" name="Ink 19"/>
            </p:nvPicPr>
            <p:blipFill>
              <a:blip r:embed="rId30"/>
            </p:blipFill>
            <p:spPr>
              <a:xfrm>
                <a:off x="2626440" y="178859"/>
                <a:ext cx="94532" cy="15331"/>
              </a:xfrm>
              <a:prstGeom prst="rect"/>
            </p:spPr>
          </p:pic>
        </mc:Fallback>
      </mc:AlternateContent>
      <mc:AlternateContent xmlns:mc="http://schemas.openxmlformats.org/markup-compatibility/2006" xmlns:p14="http://schemas.microsoft.com/office/powerpoint/2010/main">
        <mc:Choice Requires="p14">
          <p:contentPart r:id="rId31" p14:bwMode="auto">
            <p14:nvContentPartPr>
              <p14:cNvPr id="21" name="Ink 20"/>
              <p14:cNvContentPartPr/>
              <p14:nvPr/>
            </p14:nvContentPartPr>
            <p14:xfrm>
              <a:off x="2641770" y="194190"/>
              <a:ext cx="61318" cy="155864"/>
            </p14:xfrm>
          </p:contentPart>
        </mc:Choice>
        <mc:Fallback xmlns="">
          <p:pic>
            <p:nvPicPr>
              <p:cNvPr id="21" name="Ink 20"/>
            </p:nvPicPr>
            <p:blipFill>
              <a:blip r:embed="rId32"/>
            </p:blipFill>
            <p:spPr>
              <a:xfrm>
                <a:off x="2641770" y="194190"/>
                <a:ext cx="61318" cy="155864"/>
              </a:xfrm>
              <a:prstGeom prst="rect"/>
            </p:spPr>
          </p:pic>
        </mc:Fallback>
      </mc:AlternateContent>
      <mc:AlternateContent xmlns:mc="http://schemas.openxmlformats.org/markup-compatibility/2006" xmlns:p14="http://schemas.microsoft.com/office/powerpoint/2010/main">
        <mc:Choice Requires="p14">
          <p:contentPart r:id="rId33" p14:bwMode="auto">
            <p14:nvContentPartPr>
              <p14:cNvPr id="22" name="Ink 21"/>
              <p14:cNvContentPartPr/>
              <p14:nvPr/>
            </p14:nvContentPartPr>
            <p14:xfrm>
              <a:off x="2611111" y="235073"/>
              <a:ext cx="153294" cy="160973"/>
            </p14:xfrm>
          </p:contentPart>
        </mc:Choice>
        <mc:Fallback xmlns="">
          <p:pic>
            <p:nvPicPr>
              <p:cNvPr id="22" name="Ink 21"/>
            </p:nvPicPr>
            <p:blipFill>
              <a:blip r:embed="rId34"/>
            </p:blipFill>
            <p:spPr>
              <a:xfrm>
                <a:off x="2611111" y="235073"/>
                <a:ext cx="153294" cy="160973"/>
              </a:xfrm>
              <a:prstGeom prst="rect"/>
            </p:spPr>
          </p:pic>
        </mc:Fallback>
      </mc:AlternateContent>
      <mc:AlternateContent xmlns:mc="http://schemas.openxmlformats.org/markup-compatibility/2006" xmlns:p14="http://schemas.microsoft.com/office/powerpoint/2010/main">
        <mc:Choice Requires="p14">
          <p:contentPart r:id="rId35" p14:bwMode="auto">
            <p14:nvContentPartPr>
              <p14:cNvPr id="23" name="Ink 22"/>
              <p14:cNvContentPartPr/>
              <p14:nvPr/>
            </p14:nvContentPartPr>
            <p14:xfrm>
              <a:off x="2788357" y="127757"/>
              <a:ext cx="78244" cy="228046"/>
            </p14:xfrm>
          </p:contentPart>
        </mc:Choice>
        <mc:Fallback xmlns="">
          <p:pic>
            <p:nvPicPr>
              <p:cNvPr id="23" name="Ink 22"/>
            </p:nvPicPr>
            <p:blipFill>
              <a:blip r:embed="rId36"/>
            </p:blipFill>
            <p:spPr>
              <a:xfrm>
                <a:off x="2788357" y="127757"/>
                <a:ext cx="78244" cy="228046"/>
              </a:xfrm>
              <a:prstGeom prst="rect"/>
            </p:spPr>
          </p:pic>
        </mc:Fallback>
      </mc:AlternateContent>
      <mc:AlternateContent xmlns:mc="http://schemas.openxmlformats.org/markup-compatibility/2006" xmlns:p14="http://schemas.microsoft.com/office/powerpoint/2010/main">
        <mc:Choice Requires="p14">
          <p:contentPart r:id="rId37" p14:bwMode="auto">
            <p14:nvContentPartPr>
              <p14:cNvPr id="24" name="Ink 23"/>
              <p14:cNvContentPartPr/>
              <p14:nvPr/>
            </p14:nvContentPartPr>
            <p14:xfrm>
              <a:off x="2912589" y="168639"/>
              <a:ext cx="20440" cy="164806"/>
            </p14:xfrm>
          </p:contentPart>
        </mc:Choice>
        <mc:Fallback xmlns="">
          <p:pic>
            <p:nvPicPr>
              <p:cNvPr id="24" name="Ink 23"/>
            </p:nvPicPr>
            <p:blipFill>
              <a:blip r:embed="rId38"/>
            </p:blipFill>
            <p:spPr>
              <a:xfrm>
                <a:off x="2912589" y="168639"/>
                <a:ext cx="20440" cy="164806"/>
              </a:xfrm>
              <a:prstGeom prst="rect"/>
            </p:spPr>
          </p:pic>
        </mc:Fallback>
      </mc:AlternateContent>
      <mc:AlternateContent xmlns:mc="http://schemas.openxmlformats.org/markup-compatibility/2006" xmlns:p14="http://schemas.microsoft.com/office/powerpoint/2010/main">
        <mc:Choice Requires="p14">
          <p:contentPart r:id="rId39" p14:bwMode="auto">
            <p14:nvContentPartPr>
              <p14:cNvPr id="25" name="Ink 24"/>
              <p14:cNvContentPartPr/>
              <p14:nvPr/>
            </p14:nvContentPartPr>
            <p14:xfrm>
              <a:off x="2922809" y="132867"/>
              <a:ext cx="76647" cy="221020"/>
            </p14:xfrm>
          </p:contentPart>
        </mc:Choice>
        <mc:Fallback xmlns="">
          <p:pic>
            <p:nvPicPr>
              <p:cNvPr id="25" name="Ink 24"/>
            </p:nvPicPr>
            <p:blipFill>
              <a:blip r:embed="rId40"/>
            </p:blipFill>
            <p:spPr>
              <a:xfrm>
                <a:off x="2922809" y="132867"/>
                <a:ext cx="76647" cy="221020"/>
              </a:xfrm>
              <a:prstGeom prst="rect"/>
            </p:spPr>
          </p:pic>
        </mc:Fallback>
      </mc:AlternateContent>
      <mc:AlternateContent xmlns:mc="http://schemas.openxmlformats.org/markup-compatibility/2006" xmlns:p14="http://schemas.microsoft.com/office/powerpoint/2010/main">
        <mc:Choice Requires="p14">
          <p:contentPart r:id="rId41" p14:bwMode="auto">
            <p14:nvContentPartPr>
              <p14:cNvPr id="26" name="Ink 25"/>
              <p14:cNvContentPartPr/>
              <p14:nvPr/>
            </p14:nvContentPartPr>
            <p14:xfrm>
              <a:off x="2933029" y="199301"/>
              <a:ext cx="40878" cy="360"/>
            </p14:xfrm>
          </p:contentPart>
        </mc:Choice>
        <mc:Fallback xmlns="">
          <p:pic>
            <p:nvPicPr>
              <p:cNvPr id="26" name="Ink 25"/>
            </p:nvPicPr>
            <p:blipFill>
              <a:blip r:embed="rId42"/>
            </p:blipFill>
            <p:spPr>
              <a:xfrm>
                <a:off x="2933029" y="199301"/>
                <a:ext cx="40878" cy="360"/>
              </a:xfrm>
              <a:prstGeom prst="rect"/>
            </p:spPr>
          </p:pic>
        </mc:Fallback>
      </mc:AlternateContent>
      <mc:AlternateContent xmlns:mc="http://schemas.openxmlformats.org/markup-compatibility/2006" xmlns:p14="http://schemas.microsoft.com/office/powerpoint/2010/main">
        <mc:Choice Requires="p14">
          <p:contentPart r:id="rId43" p14:bwMode="auto">
            <p14:nvContentPartPr>
              <p14:cNvPr id="27" name="Ink 26"/>
              <p14:cNvContentPartPr/>
              <p14:nvPr/>
            </p14:nvContentPartPr>
            <p14:xfrm>
              <a:off x="2938139" y="245293"/>
              <a:ext cx="51098" cy="30662"/>
            </p14:xfrm>
          </p:contentPart>
        </mc:Choice>
        <mc:Fallback xmlns="">
          <p:pic>
            <p:nvPicPr>
              <p:cNvPr id="27" name="Ink 26"/>
            </p:nvPicPr>
            <p:blipFill>
              <a:blip r:embed="rId44"/>
            </p:blipFill>
            <p:spPr>
              <a:xfrm>
                <a:off x="2938139" y="245293"/>
                <a:ext cx="51098" cy="30662"/>
              </a:xfrm>
              <a:prstGeom prst="rect"/>
            </p:spPr>
          </p:pic>
        </mc:Fallback>
      </mc:AlternateContent>
      <mc:AlternateContent xmlns:mc="http://schemas.openxmlformats.org/markup-compatibility/2006" xmlns:p14="http://schemas.microsoft.com/office/powerpoint/2010/main">
        <mc:Choice Requires="p14">
          <p:contentPart r:id="rId45" p14:bwMode="auto">
            <p14:nvContentPartPr>
              <p14:cNvPr id="28" name="Ink 27"/>
              <p14:cNvContentPartPr/>
              <p14:nvPr/>
            </p14:nvContentPartPr>
            <p14:xfrm>
              <a:off x="2885124" y="332168"/>
              <a:ext cx="176289" cy="30662"/>
            </p14:xfrm>
          </p:contentPart>
        </mc:Choice>
        <mc:Fallback xmlns="">
          <p:pic>
            <p:nvPicPr>
              <p:cNvPr id="28" name="Ink 27"/>
            </p:nvPicPr>
            <p:blipFill>
              <a:blip r:embed="rId46"/>
            </p:blipFill>
            <p:spPr>
              <a:xfrm>
                <a:off x="2885124" y="332168"/>
                <a:ext cx="176289" cy="30662"/>
              </a:xfrm>
              <a:prstGeom prst="rect"/>
            </p:spPr>
          </p:pic>
        </mc:Fallback>
      </mc:AlternateContent>
      <mc:AlternateContent xmlns:mc="http://schemas.openxmlformats.org/markup-compatibility/2006" xmlns:p14="http://schemas.microsoft.com/office/powerpoint/2010/main">
        <mc:Choice Requires="p14">
          <p:contentPart r:id="rId47" p14:bwMode="auto">
            <p14:nvContentPartPr>
              <p14:cNvPr id="29" name="Ink 28"/>
              <p14:cNvContentPartPr/>
              <p14:nvPr/>
            </p14:nvContentPartPr>
            <p14:xfrm>
              <a:off x="3188519" y="83521"/>
              <a:ext cx="45988" cy="77452"/>
            </p14:xfrm>
          </p:contentPart>
        </mc:Choice>
        <mc:Fallback xmlns="">
          <p:pic>
            <p:nvPicPr>
              <p:cNvPr id="29" name="Ink 28"/>
            </p:nvPicPr>
            <p:blipFill>
              <a:blip r:embed="rId48"/>
            </p:blipFill>
            <p:spPr>
              <a:xfrm>
                <a:off x="3188519" y="83521"/>
                <a:ext cx="45988" cy="77452"/>
              </a:xfrm>
              <a:prstGeom prst="rect"/>
            </p:spPr>
          </p:pic>
        </mc:Fallback>
      </mc:AlternateContent>
      <mc:AlternateContent xmlns:mc="http://schemas.openxmlformats.org/markup-compatibility/2006" xmlns:p14="http://schemas.microsoft.com/office/powerpoint/2010/main">
        <mc:Choice Requires="p14">
          <p:contentPart r:id="rId49" p14:bwMode="auto">
            <p14:nvContentPartPr>
              <p14:cNvPr id="30" name="Ink 29"/>
              <p14:cNvContentPartPr/>
              <p14:nvPr/>
            </p14:nvContentPartPr>
            <p14:xfrm>
              <a:off x="3091433" y="166084"/>
              <a:ext cx="122635" cy="17886"/>
            </p14:xfrm>
          </p:contentPart>
        </mc:Choice>
        <mc:Fallback xmlns="">
          <p:pic>
            <p:nvPicPr>
              <p:cNvPr id="30" name="Ink 29"/>
            </p:nvPicPr>
            <p:blipFill>
              <a:blip r:embed="rId50"/>
            </p:blipFill>
            <p:spPr>
              <a:xfrm>
                <a:off x="3091433" y="166084"/>
                <a:ext cx="122635" cy="17886"/>
              </a:xfrm>
              <a:prstGeom prst="rect"/>
            </p:spPr>
          </p:pic>
        </mc:Fallback>
      </mc:AlternateContent>
      <mc:AlternateContent xmlns:mc="http://schemas.openxmlformats.org/markup-compatibility/2006" xmlns:p14="http://schemas.microsoft.com/office/powerpoint/2010/main">
        <mc:Choice Requires="p14">
          <p:contentPart r:id="rId51" p14:bwMode="auto">
            <p14:nvContentPartPr>
              <p14:cNvPr id="31" name="Ink 30"/>
              <p14:cNvContentPartPr/>
              <p14:nvPr/>
            </p14:nvContentPartPr>
            <p14:xfrm>
              <a:off x="3168080" y="91985"/>
              <a:ext cx="22994" cy="71544"/>
            </p14:xfrm>
          </p:contentPart>
        </mc:Choice>
        <mc:Fallback xmlns="">
          <p:pic>
            <p:nvPicPr>
              <p:cNvPr id="31" name="Ink 30"/>
            </p:nvPicPr>
            <p:blipFill>
              <a:blip r:embed="rId52"/>
            </p:blipFill>
            <p:spPr>
              <a:xfrm>
                <a:off x="3168080" y="91985"/>
                <a:ext cx="22994" cy="71544"/>
              </a:xfrm>
              <a:prstGeom prst="rect"/>
            </p:spPr>
          </p:pic>
        </mc:Fallback>
      </mc:AlternateContent>
      <mc:AlternateContent xmlns:mc="http://schemas.openxmlformats.org/markup-compatibility/2006" xmlns:p14="http://schemas.microsoft.com/office/powerpoint/2010/main">
        <mc:Choice Requires="p14">
          <p:contentPart r:id="rId53" p14:bwMode="auto">
            <p14:nvContentPartPr>
              <p14:cNvPr id="32" name="Ink 31"/>
              <p14:cNvContentPartPr/>
              <p14:nvPr/>
            </p14:nvContentPartPr>
            <p14:xfrm>
              <a:off x="3188519" y="71543"/>
              <a:ext cx="25549" cy="206967"/>
            </p14:xfrm>
          </p:contentPart>
        </mc:Choice>
        <mc:Fallback xmlns="">
          <p:pic>
            <p:nvPicPr>
              <p:cNvPr id="32" name="Ink 31"/>
            </p:nvPicPr>
            <p:blipFill>
              <a:blip r:embed="rId54"/>
            </p:blipFill>
            <p:spPr>
              <a:xfrm>
                <a:off x="3188519" y="71543"/>
                <a:ext cx="25549" cy="206967"/>
              </a:xfrm>
              <a:prstGeom prst="rect"/>
            </p:spPr>
          </p:pic>
        </mc:Fallback>
      </mc:AlternateContent>
      <mc:AlternateContent xmlns:mc="http://schemas.openxmlformats.org/markup-compatibility/2006" xmlns:p14="http://schemas.microsoft.com/office/powerpoint/2010/main">
        <mc:Choice Requires="p14">
          <p:contentPart r:id="rId55" p14:bwMode="auto">
            <p14:nvContentPartPr>
              <p14:cNvPr id="33" name="Ink 32"/>
              <p14:cNvContentPartPr/>
              <p14:nvPr/>
            </p14:nvContentPartPr>
            <p14:xfrm>
              <a:off x="3114427" y="189080"/>
              <a:ext cx="63873" cy="104761"/>
            </p14:xfrm>
          </p:contentPart>
        </mc:Choice>
        <mc:Fallback xmlns="">
          <p:pic>
            <p:nvPicPr>
              <p:cNvPr id="33" name="Ink 32"/>
            </p:nvPicPr>
            <p:blipFill>
              <a:blip r:embed="rId56"/>
            </p:blipFill>
            <p:spPr>
              <a:xfrm>
                <a:off x="3114427" y="189080"/>
                <a:ext cx="63873" cy="104761"/>
              </a:xfrm>
              <a:prstGeom prst="rect"/>
            </p:spPr>
          </p:pic>
        </mc:Fallback>
      </mc:AlternateContent>
      <mc:AlternateContent xmlns:mc="http://schemas.openxmlformats.org/markup-compatibility/2006" xmlns:p14="http://schemas.microsoft.com/office/powerpoint/2010/main">
        <mc:Choice Requires="p14">
          <p:contentPart r:id="rId57" p14:bwMode="auto">
            <p14:nvContentPartPr>
              <p14:cNvPr id="34" name="Ink 33"/>
              <p14:cNvContentPartPr/>
              <p14:nvPr/>
            </p14:nvContentPartPr>
            <p14:xfrm>
              <a:off x="3193629" y="224852"/>
              <a:ext cx="58124" cy="25551"/>
            </p14:xfrm>
          </p:contentPart>
        </mc:Choice>
        <mc:Fallback xmlns="">
          <p:pic>
            <p:nvPicPr>
              <p:cNvPr id="34" name="Ink 33"/>
            </p:nvPicPr>
            <p:blipFill>
              <a:blip r:embed="rId58"/>
            </p:blipFill>
            <p:spPr>
              <a:xfrm>
                <a:off x="3193629" y="224852"/>
                <a:ext cx="58124" cy="25551"/>
              </a:xfrm>
              <a:prstGeom prst="rect"/>
            </p:spPr>
          </p:pic>
        </mc:Fallback>
      </mc:AlternateContent>
      <mc:AlternateContent xmlns:mc="http://schemas.openxmlformats.org/markup-compatibility/2006" xmlns:p14="http://schemas.microsoft.com/office/powerpoint/2010/main">
        <mc:Choice Requires="p14">
          <p:contentPart r:id="rId59" p14:bwMode="auto">
            <p14:nvContentPartPr>
              <p14:cNvPr id="35" name="Ink 34"/>
              <p14:cNvContentPartPr/>
              <p14:nvPr/>
            </p14:nvContentPartPr>
            <p14:xfrm>
              <a:off x="3116982" y="288731"/>
              <a:ext cx="134133" cy="43437"/>
            </p14:xfrm>
          </p:contentPart>
        </mc:Choice>
        <mc:Fallback xmlns="">
          <p:pic>
            <p:nvPicPr>
              <p:cNvPr id="35" name="Ink 34"/>
            </p:nvPicPr>
            <p:blipFill>
              <a:blip r:embed="rId60"/>
            </p:blipFill>
            <p:spPr>
              <a:xfrm>
                <a:off x="3116982" y="288731"/>
                <a:ext cx="134133" cy="43437"/>
              </a:xfrm>
              <a:prstGeom prst="rect"/>
            </p:spPr>
          </p:pic>
        </mc:Fallback>
      </mc:AlternateContent>
      <mc:AlternateContent xmlns:mc="http://schemas.openxmlformats.org/markup-compatibility/2006" xmlns:p14="http://schemas.microsoft.com/office/powerpoint/2010/main">
        <mc:Choice Requires="p14">
          <p:contentPart r:id="rId61" p14:bwMode="auto">
            <p14:nvContentPartPr>
              <p14:cNvPr id="36" name="Ink 35"/>
              <p14:cNvContentPartPr/>
              <p14:nvPr/>
            </p14:nvContentPartPr>
            <p14:xfrm>
              <a:off x="3198739" y="327058"/>
              <a:ext cx="123274" cy="20441"/>
            </p14:xfrm>
          </p:contentPart>
        </mc:Choice>
        <mc:Fallback xmlns="">
          <p:pic>
            <p:nvPicPr>
              <p:cNvPr id="36" name="Ink 35"/>
            </p:nvPicPr>
            <p:blipFill>
              <a:blip r:embed="rId62"/>
            </p:blipFill>
            <p:spPr>
              <a:xfrm>
                <a:off x="3198739" y="327058"/>
                <a:ext cx="123274" cy="20441"/>
              </a:xfrm>
              <a:prstGeom prst="rect"/>
            </p:spPr>
          </p:pic>
        </mc:Fallback>
      </mc:AlternateContent>
      <mc:AlternateContent xmlns:mc="http://schemas.openxmlformats.org/markup-compatibility/2006" xmlns:p14="http://schemas.microsoft.com/office/powerpoint/2010/main">
        <mc:Choice Requires="p14">
          <p:contentPart r:id="rId63" p14:bwMode="auto">
            <p14:nvContentPartPr>
              <p14:cNvPr id="37" name="Ink 36"/>
              <p14:cNvContentPartPr/>
              <p14:nvPr/>
            </p14:nvContentPartPr>
            <p14:xfrm>
              <a:off x="3193629" y="291286"/>
              <a:ext cx="45988" cy="74099"/>
            </p14:xfrm>
          </p:contentPart>
        </mc:Choice>
        <mc:Fallback xmlns="">
          <p:pic>
            <p:nvPicPr>
              <p:cNvPr id="37" name="Ink 36"/>
            </p:nvPicPr>
            <p:blipFill>
              <a:blip r:embed="rId64"/>
            </p:blipFill>
            <p:spPr>
              <a:xfrm>
                <a:off x="3193629" y="291286"/>
                <a:ext cx="45988" cy="74099"/>
              </a:xfrm>
              <a:prstGeom prst="rect"/>
            </p:spPr>
          </p:pic>
        </mc:Fallback>
      </mc:AlternateContent>
      <mc:AlternateContent xmlns:mc="http://schemas.openxmlformats.org/markup-compatibility/2006" xmlns:p14="http://schemas.microsoft.com/office/powerpoint/2010/main">
        <mc:Choice Requires="p14">
          <p:contentPart r:id="rId65" p14:bwMode="auto">
            <p14:nvContentPartPr>
              <p14:cNvPr id="38" name="Ink 37"/>
              <p14:cNvContentPartPr/>
              <p14:nvPr/>
            </p14:nvContentPartPr>
            <p14:xfrm>
              <a:off x="3168080" y="332168"/>
              <a:ext cx="360" cy="7665"/>
            </p14:xfrm>
          </p:contentPart>
        </mc:Choice>
        <mc:Fallback xmlns="">
          <p:pic>
            <p:nvPicPr>
              <p:cNvPr id="38" name="Ink 37"/>
            </p:nvPicPr>
            <p:blipFill>
              <a:blip r:embed="rId66"/>
            </p:blipFill>
            <p:spPr>
              <a:xfrm>
                <a:off x="3168080" y="332168"/>
                <a:ext cx="360" cy="7665"/>
              </a:xfrm>
              <a:prstGeom prst="rect"/>
            </p:spPr>
          </p:pic>
        </mc:Fallback>
      </mc:AlternateContent>
      <mc:AlternateContent xmlns:mc="http://schemas.openxmlformats.org/markup-compatibility/2006" xmlns:p14="http://schemas.microsoft.com/office/powerpoint/2010/main">
        <mc:Choice Requires="p14">
          <p:contentPart r:id="rId67" p14:bwMode="auto">
            <p14:nvContentPartPr>
              <p14:cNvPr id="39" name="Ink 38"/>
              <p14:cNvContentPartPr/>
              <p14:nvPr/>
            </p14:nvContentPartPr>
            <p14:xfrm>
              <a:off x="3321374" y="135422"/>
              <a:ext cx="71537" cy="122647"/>
            </p14:xfrm>
          </p:contentPart>
        </mc:Choice>
        <mc:Fallback xmlns="">
          <p:pic>
            <p:nvPicPr>
              <p:cNvPr id="39" name="Ink 38"/>
            </p:nvPicPr>
            <p:blipFill>
              <a:blip r:embed="rId68"/>
            </p:blipFill>
            <p:spPr>
              <a:xfrm>
                <a:off x="3321374" y="135422"/>
                <a:ext cx="71537" cy="122647"/>
              </a:xfrm>
              <a:prstGeom prst="rect"/>
            </p:spPr>
          </p:pic>
        </mc:Fallback>
      </mc:AlternateContent>
      <mc:AlternateContent xmlns:mc="http://schemas.openxmlformats.org/markup-compatibility/2006" xmlns:p14="http://schemas.microsoft.com/office/powerpoint/2010/main">
        <mc:Choice Requires="p14">
          <p:contentPart r:id="rId69" p14:bwMode="auto">
            <p14:nvContentPartPr>
              <p14:cNvPr id="40" name="Ink 39"/>
              <p14:cNvContentPartPr/>
              <p14:nvPr/>
            </p14:nvContentPartPr>
            <p14:xfrm>
              <a:off x="3392911" y="189080"/>
              <a:ext cx="45989" cy="169917"/>
            </p14:xfrm>
          </p:contentPart>
        </mc:Choice>
        <mc:Fallback xmlns="">
          <p:pic>
            <p:nvPicPr>
              <p:cNvPr id="40" name="Ink 39"/>
            </p:nvPicPr>
            <p:blipFill>
              <a:blip r:embed="rId70"/>
            </p:blipFill>
            <p:spPr>
              <a:xfrm>
                <a:off x="3392911" y="189080"/>
                <a:ext cx="45989" cy="169917"/>
              </a:xfrm>
              <a:prstGeom prst="rect"/>
            </p:spPr>
          </p:pic>
        </mc:Fallback>
      </mc:AlternateContent>
      <mc:AlternateContent xmlns:mc="http://schemas.openxmlformats.org/markup-compatibility/2006" xmlns:p14="http://schemas.microsoft.com/office/powerpoint/2010/main">
        <mc:Choice Requires="p14">
          <p:contentPart r:id="rId71" p14:bwMode="auto">
            <p14:nvContentPartPr>
              <p14:cNvPr id="41" name="Ink 40"/>
              <p14:cNvContentPartPr/>
              <p14:nvPr/>
            </p14:nvContentPartPr>
            <p14:xfrm>
              <a:off x="3449120" y="237628"/>
              <a:ext cx="35768" cy="76654"/>
            </p14:xfrm>
          </p:contentPart>
        </mc:Choice>
        <mc:Fallback xmlns="">
          <p:pic>
            <p:nvPicPr>
              <p:cNvPr id="41" name="Ink 40"/>
            </p:nvPicPr>
            <p:blipFill>
              <a:blip r:embed="rId72"/>
            </p:blipFill>
            <p:spPr>
              <a:xfrm>
                <a:off x="3449120" y="237628"/>
                <a:ext cx="35768" cy="76654"/>
              </a:xfrm>
              <a:prstGeom prst="rect"/>
            </p:spPr>
          </p:pic>
        </mc:Fallback>
      </mc:AlternateContent>
      <mc:AlternateContent xmlns:mc="http://schemas.openxmlformats.org/markup-compatibility/2006" xmlns:p14="http://schemas.microsoft.com/office/powerpoint/2010/main">
        <mc:Choice Requires="p14">
          <p:contentPart r:id="rId73" p14:bwMode="auto">
            <p14:nvContentPartPr>
              <p14:cNvPr id="42" name="Ink 41"/>
              <p14:cNvContentPartPr/>
              <p14:nvPr/>
            </p14:nvContentPartPr>
            <p14:xfrm>
              <a:off x="3489998" y="214631"/>
              <a:ext cx="66428" cy="112427"/>
            </p14:xfrm>
          </p:contentPart>
        </mc:Choice>
        <mc:Fallback xmlns="">
          <p:pic>
            <p:nvPicPr>
              <p:cNvPr id="42" name="Ink 41"/>
            </p:nvPicPr>
            <p:blipFill>
              <a:blip r:embed="rId74"/>
            </p:blipFill>
            <p:spPr>
              <a:xfrm>
                <a:off x="3489998" y="214631"/>
                <a:ext cx="66428" cy="112427"/>
              </a:xfrm>
              <a:prstGeom prst="rect"/>
            </p:spPr>
          </p:pic>
        </mc:Fallback>
      </mc:AlternateContent>
      <mc:AlternateContent xmlns:mc="http://schemas.openxmlformats.org/markup-compatibility/2006" xmlns:p14="http://schemas.microsoft.com/office/powerpoint/2010/main">
        <mc:Choice Requires="p14">
          <p:contentPart r:id="rId75" p14:bwMode="auto">
            <p14:nvContentPartPr>
              <p14:cNvPr id="43" name="Ink 42"/>
              <p14:cNvContentPartPr/>
              <p14:nvPr/>
            </p14:nvContentPartPr>
            <p14:xfrm>
              <a:off x="3571755" y="286175"/>
              <a:ext cx="45988" cy="53020"/>
            </p14:xfrm>
          </p:contentPart>
        </mc:Choice>
        <mc:Fallback xmlns="">
          <p:pic>
            <p:nvPicPr>
              <p:cNvPr id="43" name="Ink 42"/>
            </p:nvPicPr>
            <p:blipFill>
              <a:blip r:embed="rId76"/>
            </p:blipFill>
            <p:spPr>
              <a:xfrm>
                <a:off x="3571755" y="286175"/>
                <a:ext cx="45988" cy="53020"/>
              </a:xfrm>
              <a:prstGeom prst="rect"/>
            </p:spPr>
          </p:pic>
        </mc:Fallback>
      </mc:AlternateContent>
      <mc:AlternateContent xmlns:mc="http://schemas.openxmlformats.org/markup-compatibility/2006" xmlns:p14="http://schemas.microsoft.com/office/powerpoint/2010/main">
        <mc:Choice Requires="p14">
          <p:contentPart r:id="rId77" p14:bwMode="auto">
            <p14:nvContentPartPr>
              <p14:cNvPr id="44" name="Ink 43"/>
              <p14:cNvContentPartPr/>
              <p14:nvPr/>
            </p14:nvContentPartPr>
            <p14:xfrm>
              <a:off x="3036503" y="2616465"/>
              <a:ext cx="103473" cy="144365"/>
            </p14:xfrm>
          </p:contentPart>
        </mc:Choice>
        <mc:Fallback xmlns="">
          <p:pic>
            <p:nvPicPr>
              <p:cNvPr id="44" name="Ink 43"/>
            </p:nvPicPr>
            <p:blipFill>
              <a:blip r:embed="rId78"/>
            </p:blipFill>
            <p:spPr>
              <a:xfrm>
                <a:off x="3036503" y="2616465"/>
                <a:ext cx="103473" cy="144365"/>
              </a:xfrm>
              <a:prstGeom prst="rect"/>
            </p:spPr>
          </p:pic>
        </mc:Fallback>
      </mc:AlternateContent>
      <mc:AlternateContent xmlns:mc="http://schemas.openxmlformats.org/markup-compatibility/2006" xmlns:p14="http://schemas.microsoft.com/office/powerpoint/2010/main">
        <mc:Choice Requires="p14">
          <p:contentPart r:id="rId79" p14:bwMode="auto">
            <p14:nvContentPartPr>
              <p14:cNvPr id="45" name="Ink 44"/>
              <p14:cNvContentPartPr/>
              <p14:nvPr/>
            </p14:nvContentPartPr>
            <p14:xfrm>
              <a:off x="3142531" y="2608001"/>
              <a:ext cx="15329" cy="87673"/>
            </p14:xfrm>
          </p:contentPart>
        </mc:Choice>
        <mc:Fallback xmlns="">
          <p:pic>
            <p:nvPicPr>
              <p:cNvPr id="45" name="Ink 44"/>
            </p:nvPicPr>
            <p:blipFill>
              <a:blip r:embed="rId80"/>
            </p:blipFill>
            <p:spPr>
              <a:xfrm>
                <a:off x="3142531" y="2608001"/>
                <a:ext cx="15329" cy="87673"/>
              </a:xfrm>
              <a:prstGeom prst="rect"/>
            </p:spPr>
          </p:pic>
        </mc:Fallback>
      </mc:AlternateContent>
      <mc:AlternateContent xmlns:mc="http://schemas.openxmlformats.org/markup-compatibility/2006" xmlns:p14="http://schemas.microsoft.com/office/powerpoint/2010/main">
        <mc:Choice Requires="p14">
          <p:contentPart r:id="rId81" p14:bwMode="auto">
            <p14:nvContentPartPr>
              <p14:cNvPr id="46" name="Ink 45"/>
              <p14:cNvContentPartPr/>
              <p14:nvPr/>
            </p14:nvContentPartPr>
            <p14:xfrm>
              <a:off x="3142531" y="2636906"/>
              <a:ext cx="113693" cy="7665"/>
            </p14:xfrm>
          </p:contentPart>
        </mc:Choice>
        <mc:Fallback xmlns="">
          <p:pic>
            <p:nvPicPr>
              <p:cNvPr id="46" name="Ink 45"/>
            </p:nvPicPr>
            <p:blipFill>
              <a:blip r:embed="rId82"/>
            </p:blipFill>
            <p:spPr>
              <a:xfrm>
                <a:off x="3142531" y="2636906"/>
                <a:ext cx="113693" cy="7665"/>
              </a:xfrm>
              <a:prstGeom prst="rect"/>
            </p:spPr>
          </p:pic>
        </mc:Fallback>
      </mc:AlternateContent>
      <mc:AlternateContent xmlns:mc="http://schemas.openxmlformats.org/markup-compatibility/2006" xmlns:p14="http://schemas.microsoft.com/office/powerpoint/2010/main">
        <mc:Choice Requires="p14">
          <p:contentPart r:id="rId83" p14:bwMode="auto">
            <p14:nvContentPartPr>
              <p14:cNvPr id="47" name="Ink 46"/>
              <p14:cNvContentPartPr/>
              <p14:nvPr/>
            </p14:nvContentPartPr>
            <p14:xfrm>
              <a:off x="3173190" y="2653993"/>
              <a:ext cx="66427" cy="144525"/>
            </p14:xfrm>
          </p:contentPart>
        </mc:Choice>
        <mc:Fallback xmlns="">
          <p:pic>
            <p:nvPicPr>
              <p:cNvPr id="47" name="Ink 46"/>
            </p:nvPicPr>
            <p:blipFill>
              <a:blip r:embed="rId84"/>
            </p:blipFill>
            <p:spPr>
              <a:xfrm>
                <a:off x="3173190" y="2653993"/>
                <a:ext cx="66427" cy="144525"/>
              </a:xfrm>
              <a:prstGeom prst="rect"/>
            </p:spPr>
          </p:pic>
        </mc:Fallback>
      </mc:AlternateContent>
      <mc:AlternateContent xmlns:mc="http://schemas.openxmlformats.org/markup-compatibility/2006" xmlns:p14="http://schemas.microsoft.com/office/powerpoint/2010/main">
        <mc:Choice Requires="p14">
          <p:contentPart r:id="rId85" p14:bwMode="auto">
            <p14:nvContentPartPr>
              <p14:cNvPr id="48" name="Ink 47"/>
              <p14:cNvContentPartPr/>
              <p14:nvPr/>
            </p14:nvContentPartPr>
            <p14:xfrm>
              <a:off x="3152751" y="2659104"/>
              <a:ext cx="124232" cy="131749"/>
            </p14:xfrm>
          </p:contentPart>
        </mc:Choice>
        <mc:Fallback xmlns="">
          <p:pic>
            <p:nvPicPr>
              <p:cNvPr id="48" name="Ink 47"/>
            </p:nvPicPr>
            <p:blipFill>
              <a:blip r:embed="rId86"/>
            </p:blipFill>
            <p:spPr>
              <a:xfrm>
                <a:off x="3152751" y="2659104"/>
                <a:ext cx="124232" cy="131749"/>
              </a:xfrm>
              <a:prstGeom prst="rect"/>
            </p:spPr>
          </p:pic>
        </mc:Fallback>
      </mc:AlternateContent>
      <mc:AlternateContent xmlns:mc="http://schemas.openxmlformats.org/markup-compatibility/2006" xmlns:p14="http://schemas.microsoft.com/office/powerpoint/2010/main">
        <mc:Choice Requires="p14">
          <p:contentPart r:id="rId87" p14:bwMode="auto">
            <p14:nvContentPartPr>
              <p14:cNvPr id="49" name="Ink 48"/>
              <p14:cNvContentPartPr/>
              <p14:nvPr/>
            </p14:nvContentPartPr>
            <p14:xfrm>
              <a:off x="3293270" y="2577339"/>
              <a:ext cx="89422" cy="103643"/>
            </p14:xfrm>
          </p:contentPart>
        </mc:Choice>
        <mc:Fallback xmlns="">
          <p:pic>
            <p:nvPicPr>
              <p:cNvPr id="49" name="Ink 48"/>
            </p:nvPicPr>
            <p:blipFill>
              <a:blip r:embed="rId88"/>
            </p:blipFill>
            <p:spPr>
              <a:xfrm>
                <a:off x="3293270" y="2577339"/>
                <a:ext cx="89422" cy="103643"/>
              </a:xfrm>
              <a:prstGeom prst="rect"/>
            </p:spPr>
          </p:pic>
        </mc:Fallback>
      </mc:AlternateContent>
      <mc:AlternateContent xmlns:mc="http://schemas.openxmlformats.org/markup-compatibility/2006" xmlns:p14="http://schemas.microsoft.com/office/powerpoint/2010/main">
        <mc:Choice Requires="p14">
          <p:contentPart r:id="rId89" p14:bwMode="auto">
            <p14:nvContentPartPr>
              <p14:cNvPr id="50" name="Ink 49"/>
              <p14:cNvContentPartPr/>
              <p14:nvPr/>
            </p14:nvContentPartPr>
            <p14:xfrm>
              <a:off x="3306045" y="2636906"/>
              <a:ext cx="51098" cy="192274"/>
            </p14:xfrm>
          </p:contentPart>
        </mc:Choice>
        <mc:Fallback xmlns="">
          <p:pic>
            <p:nvPicPr>
              <p:cNvPr id="50" name="Ink 49"/>
            </p:nvPicPr>
            <p:blipFill>
              <a:blip r:embed="rId90"/>
            </p:blipFill>
            <p:spPr>
              <a:xfrm>
                <a:off x="3306045" y="2636906"/>
                <a:ext cx="51098" cy="192274"/>
              </a:xfrm>
              <a:prstGeom prst="rect"/>
            </p:spPr>
          </p:pic>
        </mc:Fallback>
      </mc:AlternateContent>
      <mc:AlternateContent xmlns:mc="http://schemas.openxmlformats.org/markup-compatibility/2006" xmlns:p14="http://schemas.microsoft.com/office/powerpoint/2010/main">
        <mc:Choice Requires="p14">
          <p:contentPart r:id="rId91" p14:bwMode="auto">
            <p14:nvContentPartPr>
              <p14:cNvPr id="51" name="Ink 50"/>
              <p14:cNvContentPartPr/>
              <p14:nvPr/>
            </p14:nvContentPartPr>
            <p14:xfrm>
              <a:off x="3352033" y="2677788"/>
              <a:ext cx="105550" cy="22996"/>
            </p14:xfrm>
          </p:contentPart>
        </mc:Choice>
        <mc:Fallback xmlns="">
          <p:pic>
            <p:nvPicPr>
              <p:cNvPr id="51" name="Ink 50"/>
            </p:nvPicPr>
            <p:blipFill>
              <a:blip r:embed="rId92"/>
            </p:blipFill>
            <p:spPr>
              <a:xfrm>
                <a:off x="3352033" y="2677788"/>
                <a:ext cx="105550" cy="22996"/>
              </a:xfrm>
              <a:prstGeom prst="rect"/>
            </p:spPr>
          </p:pic>
        </mc:Fallback>
      </mc:AlternateContent>
      <mc:AlternateContent xmlns:mc="http://schemas.openxmlformats.org/markup-compatibility/2006" xmlns:p14="http://schemas.microsoft.com/office/powerpoint/2010/main">
        <mc:Choice Requires="p14">
          <p:contentPart r:id="rId93" p14:bwMode="auto">
            <p14:nvContentPartPr>
              <p14:cNvPr id="52" name="Ink 51"/>
              <p14:cNvContentPartPr/>
              <p14:nvPr/>
            </p14:nvContentPartPr>
            <p14:xfrm>
              <a:off x="3403131" y="2728891"/>
              <a:ext cx="10220" cy="51103"/>
            </p14:xfrm>
          </p:contentPart>
        </mc:Choice>
        <mc:Fallback xmlns="">
          <p:pic>
            <p:nvPicPr>
              <p:cNvPr id="52" name="Ink 51"/>
            </p:nvPicPr>
            <p:blipFill>
              <a:blip r:embed="rId94"/>
            </p:blipFill>
            <p:spPr>
              <a:xfrm>
                <a:off x="3403131" y="2728891"/>
                <a:ext cx="10220" cy="51103"/>
              </a:xfrm>
              <a:prstGeom prst="rect"/>
            </p:spPr>
          </p:pic>
        </mc:Fallback>
      </mc:AlternateContent>
      <mc:AlternateContent xmlns:mc="http://schemas.openxmlformats.org/markup-compatibility/2006" xmlns:p14="http://schemas.microsoft.com/office/powerpoint/2010/main">
        <mc:Choice Requires="p14">
          <p:contentPart r:id="rId95" p14:bwMode="auto">
            <p14:nvContentPartPr>
              <p14:cNvPr id="53" name="Ink 52"/>
              <p14:cNvContentPartPr/>
              <p14:nvPr/>
            </p14:nvContentPartPr>
            <p14:xfrm>
              <a:off x="3428680" y="2739111"/>
              <a:ext cx="43433" cy="71544"/>
            </p14:xfrm>
          </p:contentPart>
        </mc:Choice>
        <mc:Fallback xmlns="">
          <p:pic>
            <p:nvPicPr>
              <p:cNvPr id="53" name="Ink 52"/>
            </p:nvPicPr>
            <p:blipFill>
              <a:blip r:embed="rId96"/>
            </p:blipFill>
            <p:spPr>
              <a:xfrm>
                <a:off x="3428680" y="2739111"/>
                <a:ext cx="43433" cy="71544"/>
              </a:xfrm>
              <a:prstGeom prst="rect"/>
            </p:spPr>
          </p:pic>
        </mc:Fallback>
      </mc:AlternateContent>
      <mc:AlternateContent xmlns:mc="http://schemas.openxmlformats.org/markup-compatibility/2006" xmlns:p14="http://schemas.microsoft.com/office/powerpoint/2010/main">
        <mc:Choice Requires="p14">
          <p:contentPart r:id="rId97" p14:bwMode="auto">
            <p14:nvContentPartPr>
              <p14:cNvPr id="54" name="Ink 53"/>
              <p14:cNvContentPartPr/>
              <p14:nvPr/>
            </p14:nvContentPartPr>
            <p14:xfrm>
              <a:off x="3530876" y="2621575"/>
              <a:ext cx="84312" cy="10220"/>
            </p14:xfrm>
          </p:contentPart>
        </mc:Choice>
        <mc:Fallback xmlns="">
          <p:pic>
            <p:nvPicPr>
              <p:cNvPr id="54" name="Ink 53"/>
            </p:nvPicPr>
            <p:blipFill>
              <a:blip r:embed="rId98"/>
            </p:blipFill>
            <p:spPr>
              <a:xfrm>
                <a:off x="3530876" y="2621575"/>
                <a:ext cx="84312" cy="10220"/>
              </a:xfrm>
              <a:prstGeom prst="rect"/>
            </p:spPr>
          </p:pic>
        </mc:Fallback>
      </mc:AlternateContent>
      <mc:AlternateContent xmlns:mc="http://schemas.openxmlformats.org/markup-compatibility/2006" xmlns:p14="http://schemas.microsoft.com/office/powerpoint/2010/main">
        <mc:Choice Requires="p14">
          <p:contentPart r:id="rId99" p14:bwMode="auto">
            <p14:nvContentPartPr>
              <p14:cNvPr id="55" name="Ink 54"/>
              <p14:cNvContentPartPr/>
              <p14:nvPr/>
            </p14:nvContentPartPr>
            <p14:xfrm>
              <a:off x="3525767" y="2633073"/>
              <a:ext cx="66427" cy="77932"/>
            </p14:xfrm>
          </p:contentPart>
        </mc:Choice>
        <mc:Fallback xmlns="">
          <p:pic>
            <p:nvPicPr>
              <p:cNvPr id="55" name="Ink 54"/>
            </p:nvPicPr>
            <p:blipFill>
              <a:blip r:embed="rId100"/>
            </p:blipFill>
            <p:spPr>
              <a:xfrm>
                <a:off x="3525767" y="2633073"/>
                <a:ext cx="66427" cy="77932"/>
              </a:xfrm>
              <a:prstGeom prst="rect"/>
            </p:spPr>
          </p:pic>
        </mc:Fallback>
      </mc:AlternateContent>
      <mc:AlternateContent xmlns:mc="http://schemas.openxmlformats.org/markup-compatibility/2006" xmlns:p14="http://schemas.microsoft.com/office/powerpoint/2010/main">
        <mc:Choice Requires="p14">
          <p:contentPart r:id="rId101" p14:bwMode="auto">
            <p14:nvContentPartPr>
              <p14:cNvPr id="56" name="Ink 55"/>
              <p14:cNvContentPartPr/>
              <p14:nvPr/>
            </p14:nvContentPartPr>
            <p14:xfrm>
              <a:off x="3505327" y="2718670"/>
              <a:ext cx="47905" cy="100449"/>
            </p14:xfrm>
          </p:contentPart>
        </mc:Choice>
        <mc:Fallback xmlns="">
          <p:pic>
            <p:nvPicPr>
              <p:cNvPr id="56" name="Ink 55"/>
            </p:nvPicPr>
            <p:blipFill>
              <a:blip r:embed="rId102"/>
            </p:blipFill>
            <p:spPr>
              <a:xfrm>
                <a:off x="3505327" y="2718670"/>
                <a:ext cx="47905" cy="100449"/>
              </a:xfrm>
              <a:prstGeom prst="rect"/>
            </p:spPr>
          </p:pic>
        </mc:Fallback>
      </mc:AlternateContent>
      <mc:AlternateContent xmlns:mc="http://schemas.openxmlformats.org/markup-compatibility/2006" xmlns:p14="http://schemas.microsoft.com/office/powerpoint/2010/main">
        <mc:Choice Requires="p14">
          <p:contentPart r:id="rId103" p14:bwMode="auto">
            <p14:nvContentPartPr>
              <p14:cNvPr id="57" name="Ink 56"/>
              <p14:cNvContentPartPr/>
              <p14:nvPr/>
            </p14:nvContentPartPr>
            <p14:xfrm>
              <a:off x="3525767" y="2657347"/>
              <a:ext cx="199282" cy="199301"/>
            </p14:xfrm>
          </p:contentPart>
        </mc:Choice>
        <mc:Fallback xmlns="">
          <p:pic>
            <p:nvPicPr>
              <p:cNvPr id="57" name="Ink 56"/>
            </p:nvPicPr>
            <p:blipFill>
              <a:blip r:embed="rId104"/>
            </p:blipFill>
            <p:spPr>
              <a:xfrm>
                <a:off x="3525767" y="2657347"/>
                <a:ext cx="199282" cy="199301"/>
              </a:xfrm>
              <a:prstGeom prst="rect"/>
            </p:spPr>
          </p:pic>
        </mc:Fallback>
      </mc:AlternateContent>
      <mc:AlternateContent xmlns:mc="http://schemas.openxmlformats.org/markup-compatibility/2006" xmlns:p14="http://schemas.microsoft.com/office/powerpoint/2010/main">
        <mc:Choice Requires="p14">
          <p:contentPart r:id="rId105" p14:bwMode="auto">
            <p14:nvContentPartPr>
              <p14:cNvPr id="58" name="Ink 57"/>
              <p14:cNvContentPartPr/>
              <p14:nvPr/>
            </p14:nvContentPartPr>
            <p14:xfrm>
              <a:off x="3597304" y="2734001"/>
              <a:ext cx="38323" cy="97734"/>
            </p14:xfrm>
          </p:contentPart>
        </mc:Choice>
        <mc:Fallback xmlns="">
          <p:pic>
            <p:nvPicPr>
              <p:cNvPr id="58" name="Ink 57"/>
            </p:nvPicPr>
            <p:blipFill>
              <a:blip r:embed="rId106"/>
            </p:blipFill>
            <p:spPr>
              <a:xfrm>
                <a:off x="3597304" y="2734001"/>
                <a:ext cx="38323" cy="97734"/>
              </a:xfrm>
              <a:prstGeom prst="rect"/>
            </p:spPr>
          </p:pic>
        </mc:Fallback>
      </mc:AlternateContent>
      <mc:AlternateContent xmlns:mc="http://schemas.openxmlformats.org/markup-compatibility/2006" xmlns:p14="http://schemas.microsoft.com/office/powerpoint/2010/main">
        <mc:Choice Requires="p14">
          <p:contentPart r:id="rId107" p14:bwMode="auto">
            <p14:nvContentPartPr>
              <p14:cNvPr id="59" name="Ink 58"/>
              <p14:cNvContentPartPr/>
              <p14:nvPr/>
            </p14:nvContentPartPr>
            <p14:xfrm>
              <a:off x="3658621" y="2698229"/>
              <a:ext cx="15330" cy="99651"/>
            </p14:xfrm>
          </p:contentPart>
        </mc:Choice>
        <mc:Fallback xmlns="">
          <p:pic>
            <p:nvPicPr>
              <p:cNvPr id="59" name="Ink 58"/>
            </p:nvPicPr>
            <p:blipFill>
              <a:blip r:embed="rId108"/>
            </p:blipFill>
            <p:spPr>
              <a:xfrm>
                <a:off x="3658621" y="2698229"/>
                <a:ext cx="15330" cy="99651"/>
              </a:xfrm>
              <a:prstGeom prst="rect"/>
            </p:spPr>
          </p:pic>
        </mc:Fallback>
      </mc:AlternateContent>
      <mc:AlternateContent xmlns:mc="http://schemas.openxmlformats.org/markup-compatibility/2006" xmlns:p14="http://schemas.microsoft.com/office/powerpoint/2010/main">
        <mc:Choice Requires="p14">
          <p:contentPart r:id="rId109" p14:bwMode="auto">
            <p14:nvContentPartPr>
              <p14:cNvPr id="60" name="Ink 59"/>
              <p14:cNvContentPartPr/>
              <p14:nvPr/>
            </p14:nvContentPartPr>
            <p14:xfrm>
              <a:off x="3627963" y="2762107"/>
              <a:ext cx="35768" cy="2556"/>
            </p14:xfrm>
          </p:contentPart>
        </mc:Choice>
        <mc:Fallback xmlns="">
          <p:pic>
            <p:nvPicPr>
              <p:cNvPr id="60" name="Ink 59"/>
            </p:nvPicPr>
            <p:blipFill>
              <a:blip r:embed="rId110"/>
            </p:blipFill>
            <p:spPr>
              <a:xfrm>
                <a:off x="3627963" y="2762107"/>
                <a:ext cx="35768" cy="2556"/>
              </a:xfrm>
              <a:prstGeom prst="rect"/>
            </p:spPr>
          </p:pic>
        </mc:Fallback>
      </mc:AlternateContent>
      <mc:AlternateContent xmlns:mc="http://schemas.openxmlformats.org/markup-compatibility/2006" xmlns:p14="http://schemas.microsoft.com/office/powerpoint/2010/main">
        <mc:Choice Requires="p14">
          <p:contentPart r:id="rId111" p14:bwMode="auto">
            <p14:nvContentPartPr>
              <p14:cNvPr id="61" name="Ink 60"/>
              <p14:cNvContentPartPr/>
              <p14:nvPr/>
            </p14:nvContentPartPr>
            <p14:xfrm>
              <a:off x="3633072" y="2785104"/>
              <a:ext cx="30659" cy="15331"/>
            </p14:xfrm>
          </p:contentPart>
        </mc:Choice>
        <mc:Fallback xmlns="">
          <p:pic>
            <p:nvPicPr>
              <p:cNvPr id="61" name="Ink 60"/>
            </p:nvPicPr>
            <p:blipFill>
              <a:blip r:embed="rId112"/>
            </p:blipFill>
            <p:spPr>
              <a:xfrm>
                <a:off x="3633072" y="2785104"/>
                <a:ext cx="30659" cy="15331"/>
              </a:xfrm>
              <a:prstGeom prst="rect"/>
            </p:spPr>
          </p:pic>
        </mc:Fallback>
      </mc:AlternateContent>
      <mc:AlternateContent xmlns:mc="http://schemas.openxmlformats.org/markup-compatibility/2006" xmlns:p14="http://schemas.microsoft.com/office/powerpoint/2010/main">
        <mc:Choice Requires="p14">
          <p:contentPart r:id="rId113" p14:bwMode="auto">
            <p14:nvContentPartPr>
              <p14:cNvPr id="62" name="Ink 61"/>
              <p14:cNvContentPartPr/>
              <p14:nvPr/>
            </p14:nvContentPartPr>
            <p14:xfrm>
              <a:off x="3614390" y="2831096"/>
              <a:ext cx="69781" cy="20442"/>
            </p14:xfrm>
          </p:contentPart>
        </mc:Choice>
        <mc:Fallback xmlns="">
          <p:pic>
            <p:nvPicPr>
              <p:cNvPr id="62" name="Ink 61"/>
            </p:nvPicPr>
            <p:blipFill>
              <a:blip r:embed="rId114"/>
            </p:blipFill>
            <p:spPr>
              <a:xfrm>
                <a:off x="3614390" y="2831096"/>
                <a:ext cx="69781" cy="20442"/>
              </a:xfrm>
              <a:prstGeom prst="rect"/>
            </p:spPr>
          </p:pic>
        </mc:Fallback>
      </mc:AlternateContent>
      <mc:AlternateContent xmlns:mc="http://schemas.openxmlformats.org/markup-compatibility/2006" xmlns:p14="http://schemas.microsoft.com/office/powerpoint/2010/main">
        <mc:Choice Requires="p14">
          <p:contentPart r:id="rId115" p14:bwMode="auto">
            <p14:nvContentPartPr>
              <p14:cNvPr id="63" name="Ink 62"/>
              <p14:cNvContentPartPr/>
              <p14:nvPr/>
            </p14:nvContentPartPr>
            <p14:xfrm>
              <a:off x="3763373" y="2606244"/>
              <a:ext cx="84311" cy="78571"/>
            </p14:xfrm>
          </p:contentPart>
        </mc:Choice>
        <mc:Fallback xmlns="">
          <p:pic>
            <p:nvPicPr>
              <p:cNvPr id="63" name="Ink 62"/>
            </p:nvPicPr>
            <p:blipFill>
              <a:blip r:embed="rId116"/>
            </p:blipFill>
            <p:spPr>
              <a:xfrm>
                <a:off x="3763373" y="2606244"/>
                <a:ext cx="84311" cy="78571"/>
              </a:xfrm>
              <a:prstGeom prst="rect"/>
            </p:spPr>
          </p:pic>
        </mc:Fallback>
      </mc:AlternateContent>
      <mc:AlternateContent xmlns:mc="http://schemas.openxmlformats.org/markup-compatibility/2006" xmlns:p14="http://schemas.microsoft.com/office/powerpoint/2010/main">
        <mc:Choice Requires="p14">
          <p:contentPart r:id="rId117" p14:bwMode="auto">
            <p14:nvContentPartPr>
              <p14:cNvPr id="64" name="Ink 63"/>
              <p14:cNvContentPartPr/>
              <p14:nvPr/>
            </p14:nvContentPartPr>
            <p14:xfrm>
              <a:off x="3786367" y="2647126"/>
              <a:ext cx="12774" cy="124564"/>
            </p14:xfrm>
          </p:contentPart>
        </mc:Choice>
        <mc:Fallback xmlns="">
          <p:pic>
            <p:nvPicPr>
              <p:cNvPr id="64" name="Ink 63"/>
            </p:nvPicPr>
            <p:blipFill>
              <a:blip r:embed="rId118"/>
            </p:blipFill>
            <p:spPr>
              <a:xfrm>
                <a:off x="3786367" y="2647126"/>
                <a:ext cx="12774" cy="124564"/>
              </a:xfrm>
              <a:prstGeom prst="rect"/>
            </p:spPr>
          </p:pic>
        </mc:Fallback>
      </mc:AlternateContent>
      <mc:AlternateContent xmlns:mc="http://schemas.openxmlformats.org/markup-compatibility/2006" xmlns:p14="http://schemas.microsoft.com/office/powerpoint/2010/main">
        <mc:Choice Requires="p14">
          <p:contentPart r:id="rId119" p14:bwMode="auto">
            <p14:nvContentPartPr>
              <p14:cNvPr id="65" name="Ink 64"/>
              <p14:cNvContentPartPr/>
              <p14:nvPr/>
            </p14:nvContentPartPr>
            <p14:xfrm>
              <a:off x="3827245" y="2662457"/>
              <a:ext cx="25549" cy="123924"/>
            </p14:xfrm>
          </p:contentPart>
        </mc:Choice>
        <mc:Fallback xmlns="">
          <p:pic>
            <p:nvPicPr>
              <p:cNvPr id="65" name="Ink 64"/>
            </p:nvPicPr>
            <p:blipFill>
              <a:blip r:embed="rId120"/>
            </p:blipFill>
            <p:spPr>
              <a:xfrm>
                <a:off x="3827245" y="2662457"/>
                <a:ext cx="25549" cy="123924"/>
              </a:xfrm>
              <a:prstGeom prst="rect"/>
            </p:spPr>
          </p:pic>
        </mc:Fallback>
      </mc:AlternateContent>
      <mc:AlternateContent xmlns:mc="http://schemas.openxmlformats.org/markup-compatibility/2006" xmlns:p14="http://schemas.microsoft.com/office/powerpoint/2010/main">
        <mc:Choice Requires="p14">
          <p:contentPart r:id="rId121" p14:bwMode="auto">
            <p14:nvContentPartPr>
              <p14:cNvPr id="66" name="Ink 65"/>
              <p14:cNvContentPartPr/>
              <p14:nvPr/>
            </p14:nvContentPartPr>
            <p14:xfrm>
              <a:off x="3817025" y="2728891"/>
              <a:ext cx="25550" cy="51103"/>
            </p14:xfrm>
          </p:contentPart>
        </mc:Choice>
        <mc:Fallback xmlns="">
          <p:pic>
            <p:nvPicPr>
              <p:cNvPr id="66" name="Ink 65"/>
            </p:nvPicPr>
            <p:blipFill>
              <a:blip r:embed="rId122"/>
            </p:blipFill>
            <p:spPr>
              <a:xfrm>
                <a:off x="3817025" y="2728891"/>
                <a:ext cx="25550" cy="51103"/>
              </a:xfrm>
              <a:prstGeom prst="rect"/>
            </p:spPr>
          </p:pic>
        </mc:Fallback>
      </mc:AlternateContent>
      <mc:AlternateContent xmlns:mc="http://schemas.openxmlformats.org/markup-compatibility/2006" xmlns:p14="http://schemas.microsoft.com/office/powerpoint/2010/main">
        <mc:Choice Requires="p14">
          <p:contentPart r:id="rId123" p14:bwMode="auto">
            <p14:nvContentPartPr>
              <p14:cNvPr id="67" name="Ink 66"/>
              <p14:cNvContentPartPr/>
              <p14:nvPr/>
            </p14:nvContentPartPr>
            <p14:xfrm>
              <a:off x="3868124" y="2611354"/>
              <a:ext cx="66427" cy="165446"/>
            </p14:xfrm>
          </p:contentPart>
        </mc:Choice>
        <mc:Fallback xmlns="">
          <p:pic>
            <p:nvPicPr>
              <p:cNvPr id="67" name="Ink 66"/>
            </p:nvPicPr>
            <p:blipFill>
              <a:blip r:embed="rId124"/>
            </p:blipFill>
            <p:spPr>
              <a:xfrm>
                <a:off x="3868124" y="2611354"/>
                <a:ext cx="66427" cy="165446"/>
              </a:xfrm>
              <a:prstGeom prst="rect"/>
            </p:spPr>
          </p:pic>
        </mc:Fallback>
      </mc:AlternateContent>
      <mc:AlternateContent xmlns:mc="http://schemas.openxmlformats.org/markup-compatibility/2006" xmlns:p14="http://schemas.microsoft.com/office/powerpoint/2010/main">
        <mc:Choice Requires="p14">
          <p:contentPart r:id="rId125" p14:bwMode="auto">
            <p14:nvContentPartPr>
              <p14:cNvPr id="68" name="Ink 67"/>
              <p14:cNvContentPartPr/>
              <p14:nvPr/>
            </p14:nvContentPartPr>
            <p14:xfrm>
              <a:off x="3883453" y="2700784"/>
              <a:ext cx="20439" cy="22997"/>
            </p14:xfrm>
          </p:contentPart>
        </mc:Choice>
        <mc:Fallback xmlns="">
          <p:pic>
            <p:nvPicPr>
              <p:cNvPr id="68" name="Ink 67"/>
            </p:nvPicPr>
            <p:blipFill>
              <a:blip r:embed="rId126"/>
            </p:blipFill>
            <p:spPr>
              <a:xfrm>
                <a:off x="3883453" y="2700784"/>
                <a:ext cx="20439" cy="22997"/>
              </a:xfrm>
              <a:prstGeom prst="rect"/>
            </p:spPr>
          </p:pic>
        </mc:Fallback>
      </mc:AlternateContent>
      <mc:AlternateContent xmlns:mc="http://schemas.openxmlformats.org/markup-compatibility/2006" xmlns:p14="http://schemas.microsoft.com/office/powerpoint/2010/main">
        <mc:Choice Requires="p14">
          <p:contentPart r:id="rId127" p14:bwMode="auto">
            <p14:nvContentPartPr>
              <p14:cNvPr id="69" name="Ink 68"/>
              <p14:cNvContentPartPr/>
              <p14:nvPr/>
            </p14:nvContentPartPr>
            <p14:xfrm>
              <a:off x="3939661" y="2688008"/>
              <a:ext cx="15329" cy="7666"/>
            </p14:xfrm>
          </p:contentPart>
        </mc:Choice>
        <mc:Fallback xmlns="">
          <p:pic>
            <p:nvPicPr>
              <p:cNvPr id="69" name="Ink 68"/>
            </p:nvPicPr>
            <p:blipFill>
              <a:blip r:embed="rId128"/>
            </p:blipFill>
            <p:spPr>
              <a:xfrm>
                <a:off x="3939661" y="2688008"/>
                <a:ext cx="15329" cy="7666"/>
              </a:xfrm>
              <a:prstGeom prst="rect"/>
            </p:spPr>
          </p:pic>
        </mc:Fallback>
      </mc:AlternateContent>
      <mc:AlternateContent xmlns:mc="http://schemas.openxmlformats.org/markup-compatibility/2006" xmlns:p14="http://schemas.microsoft.com/office/powerpoint/2010/main">
        <mc:Choice Requires="p14">
          <p:contentPart r:id="rId129" p14:bwMode="auto">
            <p14:nvContentPartPr>
              <p14:cNvPr id="70" name="Ink 69"/>
              <p14:cNvContentPartPr/>
              <p14:nvPr/>
            </p14:nvContentPartPr>
            <p14:xfrm>
              <a:off x="3285605" y="2820876"/>
              <a:ext cx="81757" cy="91985"/>
            </p14:xfrm>
          </p:contentPart>
        </mc:Choice>
        <mc:Fallback xmlns="">
          <p:pic>
            <p:nvPicPr>
              <p:cNvPr id="70" name="Ink 69"/>
            </p:nvPicPr>
            <p:blipFill>
              <a:blip r:embed="rId130"/>
            </p:blipFill>
            <p:spPr>
              <a:xfrm>
                <a:off x="3285605" y="2820876"/>
                <a:ext cx="81757" cy="91985"/>
              </a:xfrm>
              <a:prstGeom prst="rect"/>
            </p:spPr>
          </p:pic>
        </mc:Fallback>
      </mc:AlternateContent>
      <mc:AlternateContent xmlns:mc="http://schemas.openxmlformats.org/markup-compatibility/2006" xmlns:p14="http://schemas.microsoft.com/office/powerpoint/2010/main">
        <mc:Choice Requires="p14">
          <p:contentPart r:id="rId131" p14:bwMode="auto">
            <p14:nvContentPartPr>
              <p14:cNvPr id="71" name="Ink 70"/>
              <p14:cNvContentPartPr/>
              <p14:nvPr/>
            </p14:nvContentPartPr>
            <p14:xfrm>
              <a:off x="3212631" y="2841317"/>
              <a:ext cx="147067" cy="132867"/>
            </p14:xfrm>
          </p:contentPart>
        </mc:Choice>
        <mc:Fallback xmlns="">
          <p:pic>
            <p:nvPicPr>
              <p:cNvPr id="71" name="Ink 70"/>
            </p:nvPicPr>
            <p:blipFill>
              <a:blip r:embed="rId132"/>
            </p:blipFill>
            <p:spPr>
              <a:xfrm>
                <a:off x="3212631" y="2841317"/>
                <a:ext cx="147067" cy="132867"/>
              </a:xfrm>
              <a:prstGeom prst="rect"/>
            </p:spPr>
          </p:pic>
        </mc:Fallback>
      </mc:AlternateContent>
      <mc:AlternateContent xmlns:mc="http://schemas.openxmlformats.org/markup-compatibility/2006" xmlns:p14="http://schemas.microsoft.com/office/powerpoint/2010/main">
        <mc:Choice Requires="p14">
          <p:contentPart r:id="rId133" p14:bwMode="auto">
            <p14:nvContentPartPr>
              <p14:cNvPr id="72" name="Ink 71"/>
              <p14:cNvContentPartPr/>
              <p14:nvPr/>
            </p14:nvContentPartPr>
            <p14:xfrm>
              <a:off x="3385247" y="2948633"/>
              <a:ext cx="12774" cy="2555"/>
            </p14:xfrm>
          </p:contentPart>
        </mc:Choice>
        <mc:Fallback xmlns="">
          <p:pic>
            <p:nvPicPr>
              <p:cNvPr id="72" name="Ink 71"/>
            </p:nvPicPr>
            <p:blipFill>
              <a:blip r:embed="rId134"/>
            </p:blipFill>
            <p:spPr>
              <a:xfrm>
                <a:off x="3385247" y="2948633"/>
                <a:ext cx="12774" cy="2555"/>
              </a:xfrm>
              <a:prstGeom prst="rect"/>
            </p:spPr>
          </p:pic>
        </mc:Fallback>
      </mc:AlternateContent>
      <mc:AlternateContent xmlns:mc="http://schemas.openxmlformats.org/markup-compatibility/2006" xmlns:p14="http://schemas.microsoft.com/office/powerpoint/2010/main">
        <mc:Choice Requires="p14">
          <p:contentPart r:id="rId135" p14:bwMode="auto">
            <p14:nvContentPartPr>
              <p14:cNvPr id="73" name="Ink 72"/>
              <p14:cNvContentPartPr/>
              <p14:nvPr/>
            </p14:nvContentPartPr>
            <p14:xfrm>
              <a:off x="5601626" y="2754442"/>
              <a:ext cx="53174" cy="48548"/>
            </p14:xfrm>
          </p:contentPart>
        </mc:Choice>
        <mc:Fallback xmlns="">
          <p:pic>
            <p:nvPicPr>
              <p:cNvPr id="73" name="Ink 72"/>
            </p:nvPicPr>
            <p:blipFill>
              <a:blip r:embed="rId136"/>
            </p:blipFill>
            <p:spPr>
              <a:xfrm>
                <a:off x="5601626" y="2754442"/>
                <a:ext cx="53174" cy="48548"/>
              </a:xfrm>
              <a:prstGeom prst="rect"/>
            </p:spPr>
          </p:pic>
        </mc:Fallback>
      </mc:AlternateContent>
      <mc:AlternateContent xmlns:mc="http://schemas.openxmlformats.org/markup-compatibility/2006" xmlns:p14="http://schemas.microsoft.com/office/powerpoint/2010/main">
        <mc:Choice Requires="p14">
          <p:contentPart r:id="rId137" p14:bwMode="auto">
            <p14:nvContentPartPr>
              <p14:cNvPr id="74" name="Ink 73"/>
              <p14:cNvContentPartPr/>
              <p14:nvPr/>
            </p14:nvContentPartPr>
            <p14:xfrm>
              <a:off x="5569689" y="2810655"/>
              <a:ext cx="30659" cy="93902"/>
            </p14:xfrm>
          </p:contentPart>
        </mc:Choice>
        <mc:Fallback xmlns="">
          <p:pic>
            <p:nvPicPr>
              <p:cNvPr id="74" name="Ink 73"/>
            </p:nvPicPr>
            <p:blipFill>
              <a:blip r:embed="rId138"/>
            </p:blipFill>
            <p:spPr>
              <a:xfrm>
                <a:off x="5569689" y="2810655"/>
                <a:ext cx="30659" cy="93902"/>
              </a:xfrm>
              <a:prstGeom prst="rect"/>
            </p:spPr>
          </p:pic>
        </mc:Fallback>
      </mc:AlternateContent>
      <mc:AlternateContent xmlns:mc="http://schemas.openxmlformats.org/markup-compatibility/2006" xmlns:p14="http://schemas.microsoft.com/office/powerpoint/2010/main">
        <mc:Choice Requires="p14">
          <p:contentPart r:id="rId139" p14:bwMode="auto">
            <p14:nvContentPartPr>
              <p14:cNvPr id="75" name="Ink 74"/>
              <p14:cNvContentPartPr/>
              <p14:nvPr/>
            </p14:nvContentPartPr>
            <p14:xfrm>
              <a:off x="5564580" y="2796602"/>
              <a:ext cx="129661" cy="141810"/>
            </p14:xfrm>
          </p:contentPart>
        </mc:Choice>
        <mc:Fallback xmlns="">
          <p:pic>
            <p:nvPicPr>
              <p:cNvPr id="75" name="Ink 74"/>
            </p:nvPicPr>
            <p:blipFill>
              <a:blip r:embed="rId140"/>
            </p:blipFill>
            <p:spPr>
              <a:xfrm>
                <a:off x="5564580" y="2796602"/>
                <a:ext cx="129661" cy="141810"/>
              </a:xfrm>
              <a:prstGeom prst="rect"/>
            </p:spPr>
          </p:pic>
        </mc:Fallback>
      </mc:AlternateContent>
      <mc:AlternateContent xmlns:mc="http://schemas.openxmlformats.org/markup-compatibility/2006" xmlns:p14="http://schemas.microsoft.com/office/powerpoint/2010/main">
        <mc:Choice Requires="p14">
          <p:contentPart r:id="rId141" p14:bwMode="auto">
            <p14:nvContentPartPr>
              <p14:cNvPr id="76" name="Ink 75"/>
              <p14:cNvContentPartPr/>
              <p14:nvPr/>
            </p14:nvContentPartPr>
            <p14:xfrm>
              <a:off x="5641227" y="2902640"/>
              <a:ext cx="38324" cy="15331"/>
            </p14:xfrm>
          </p:contentPart>
        </mc:Choice>
        <mc:Fallback xmlns="">
          <p:pic>
            <p:nvPicPr>
              <p:cNvPr id="76" name="Ink 75"/>
            </p:nvPicPr>
            <p:blipFill>
              <a:blip r:embed="rId142"/>
            </p:blipFill>
            <p:spPr>
              <a:xfrm>
                <a:off x="5641227" y="2902640"/>
                <a:ext cx="38324" cy="15331"/>
              </a:xfrm>
              <a:prstGeom prst="rect"/>
            </p:spPr>
          </p:pic>
        </mc:Fallback>
      </mc:AlternateContent>
      <mc:AlternateContent xmlns:mc="http://schemas.openxmlformats.org/markup-compatibility/2006" xmlns:p14="http://schemas.microsoft.com/office/powerpoint/2010/main">
        <mc:Choice Requires="p14">
          <p:contentPart r:id="rId143" p14:bwMode="auto">
            <p14:nvContentPartPr>
              <p14:cNvPr id="77" name="Ink 76"/>
              <p14:cNvContentPartPr/>
              <p14:nvPr/>
            </p14:nvContentPartPr>
            <p14:xfrm>
              <a:off x="5562025" y="2877089"/>
              <a:ext cx="43433" cy="102206"/>
            </p14:xfrm>
          </p:contentPart>
        </mc:Choice>
        <mc:Fallback xmlns="">
          <p:pic>
            <p:nvPicPr>
              <p:cNvPr id="77" name="Ink 76"/>
            </p:nvPicPr>
            <p:blipFill>
              <a:blip r:embed="rId144"/>
            </p:blipFill>
            <p:spPr>
              <a:xfrm>
                <a:off x="5562025" y="2877089"/>
                <a:ext cx="43433" cy="102206"/>
              </a:xfrm>
              <a:prstGeom prst="rect"/>
            </p:spPr>
          </p:pic>
        </mc:Fallback>
      </mc:AlternateContent>
      <mc:AlternateContent xmlns:mc="http://schemas.openxmlformats.org/markup-compatibility/2006" xmlns:p14="http://schemas.microsoft.com/office/powerpoint/2010/main">
        <mc:Choice Requires="p14">
          <p:contentPart r:id="rId145" p14:bwMode="auto">
            <p14:nvContentPartPr>
              <p14:cNvPr id="78" name="Ink 77"/>
              <p14:cNvContentPartPr/>
              <p14:nvPr/>
            </p14:nvContentPartPr>
            <p14:xfrm>
              <a:off x="5523701" y="2892420"/>
              <a:ext cx="247825" cy="102205"/>
            </p14:xfrm>
          </p:contentPart>
        </mc:Choice>
        <mc:Fallback xmlns="">
          <p:pic>
            <p:nvPicPr>
              <p:cNvPr id="78" name="Ink 77"/>
            </p:nvPicPr>
            <p:blipFill>
              <a:blip r:embed="rId146"/>
            </p:blipFill>
            <p:spPr>
              <a:xfrm>
                <a:off x="5523701" y="2892420"/>
                <a:ext cx="247825" cy="102205"/>
              </a:xfrm>
              <a:prstGeom prst="rect"/>
            </p:spPr>
          </p:pic>
        </mc:Fallback>
      </mc:AlternateContent>
      <mc:AlternateContent xmlns:mc="http://schemas.openxmlformats.org/markup-compatibility/2006" xmlns:p14="http://schemas.microsoft.com/office/powerpoint/2010/main">
        <mc:Choice Requires="p14">
          <p:contentPart r:id="rId147" p14:bwMode="auto">
            <p14:nvContentPartPr>
              <p14:cNvPr id="79" name="Ink 78"/>
              <p14:cNvContentPartPr/>
              <p14:nvPr/>
            </p14:nvContentPartPr>
            <p14:xfrm>
              <a:off x="5725538" y="2795324"/>
              <a:ext cx="84312" cy="91985"/>
            </p14:xfrm>
          </p:contentPart>
        </mc:Choice>
        <mc:Fallback xmlns="">
          <p:pic>
            <p:nvPicPr>
              <p:cNvPr id="79" name="Ink 78"/>
            </p:nvPicPr>
            <p:blipFill>
              <a:blip r:embed="rId148"/>
            </p:blipFill>
            <p:spPr>
              <a:xfrm>
                <a:off x="5725538" y="2795324"/>
                <a:ext cx="84312" cy="91985"/>
              </a:xfrm>
              <a:prstGeom prst="rect"/>
            </p:spPr>
          </p:pic>
        </mc:Fallback>
      </mc:AlternateContent>
      <mc:AlternateContent xmlns:mc="http://schemas.openxmlformats.org/markup-compatibility/2006" xmlns:p14="http://schemas.microsoft.com/office/powerpoint/2010/main">
        <mc:Choice Requires="p14">
          <p:contentPart r:id="rId149" p14:bwMode="auto">
            <p14:nvContentPartPr>
              <p14:cNvPr id="80" name="Ink 79"/>
              <p14:cNvContentPartPr/>
              <p14:nvPr/>
            </p14:nvContentPartPr>
            <p14:xfrm>
              <a:off x="5789411" y="2841317"/>
              <a:ext cx="24271" cy="129673"/>
            </p14:xfrm>
          </p:contentPart>
        </mc:Choice>
        <mc:Fallback xmlns="">
          <p:pic>
            <p:nvPicPr>
              <p:cNvPr id="80" name="Ink 79"/>
            </p:nvPicPr>
            <p:blipFill>
              <a:blip r:embed="rId150"/>
            </p:blipFill>
            <p:spPr>
              <a:xfrm>
                <a:off x="5789411" y="2841317"/>
                <a:ext cx="24271" cy="129673"/>
              </a:xfrm>
              <a:prstGeom prst="rect"/>
            </p:spPr>
          </p:pic>
        </mc:Fallback>
      </mc:AlternateContent>
      <mc:AlternateContent xmlns:mc="http://schemas.openxmlformats.org/markup-compatibility/2006" xmlns:p14="http://schemas.microsoft.com/office/powerpoint/2010/main">
        <mc:Choice Requires="p14">
          <p:contentPart r:id="rId151" p14:bwMode="auto">
            <p14:nvContentPartPr>
              <p14:cNvPr id="81" name="Ink 80"/>
              <p14:cNvContentPartPr/>
              <p14:nvPr/>
            </p14:nvContentPartPr>
            <p14:xfrm>
              <a:off x="5845619" y="2769773"/>
              <a:ext cx="28104" cy="33217"/>
            </p14:xfrm>
          </p:contentPart>
        </mc:Choice>
        <mc:Fallback xmlns="">
          <p:pic>
            <p:nvPicPr>
              <p:cNvPr id="81" name="Ink 80"/>
            </p:nvPicPr>
            <p:blipFill>
              <a:blip r:embed="rId152"/>
            </p:blipFill>
            <p:spPr>
              <a:xfrm>
                <a:off x="5845619" y="2769773"/>
                <a:ext cx="28104" cy="33217"/>
              </a:xfrm>
              <a:prstGeom prst="rect"/>
            </p:spPr>
          </p:pic>
        </mc:Fallback>
      </mc:AlternateContent>
      <mc:AlternateContent xmlns:mc="http://schemas.openxmlformats.org/markup-compatibility/2006" xmlns:p14="http://schemas.microsoft.com/office/powerpoint/2010/main">
        <mc:Choice Requires="p14">
          <p:contentPart r:id="rId153" p14:bwMode="auto">
            <p14:nvContentPartPr>
              <p14:cNvPr id="82" name="Ink 81"/>
              <p14:cNvContentPartPr/>
              <p14:nvPr/>
            </p14:nvContentPartPr>
            <p14:xfrm>
              <a:off x="5830290" y="2841317"/>
              <a:ext cx="61318" cy="5110"/>
            </p14:xfrm>
          </p:contentPart>
        </mc:Choice>
        <mc:Fallback xmlns="">
          <p:pic>
            <p:nvPicPr>
              <p:cNvPr id="82" name="Ink 81"/>
            </p:nvPicPr>
            <p:blipFill>
              <a:blip r:embed="rId154"/>
            </p:blipFill>
            <p:spPr>
              <a:xfrm>
                <a:off x="5830290" y="2841317"/>
                <a:ext cx="61318" cy="5110"/>
              </a:xfrm>
              <a:prstGeom prst="rect"/>
            </p:spPr>
          </p:pic>
        </mc:Fallback>
      </mc:AlternateContent>
      <mc:AlternateContent xmlns:mc="http://schemas.openxmlformats.org/markup-compatibility/2006" xmlns:p14="http://schemas.microsoft.com/office/powerpoint/2010/main">
        <mc:Choice Requires="p14">
          <p:contentPart r:id="rId155" p14:bwMode="auto">
            <p14:nvContentPartPr>
              <p14:cNvPr id="83" name="Ink 82"/>
              <p14:cNvContentPartPr/>
              <p14:nvPr/>
            </p14:nvContentPartPr>
            <p14:xfrm>
              <a:off x="5850729" y="2856648"/>
              <a:ext cx="28104" cy="61323"/>
            </p14:xfrm>
          </p:contentPart>
        </mc:Choice>
        <mc:Fallback xmlns="">
          <p:pic>
            <p:nvPicPr>
              <p:cNvPr id="83" name="Ink 82"/>
            </p:nvPicPr>
            <p:blipFill>
              <a:blip r:embed="rId156"/>
            </p:blipFill>
            <p:spPr>
              <a:xfrm>
                <a:off x="5850729" y="2856648"/>
                <a:ext cx="28104" cy="61323"/>
              </a:xfrm>
              <a:prstGeom prst="rect"/>
            </p:spPr>
          </p:pic>
        </mc:Fallback>
      </mc:AlternateContent>
      <mc:AlternateContent xmlns:mc="http://schemas.openxmlformats.org/markup-compatibility/2006" xmlns:p14="http://schemas.microsoft.com/office/powerpoint/2010/main">
        <mc:Choice Requires="p14">
          <p:contentPart r:id="rId157" p14:bwMode="auto">
            <p14:nvContentPartPr>
              <p14:cNvPr id="84" name="Ink 83"/>
              <p14:cNvContentPartPr/>
              <p14:nvPr/>
            </p14:nvContentPartPr>
            <p14:xfrm>
              <a:off x="5840509" y="2861758"/>
              <a:ext cx="109861" cy="91985"/>
            </p14:xfrm>
          </p:contentPart>
        </mc:Choice>
        <mc:Fallback xmlns="">
          <p:pic>
            <p:nvPicPr>
              <p:cNvPr id="84" name="Ink 83"/>
            </p:nvPicPr>
            <p:blipFill>
              <a:blip r:embed="rId158"/>
            </p:blipFill>
            <p:spPr>
              <a:xfrm>
                <a:off x="5840509" y="2861758"/>
                <a:ext cx="109861" cy="91985"/>
              </a:xfrm>
              <a:prstGeom prst="rect"/>
            </p:spPr>
          </p:pic>
        </mc:Fallback>
      </mc:AlternateContent>
      <mc:AlternateContent xmlns:mc="http://schemas.openxmlformats.org/markup-compatibility/2006" xmlns:p14="http://schemas.microsoft.com/office/powerpoint/2010/main">
        <mc:Choice Requires="p14">
          <p:contentPart r:id="rId159" p14:bwMode="auto">
            <p14:nvContentPartPr>
              <p14:cNvPr id="85" name="Ink 84"/>
              <p14:cNvContentPartPr/>
              <p14:nvPr/>
            </p14:nvContentPartPr>
            <p14:xfrm>
              <a:off x="5252881" y="3193926"/>
              <a:ext cx="636171" cy="76655"/>
            </p14:xfrm>
          </p:contentPart>
        </mc:Choice>
        <mc:Fallback xmlns="">
          <p:pic>
            <p:nvPicPr>
              <p:cNvPr id="85" name="Ink 84"/>
            </p:nvPicPr>
            <p:blipFill>
              <a:blip r:embed="rId160"/>
            </p:blipFill>
            <p:spPr>
              <a:xfrm>
                <a:off x="5252881" y="3193926"/>
                <a:ext cx="636171" cy="76655"/>
              </a:xfrm>
              <a:prstGeom prst="rect"/>
            </p:spPr>
          </p:pic>
        </mc:Fallback>
      </mc:AlternateContent>
      <mc:AlternateContent xmlns:mc="http://schemas.openxmlformats.org/markup-compatibility/2006" xmlns:p14="http://schemas.microsoft.com/office/powerpoint/2010/main">
        <mc:Choice Requires="p14">
          <p:contentPart r:id="rId161" p14:bwMode="auto">
            <p14:nvContentPartPr>
              <p14:cNvPr id="86" name="Ink 85"/>
              <p14:cNvContentPartPr/>
              <p14:nvPr/>
            </p14:nvContentPartPr>
            <p14:xfrm>
              <a:off x="5886497" y="3165820"/>
              <a:ext cx="194173" cy="58768"/>
            </p14:xfrm>
          </p:contentPart>
        </mc:Choice>
        <mc:Fallback xmlns="">
          <p:pic>
            <p:nvPicPr>
              <p:cNvPr id="86" name="Ink 85"/>
            </p:nvPicPr>
            <p:blipFill>
              <a:blip r:embed="rId162"/>
            </p:blipFill>
            <p:spPr>
              <a:xfrm>
                <a:off x="5886497" y="3165820"/>
                <a:ext cx="194173" cy="58768"/>
              </a:xfrm>
              <a:prstGeom prst="rect"/>
            </p:spPr>
          </p:pic>
        </mc:Fallback>
      </mc:AlternateContent>
      <mc:AlternateContent xmlns:mc="http://schemas.openxmlformats.org/markup-compatibility/2006" xmlns:p14="http://schemas.microsoft.com/office/powerpoint/2010/main">
        <mc:Choice Requires="p14">
          <p:contentPart r:id="rId163" p14:bwMode="auto">
            <p14:nvContentPartPr>
              <p14:cNvPr id="87" name="Ink 86"/>
              <p14:cNvContentPartPr/>
              <p14:nvPr/>
            </p14:nvContentPartPr>
            <p14:xfrm>
              <a:off x="9417374" y="1034832"/>
              <a:ext cx="10220" cy="7665"/>
            </p14:xfrm>
          </p:contentPart>
        </mc:Choice>
        <mc:Fallback xmlns="">
          <p:pic>
            <p:nvPicPr>
              <p:cNvPr id="87" name="Ink 86"/>
            </p:nvPicPr>
            <p:blipFill>
              <a:blip r:embed="rId164"/>
            </p:blipFill>
            <p:spPr>
              <a:xfrm>
                <a:off x="9417374" y="1034832"/>
                <a:ext cx="10220" cy="7665"/>
              </a:xfrm>
              <a:prstGeom prst="rect"/>
            </p:spPr>
          </p:pic>
        </mc:Fallback>
      </mc:AlternateContent>
      <mc:AlternateContent xmlns:mc="http://schemas.openxmlformats.org/markup-compatibility/2006" xmlns:p14="http://schemas.microsoft.com/office/powerpoint/2010/main">
        <mc:Choice Requires="p14">
          <p:contentPart r:id="rId165" p14:bwMode="auto">
            <p14:nvContentPartPr>
              <p14:cNvPr id="88" name="Ink 87"/>
              <p14:cNvContentPartPr/>
              <p14:nvPr/>
            </p14:nvContentPartPr>
            <p14:xfrm>
              <a:off x="9448033" y="1027166"/>
              <a:ext cx="107944" cy="8943"/>
            </p14:xfrm>
          </p:contentPart>
        </mc:Choice>
        <mc:Fallback xmlns="">
          <p:pic>
            <p:nvPicPr>
              <p:cNvPr id="88" name="Ink 87"/>
            </p:nvPicPr>
            <p:blipFill>
              <a:blip r:embed="rId166"/>
            </p:blipFill>
            <p:spPr>
              <a:xfrm>
                <a:off x="9448033" y="1027166"/>
                <a:ext cx="107944" cy="8943"/>
              </a:xfrm>
              <a:prstGeom prst="rect"/>
            </p:spPr>
          </p:pic>
        </mc:Fallback>
      </mc:AlternateContent>
      <mc:AlternateContent xmlns:mc="http://schemas.openxmlformats.org/markup-compatibility/2006" xmlns:p14="http://schemas.microsoft.com/office/powerpoint/2010/main">
        <mc:Choice Requires="p14">
          <p:contentPart r:id="rId167" p14:bwMode="auto">
            <p14:nvContentPartPr>
              <p14:cNvPr id="89" name="Ink 88"/>
              <p14:cNvContentPartPr/>
              <p14:nvPr/>
            </p14:nvContentPartPr>
            <p14:xfrm>
              <a:off x="9439570" y="981174"/>
              <a:ext cx="44231" cy="107316"/>
            </p14:xfrm>
          </p:contentPart>
        </mc:Choice>
        <mc:Fallback xmlns="">
          <p:pic>
            <p:nvPicPr>
              <p:cNvPr id="89" name="Ink 88"/>
            </p:nvPicPr>
            <p:blipFill>
              <a:blip r:embed="rId168"/>
            </p:blipFill>
            <p:spPr>
              <a:xfrm>
                <a:off x="9439570" y="981174"/>
                <a:ext cx="44231" cy="107316"/>
              </a:xfrm>
              <a:prstGeom prst="rect"/>
            </p:spPr>
          </p:pic>
        </mc:Fallback>
      </mc:AlternateContent>
      <mc:AlternateContent xmlns:mc="http://schemas.openxmlformats.org/markup-compatibility/2006" xmlns:p14="http://schemas.microsoft.com/office/powerpoint/2010/main">
        <mc:Choice Requires="p14">
          <p:contentPart r:id="rId169" p14:bwMode="auto">
            <p14:nvContentPartPr>
              <p14:cNvPr id="90" name="Ink 89"/>
              <p14:cNvContentPartPr/>
              <p14:nvPr/>
            </p14:nvContentPartPr>
            <p14:xfrm>
              <a:off x="9488912" y="1083379"/>
              <a:ext cx="2555" cy="15331"/>
            </p14:xfrm>
          </p:contentPart>
        </mc:Choice>
        <mc:Fallback xmlns="">
          <p:pic>
            <p:nvPicPr>
              <p:cNvPr id="90" name="Ink 89"/>
            </p:nvPicPr>
            <p:blipFill>
              <a:blip r:embed="rId170"/>
            </p:blipFill>
            <p:spPr>
              <a:xfrm>
                <a:off x="9488912" y="1083379"/>
                <a:ext cx="2555" cy="15331"/>
              </a:xfrm>
              <a:prstGeom prst="rect"/>
            </p:spPr>
          </p:pic>
        </mc:Fallback>
      </mc:AlternateContent>
      <mc:AlternateContent xmlns:mc="http://schemas.openxmlformats.org/markup-compatibility/2006" xmlns:p14="http://schemas.microsoft.com/office/powerpoint/2010/main">
        <mc:Choice Requires="p14">
          <p:contentPart r:id="rId171" p14:bwMode="auto">
            <p14:nvContentPartPr>
              <p14:cNvPr id="91" name="Ink 90"/>
              <p14:cNvContentPartPr/>
              <p14:nvPr/>
            </p14:nvContentPartPr>
            <p14:xfrm>
              <a:off x="9499131" y="1024611"/>
              <a:ext cx="2555" cy="28107"/>
            </p14:xfrm>
          </p:contentPart>
        </mc:Choice>
        <mc:Fallback xmlns="">
          <p:pic>
            <p:nvPicPr>
              <p:cNvPr id="91" name="Ink 90"/>
            </p:nvPicPr>
            <p:blipFill>
              <a:blip r:embed="rId172"/>
            </p:blipFill>
            <p:spPr>
              <a:xfrm>
                <a:off x="9499131" y="1024611"/>
                <a:ext cx="2555" cy="28107"/>
              </a:xfrm>
              <a:prstGeom prst="rect"/>
            </p:spPr>
          </p:pic>
        </mc:Fallback>
      </mc:AlternateContent>
      <mc:AlternateContent xmlns:mc="http://schemas.openxmlformats.org/markup-compatibility/2006" xmlns:p14="http://schemas.microsoft.com/office/powerpoint/2010/main">
        <mc:Choice Requires="p14">
          <p:contentPart r:id="rId173" p14:bwMode="auto">
            <p14:nvContentPartPr>
              <p14:cNvPr id="92" name="Ink 91"/>
              <p14:cNvContentPartPr/>
              <p14:nvPr/>
            </p14:nvContentPartPr>
            <p14:xfrm>
              <a:off x="9509351" y="945402"/>
              <a:ext cx="30658" cy="158419"/>
            </p14:xfrm>
          </p:contentPart>
        </mc:Choice>
        <mc:Fallback xmlns="">
          <p:pic>
            <p:nvPicPr>
              <p:cNvPr id="92" name="Ink 91"/>
            </p:nvPicPr>
            <p:blipFill>
              <a:blip r:embed="rId174"/>
            </p:blipFill>
            <p:spPr>
              <a:xfrm>
                <a:off x="9509351" y="945402"/>
                <a:ext cx="30658" cy="158419"/>
              </a:xfrm>
              <a:prstGeom prst="rect"/>
            </p:spPr>
          </p:pic>
        </mc:Fallback>
      </mc:AlternateContent>
      <mc:AlternateContent xmlns:mc="http://schemas.openxmlformats.org/markup-compatibility/2006" xmlns:p14="http://schemas.microsoft.com/office/powerpoint/2010/main">
        <mc:Choice Requires="p14">
          <p:contentPart r:id="rId175" p14:bwMode="auto">
            <p14:nvContentPartPr>
              <p14:cNvPr id="93" name="Ink 92"/>
              <p14:cNvContentPartPr/>
              <p14:nvPr/>
            </p14:nvContentPartPr>
            <p14:xfrm>
              <a:off x="9494022" y="1114041"/>
              <a:ext cx="5109" cy="5110"/>
            </p14:xfrm>
          </p:contentPart>
        </mc:Choice>
        <mc:Fallback xmlns="">
          <p:pic>
            <p:nvPicPr>
              <p:cNvPr id="93" name="Ink 92"/>
            </p:nvPicPr>
            <p:blipFill>
              <a:blip r:embed="rId176"/>
            </p:blipFill>
            <p:spPr>
              <a:xfrm>
                <a:off x="9494022" y="1114041"/>
                <a:ext cx="5109" cy="5110"/>
              </a:xfrm>
              <a:prstGeom prst="rect"/>
            </p:spPr>
          </p:pic>
        </mc:Fallback>
      </mc:AlternateContent>
      <mc:AlternateContent xmlns:mc="http://schemas.openxmlformats.org/markup-compatibility/2006" xmlns:p14="http://schemas.microsoft.com/office/powerpoint/2010/main">
        <mc:Choice Requires="p14">
          <p:contentPart r:id="rId177" p14:bwMode="auto">
            <p14:nvContentPartPr>
              <p14:cNvPr id="94" name="Ink 93"/>
              <p14:cNvContentPartPr/>
              <p14:nvPr/>
            </p14:nvContentPartPr>
            <p14:xfrm>
              <a:off x="9352703" y="1154924"/>
              <a:ext cx="225630" cy="45992"/>
            </p14:xfrm>
          </p:contentPart>
        </mc:Choice>
        <mc:Fallback xmlns="">
          <p:pic>
            <p:nvPicPr>
              <p:cNvPr id="94" name="Ink 93"/>
            </p:nvPicPr>
            <p:blipFill>
              <a:blip r:embed="rId178"/>
            </p:blipFill>
            <p:spPr>
              <a:xfrm>
                <a:off x="9352703" y="1154924"/>
                <a:ext cx="225630" cy="45992"/>
              </a:xfrm>
              <a:prstGeom prst="rect"/>
            </p:spPr>
          </p:pic>
        </mc:Fallback>
      </mc:AlternateContent>
      <mc:AlternateContent xmlns:mc="http://schemas.openxmlformats.org/markup-compatibility/2006" xmlns:p14="http://schemas.microsoft.com/office/powerpoint/2010/main">
        <mc:Choice Requires="p14">
          <p:contentPart r:id="rId179" p14:bwMode="auto">
            <p14:nvContentPartPr>
              <p14:cNvPr id="95" name="Ink 94"/>
              <p14:cNvContentPartPr/>
              <p14:nvPr/>
            </p14:nvContentPartPr>
            <p14:xfrm>
              <a:off x="9381605" y="1083379"/>
              <a:ext cx="86867" cy="190997"/>
            </p14:xfrm>
          </p:contentPart>
        </mc:Choice>
        <mc:Fallback xmlns="">
          <p:pic>
            <p:nvPicPr>
              <p:cNvPr id="95" name="Ink 94"/>
            </p:nvPicPr>
            <p:blipFill>
              <a:blip r:embed="rId180"/>
            </p:blipFill>
            <p:spPr>
              <a:xfrm>
                <a:off x="9381605" y="1083379"/>
                <a:ext cx="86867" cy="190997"/>
              </a:xfrm>
              <a:prstGeom prst="rect"/>
            </p:spPr>
          </p:pic>
        </mc:Fallback>
      </mc:AlternateContent>
      <mc:AlternateContent xmlns:mc="http://schemas.openxmlformats.org/markup-compatibility/2006" xmlns:p14="http://schemas.microsoft.com/office/powerpoint/2010/main">
        <mc:Choice Requires="p14">
          <p:contentPart r:id="rId181" p14:bwMode="auto">
            <p14:nvContentPartPr>
              <p14:cNvPr id="96" name="Ink 95"/>
              <p14:cNvContentPartPr/>
              <p14:nvPr/>
            </p14:nvContentPartPr>
            <p14:xfrm>
              <a:off x="9432704" y="1144703"/>
              <a:ext cx="28103" cy="158419"/>
            </p14:xfrm>
          </p:contentPart>
        </mc:Choice>
        <mc:Fallback xmlns="">
          <p:pic>
            <p:nvPicPr>
              <p:cNvPr id="96" name="Ink 95"/>
            </p:nvPicPr>
            <p:blipFill>
              <a:blip r:embed="rId182"/>
            </p:blipFill>
            <p:spPr>
              <a:xfrm>
                <a:off x="9432704" y="1144703"/>
                <a:ext cx="28103" cy="158419"/>
              </a:xfrm>
              <a:prstGeom prst="rect"/>
            </p:spPr>
          </p:pic>
        </mc:Fallback>
      </mc:AlternateContent>
      <mc:AlternateContent xmlns:mc="http://schemas.openxmlformats.org/markup-compatibility/2006" xmlns:p14="http://schemas.microsoft.com/office/powerpoint/2010/main">
        <mc:Choice Requires="p14">
          <p:contentPart r:id="rId183" p14:bwMode="auto">
            <p14:nvContentPartPr>
              <p14:cNvPr id="97" name="Ink 96"/>
              <p14:cNvContentPartPr/>
              <p14:nvPr/>
            </p14:nvContentPartPr>
            <p14:xfrm>
              <a:off x="9463362" y="1226467"/>
              <a:ext cx="85111" cy="81765"/>
            </p14:xfrm>
          </p:contentPart>
        </mc:Choice>
        <mc:Fallback xmlns="">
          <p:pic>
            <p:nvPicPr>
              <p:cNvPr id="97" name="Ink 96"/>
            </p:nvPicPr>
            <p:blipFill>
              <a:blip r:embed="rId184"/>
            </p:blipFill>
            <p:spPr>
              <a:xfrm>
                <a:off x="9463362" y="1226467"/>
                <a:ext cx="85111" cy="81765"/>
              </a:xfrm>
              <a:prstGeom prst="rect"/>
            </p:spPr>
          </p:pic>
        </mc:Fallback>
      </mc:AlternateContent>
      <mc:AlternateContent xmlns:mc="http://schemas.openxmlformats.org/markup-compatibility/2006" xmlns:p14="http://schemas.microsoft.com/office/powerpoint/2010/main">
        <mc:Choice Requires="p14">
          <p:contentPart r:id="rId185" p14:bwMode="auto">
            <p14:nvContentPartPr>
              <p14:cNvPr id="98" name="Ink 97"/>
              <p14:cNvContentPartPr/>
              <p14:nvPr/>
            </p14:nvContentPartPr>
            <p14:xfrm>
              <a:off x="9716298" y="1027166"/>
              <a:ext cx="38324" cy="205051"/>
            </p14:xfrm>
          </p:contentPart>
        </mc:Choice>
        <mc:Fallback xmlns="">
          <p:pic>
            <p:nvPicPr>
              <p:cNvPr id="98" name="Ink 97"/>
            </p:nvPicPr>
            <p:blipFill>
              <a:blip r:embed="rId186"/>
            </p:blipFill>
            <p:spPr>
              <a:xfrm>
                <a:off x="9716298" y="1027166"/>
                <a:ext cx="38324" cy="205051"/>
              </a:xfrm>
              <a:prstGeom prst="rect"/>
            </p:spPr>
          </p:pic>
        </mc:Fallback>
      </mc:AlternateContent>
      <mc:AlternateContent xmlns:mc="http://schemas.openxmlformats.org/markup-compatibility/2006" xmlns:p14="http://schemas.microsoft.com/office/powerpoint/2010/main">
        <mc:Choice Requires="p14">
          <p:contentPart r:id="rId187" p14:bwMode="auto">
            <p14:nvContentPartPr>
              <p14:cNvPr id="99" name="Ink 98"/>
              <p14:cNvContentPartPr/>
              <p14:nvPr/>
            </p14:nvContentPartPr>
            <p14:xfrm>
              <a:off x="9663922" y="1114041"/>
              <a:ext cx="80480" cy="61324"/>
            </p14:xfrm>
          </p:contentPart>
        </mc:Choice>
        <mc:Fallback xmlns="">
          <p:pic>
            <p:nvPicPr>
              <p:cNvPr id="99" name="Ink 98"/>
            </p:nvPicPr>
            <p:blipFill>
              <a:blip r:embed="rId188"/>
            </p:blipFill>
            <p:spPr>
              <a:xfrm>
                <a:off x="9663922" y="1114041"/>
                <a:ext cx="80480" cy="61324"/>
              </a:xfrm>
              <a:prstGeom prst="rect"/>
            </p:spPr>
          </p:pic>
        </mc:Fallback>
      </mc:AlternateContent>
      <mc:AlternateContent xmlns:mc="http://schemas.openxmlformats.org/markup-compatibility/2006" xmlns:p14="http://schemas.microsoft.com/office/powerpoint/2010/main">
        <mc:Choice Requires="p14">
          <p:contentPart r:id="rId189" p14:bwMode="auto">
            <p14:nvContentPartPr>
              <p14:cNvPr id="100" name="Ink 99"/>
              <p14:cNvContentPartPr/>
              <p14:nvPr/>
            </p14:nvContentPartPr>
            <p14:xfrm>
              <a:off x="9777615" y="970953"/>
              <a:ext cx="22994" cy="117537"/>
            </p14:xfrm>
          </p:contentPart>
        </mc:Choice>
        <mc:Fallback xmlns="">
          <p:pic>
            <p:nvPicPr>
              <p:cNvPr id="100" name="Ink 99"/>
            </p:nvPicPr>
            <p:blipFill>
              <a:blip r:embed="rId190"/>
            </p:blipFill>
            <p:spPr>
              <a:xfrm>
                <a:off x="9777615" y="970953"/>
                <a:ext cx="22994" cy="117537"/>
              </a:xfrm>
              <a:prstGeom prst="rect"/>
            </p:spPr>
          </p:pic>
        </mc:Fallback>
      </mc:AlternateContent>
      <mc:AlternateContent xmlns:mc="http://schemas.openxmlformats.org/markup-compatibility/2006" xmlns:p14="http://schemas.microsoft.com/office/powerpoint/2010/main">
        <mc:Choice Requires="p14">
          <p:contentPart r:id="rId191" p14:bwMode="auto">
            <p14:nvContentPartPr>
              <p14:cNvPr id="101" name="Ink 100"/>
              <p14:cNvContentPartPr/>
              <p14:nvPr/>
            </p14:nvContentPartPr>
            <p14:xfrm>
              <a:off x="9757176" y="986284"/>
              <a:ext cx="97885" cy="158419"/>
            </p14:xfrm>
          </p:contentPart>
        </mc:Choice>
        <mc:Fallback xmlns="">
          <p:pic>
            <p:nvPicPr>
              <p:cNvPr id="101" name="Ink 100"/>
            </p:nvPicPr>
            <p:blipFill>
              <a:blip r:embed="rId192"/>
            </p:blipFill>
            <p:spPr>
              <a:xfrm>
                <a:off x="9757176" y="986284"/>
                <a:ext cx="97885" cy="158419"/>
              </a:xfrm>
              <a:prstGeom prst="rect"/>
            </p:spPr>
          </p:pic>
        </mc:Fallback>
      </mc:AlternateContent>
      <mc:AlternateContent xmlns:mc="http://schemas.openxmlformats.org/markup-compatibility/2006" xmlns:p14="http://schemas.microsoft.com/office/powerpoint/2010/main">
        <mc:Choice Requires="p14">
          <p:contentPart r:id="rId193" p14:bwMode="auto">
            <p14:nvContentPartPr>
              <p14:cNvPr id="102" name="Ink 101"/>
              <p14:cNvContentPartPr/>
              <p14:nvPr/>
            </p14:nvContentPartPr>
            <p14:xfrm>
              <a:off x="9821049" y="1032277"/>
              <a:ext cx="28104" cy="20441"/>
            </p14:xfrm>
          </p:contentPart>
        </mc:Choice>
        <mc:Fallback xmlns="">
          <p:pic>
            <p:nvPicPr>
              <p:cNvPr id="102" name="Ink 101"/>
            </p:nvPicPr>
            <p:blipFill>
              <a:blip r:embed="rId194"/>
            </p:blipFill>
            <p:spPr>
              <a:xfrm>
                <a:off x="9821049" y="1032277"/>
                <a:ext cx="28104" cy="20441"/>
              </a:xfrm>
              <a:prstGeom prst="rect"/>
            </p:spPr>
          </p:pic>
        </mc:Fallback>
      </mc:AlternateContent>
      <mc:AlternateContent xmlns:mc="http://schemas.openxmlformats.org/markup-compatibility/2006" xmlns:p14="http://schemas.microsoft.com/office/powerpoint/2010/main">
        <mc:Choice Requires="p14">
          <p:contentPart r:id="rId195" p14:bwMode="auto">
            <p14:nvContentPartPr>
              <p14:cNvPr id="103" name="Ink 102"/>
              <p14:cNvContentPartPr/>
              <p14:nvPr/>
            </p14:nvContentPartPr>
            <p14:xfrm>
              <a:off x="9844043" y="1078269"/>
              <a:ext cx="56687" cy="273879"/>
            </p14:xfrm>
          </p:contentPart>
        </mc:Choice>
        <mc:Fallback xmlns="">
          <p:pic>
            <p:nvPicPr>
              <p:cNvPr id="103" name="Ink 102"/>
            </p:nvPicPr>
            <p:blipFill>
              <a:blip r:embed="rId196"/>
            </p:blipFill>
            <p:spPr>
              <a:xfrm>
                <a:off x="9844043" y="1078269"/>
                <a:ext cx="56687" cy="273879"/>
              </a:xfrm>
              <a:prstGeom prst="rect"/>
            </p:spPr>
          </p:pic>
        </mc:Fallback>
      </mc:AlternateContent>
      <mc:AlternateContent xmlns:mc="http://schemas.openxmlformats.org/markup-compatibility/2006" xmlns:p14="http://schemas.microsoft.com/office/powerpoint/2010/main">
        <mc:Choice Requires="p14">
          <p:contentPart r:id="rId197" p14:bwMode="auto">
            <p14:nvContentPartPr>
              <p14:cNvPr id="104" name="Ink 103"/>
              <p14:cNvContentPartPr/>
              <p14:nvPr/>
            </p14:nvContentPartPr>
            <p14:xfrm>
              <a:off x="9833823" y="1290346"/>
              <a:ext cx="2555" cy="7665"/>
            </p14:xfrm>
          </p:contentPart>
        </mc:Choice>
        <mc:Fallback xmlns="">
          <p:pic>
            <p:nvPicPr>
              <p:cNvPr id="104" name="Ink 103"/>
            </p:nvPicPr>
            <p:blipFill>
              <a:blip r:embed="rId198"/>
            </p:blipFill>
            <p:spPr>
              <a:xfrm>
                <a:off x="9833823" y="1290346"/>
                <a:ext cx="2555" cy="7665"/>
              </a:xfrm>
              <a:prstGeom prst="rect"/>
            </p:spPr>
          </p:pic>
        </mc:Fallback>
      </mc:AlternateContent>
      <mc:AlternateContent xmlns:mc="http://schemas.openxmlformats.org/markup-compatibility/2006" xmlns:p14="http://schemas.microsoft.com/office/powerpoint/2010/main">
        <mc:Choice Requires="p14">
          <p:contentPart r:id="rId199" p14:bwMode="auto">
            <p14:nvContentPartPr>
              <p14:cNvPr id="105" name="Ink 104"/>
              <p14:cNvContentPartPr/>
              <p14:nvPr/>
            </p14:nvContentPartPr>
            <p14:xfrm>
              <a:off x="9785280" y="1180475"/>
              <a:ext cx="68983" cy="76654"/>
            </p14:xfrm>
          </p:contentPart>
        </mc:Choice>
        <mc:Fallback xmlns="">
          <p:pic>
            <p:nvPicPr>
              <p:cNvPr id="105" name="Ink 104"/>
            </p:nvPicPr>
            <p:blipFill>
              <a:blip r:embed="rId200"/>
            </p:blipFill>
            <p:spPr>
              <a:xfrm>
                <a:off x="9785280" y="1180475"/>
                <a:ext cx="68983" cy="76654"/>
              </a:xfrm>
              <a:prstGeom prst="rect"/>
            </p:spPr>
          </p:pic>
        </mc:Fallback>
      </mc:AlternateContent>
      <mc:AlternateContent xmlns:mc="http://schemas.openxmlformats.org/markup-compatibility/2006" xmlns:p14="http://schemas.microsoft.com/office/powerpoint/2010/main">
        <mc:Choice Requires="p14">
          <p:contentPart r:id="rId201" p14:bwMode="auto">
            <p14:nvContentPartPr>
              <p14:cNvPr id="106" name="Ink 105"/>
              <p14:cNvContentPartPr/>
              <p14:nvPr/>
            </p14:nvContentPartPr>
            <p14:xfrm>
              <a:off x="9991429" y="1080026"/>
              <a:ext cx="49342" cy="61483"/>
            </p14:xfrm>
          </p:contentPart>
        </mc:Choice>
        <mc:Fallback xmlns="">
          <p:pic>
            <p:nvPicPr>
              <p:cNvPr id="106" name="Ink 105"/>
            </p:nvPicPr>
            <p:blipFill>
              <a:blip r:embed="rId202"/>
            </p:blipFill>
            <p:spPr>
              <a:xfrm>
                <a:off x="9991429" y="1080026"/>
                <a:ext cx="49342" cy="61483"/>
              </a:xfrm>
              <a:prstGeom prst="rect"/>
            </p:spPr>
          </p:pic>
        </mc:Fallback>
      </mc:AlternateContent>
      <mc:AlternateContent xmlns:mc="http://schemas.openxmlformats.org/markup-compatibility/2006" xmlns:p14="http://schemas.microsoft.com/office/powerpoint/2010/main">
        <mc:Choice Requires="p14">
          <p:contentPart r:id="rId203" p14:bwMode="auto">
            <p14:nvContentPartPr>
              <p14:cNvPr id="107" name="Ink 106"/>
              <p14:cNvContentPartPr/>
              <p14:nvPr/>
            </p14:nvContentPartPr>
            <p14:xfrm>
              <a:off x="10025442" y="1114041"/>
              <a:ext cx="15329" cy="139255"/>
            </p14:xfrm>
          </p:contentPart>
        </mc:Choice>
        <mc:Fallback xmlns="">
          <p:pic>
            <p:nvPicPr>
              <p:cNvPr id="107" name="Ink 106"/>
            </p:nvPicPr>
            <p:blipFill>
              <a:blip r:embed="rId204"/>
            </p:blipFill>
            <p:spPr>
              <a:xfrm>
                <a:off x="10025442" y="1114041"/>
                <a:ext cx="15329" cy="139255"/>
              </a:xfrm>
              <a:prstGeom prst="rect"/>
            </p:spPr>
          </p:pic>
        </mc:Fallback>
      </mc:AlternateContent>
      <mc:AlternateContent xmlns:mc="http://schemas.openxmlformats.org/markup-compatibility/2006" xmlns:p14="http://schemas.microsoft.com/office/powerpoint/2010/main">
        <mc:Choice Requires="p14">
          <p:contentPart r:id="rId205" p14:bwMode="auto">
            <p14:nvContentPartPr>
              <p14:cNvPr id="108" name="Ink 107"/>
              <p14:cNvContentPartPr/>
              <p14:nvPr/>
            </p14:nvContentPartPr>
            <p14:xfrm>
              <a:off x="10040771" y="1221357"/>
              <a:ext cx="360" cy="10221"/>
            </p14:xfrm>
          </p:contentPart>
        </mc:Choice>
        <mc:Fallback xmlns="">
          <p:pic>
            <p:nvPicPr>
              <p:cNvPr id="108" name="Ink 107"/>
            </p:nvPicPr>
            <p:blipFill>
              <a:blip r:embed="rId206"/>
            </p:blipFill>
            <p:spPr>
              <a:xfrm>
                <a:off x="10040771" y="1221357"/>
                <a:ext cx="360" cy="10221"/>
              </a:xfrm>
              <a:prstGeom prst="rect"/>
            </p:spPr>
          </p:pic>
        </mc:Fallback>
      </mc:AlternateContent>
      <mc:AlternateContent xmlns:mc="http://schemas.openxmlformats.org/markup-compatibility/2006" xmlns:p14="http://schemas.microsoft.com/office/powerpoint/2010/main">
        <mc:Choice Requires="p14">
          <p:contentPart r:id="rId207" p14:bwMode="auto">
            <p14:nvContentPartPr>
              <p14:cNvPr id="109" name="Ink 108"/>
              <p14:cNvContentPartPr/>
              <p14:nvPr/>
            </p14:nvContentPartPr>
            <p14:xfrm>
              <a:off x="10056100" y="1129372"/>
              <a:ext cx="17884" cy="68350"/>
            </p14:xfrm>
          </p:contentPart>
        </mc:Choice>
        <mc:Fallback xmlns="">
          <p:pic>
            <p:nvPicPr>
              <p:cNvPr id="109" name="Ink 108"/>
            </p:nvPicPr>
            <p:blipFill>
              <a:blip r:embed="rId208"/>
            </p:blipFill>
            <p:spPr>
              <a:xfrm>
                <a:off x="10056100" y="1129372"/>
                <a:ext cx="17884" cy="68350"/>
              </a:xfrm>
              <a:prstGeom prst="rect"/>
            </p:spPr>
          </p:pic>
        </mc:Fallback>
      </mc:AlternateContent>
      <mc:AlternateContent xmlns:mc="http://schemas.openxmlformats.org/markup-compatibility/2006" xmlns:p14="http://schemas.microsoft.com/office/powerpoint/2010/main">
        <mc:Choice Requires="p14">
          <p:contentPart r:id="rId209" p14:bwMode="auto">
            <p14:nvContentPartPr>
              <p14:cNvPr id="110" name="Ink 109"/>
              <p14:cNvContentPartPr/>
              <p14:nvPr/>
            </p14:nvContentPartPr>
            <p14:xfrm>
              <a:off x="10117418" y="1011836"/>
              <a:ext cx="10219" cy="84319"/>
            </p14:xfrm>
          </p:contentPart>
        </mc:Choice>
        <mc:Fallback xmlns="">
          <p:pic>
            <p:nvPicPr>
              <p:cNvPr id="110" name="Ink 109"/>
            </p:nvPicPr>
            <p:blipFill>
              <a:blip r:embed="rId210"/>
            </p:blipFill>
            <p:spPr>
              <a:xfrm>
                <a:off x="10117418" y="1011836"/>
                <a:ext cx="10219" cy="84319"/>
              </a:xfrm>
              <a:prstGeom prst="rect"/>
            </p:spPr>
          </p:pic>
        </mc:Fallback>
      </mc:AlternateContent>
      <mc:AlternateContent xmlns:mc="http://schemas.openxmlformats.org/markup-compatibility/2006" xmlns:p14="http://schemas.microsoft.com/office/powerpoint/2010/main">
        <mc:Choice Requires="p14">
          <p:contentPart r:id="rId211" p14:bwMode="auto">
            <p14:nvContentPartPr>
              <p14:cNvPr id="111" name="Ink 110"/>
              <p14:cNvContentPartPr/>
              <p14:nvPr/>
            </p14:nvContentPartPr>
            <p14:xfrm>
              <a:off x="10104643" y="1022056"/>
              <a:ext cx="109861" cy="190358"/>
            </p14:xfrm>
          </p:contentPart>
        </mc:Choice>
        <mc:Fallback xmlns="">
          <p:pic>
            <p:nvPicPr>
              <p:cNvPr id="111" name="Ink 110"/>
            </p:nvPicPr>
            <p:blipFill>
              <a:blip r:embed="rId212"/>
            </p:blipFill>
            <p:spPr>
              <a:xfrm>
                <a:off x="10104643" y="1022056"/>
                <a:ext cx="109861" cy="190358"/>
              </a:xfrm>
              <a:prstGeom prst="rect"/>
            </p:spPr>
          </p:pic>
        </mc:Fallback>
      </mc:AlternateContent>
      <mc:AlternateContent xmlns:mc="http://schemas.openxmlformats.org/markup-compatibility/2006" xmlns:p14="http://schemas.microsoft.com/office/powerpoint/2010/main">
        <mc:Choice Requires="p14">
          <p:contentPart r:id="rId213" p14:bwMode="auto">
            <p14:nvContentPartPr>
              <p14:cNvPr id="112" name="Ink 111"/>
              <p14:cNvContentPartPr/>
              <p14:nvPr/>
            </p14:nvContentPartPr>
            <p14:xfrm>
              <a:off x="10148077" y="1027166"/>
              <a:ext cx="119442" cy="303423"/>
            </p14:xfrm>
          </p:contentPart>
        </mc:Choice>
        <mc:Fallback xmlns="">
          <p:pic>
            <p:nvPicPr>
              <p:cNvPr id="112" name="Ink 111"/>
            </p:nvPicPr>
            <p:blipFill>
              <a:blip r:embed="rId214"/>
            </p:blipFill>
            <p:spPr>
              <a:xfrm>
                <a:off x="10148077" y="1027166"/>
                <a:ext cx="119442" cy="303423"/>
              </a:xfrm>
              <a:prstGeom prst="rect"/>
            </p:spPr>
          </p:pic>
        </mc:Fallback>
      </mc:AlternateContent>
      <mc:AlternateContent xmlns:mc="http://schemas.openxmlformats.org/markup-compatibility/2006" xmlns:p14="http://schemas.microsoft.com/office/powerpoint/2010/main">
        <mc:Choice Requires="p14">
          <p:contentPart r:id="rId215" p14:bwMode="auto">
            <p14:nvContentPartPr>
              <p14:cNvPr id="113" name="Ink 112"/>
              <p14:cNvContentPartPr/>
              <p14:nvPr/>
            </p14:nvContentPartPr>
            <p14:xfrm>
              <a:off x="10356301" y="1088490"/>
              <a:ext cx="83035" cy="211438"/>
            </p14:xfrm>
          </p:contentPart>
        </mc:Choice>
        <mc:Fallback xmlns="">
          <p:pic>
            <p:nvPicPr>
              <p:cNvPr id="113" name="Ink 112"/>
            </p:nvPicPr>
            <p:blipFill>
              <a:blip r:embed="rId216"/>
            </p:blipFill>
            <p:spPr>
              <a:xfrm>
                <a:off x="10356301" y="1088490"/>
                <a:ext cx="83035" cy="211438"/>
              </a:xfrm>
              <a:prstGeom prst="rect"/>
            </p:spPr>
          </p:pic>
        </mc:Fallback>
      </mc:AlternateContent>
      <mc:AlternateContent xmlns:mc="http://schemas.openxmlformats.org/markup-compatibility/2006" xmlns:p14="http://schemas.microsoft.com/office/powerpoint/2010/main">
        <mc:Choice Requires="p14">
          <p:contentPart r:id="rId217" p14:bwMode="auto">
            <p14:nvContentPartPr>
              <p14:cNvPr id="114" name="Ink 113"/>
              <p14:cNvContentPartPr/>
              <p14:nvPr/>
            </p14:nvContentPartPr>
            <p14:xfrm>
              <a:off x="10454666" y="1129372"/>
              <a:ext cx="114332" cy="139894"/>
            </p14:xfrm>
          </p:contentPart>
        </mc:Choice>
        <mc:Fallback xmlns="">
          <p:pic>
            <p:nvPicPr>
              <p:cNvPr id="114" name="Ink 113"/>
            </p:nvPicPr>
            <p:blipFill>
              <a:blip r:embed="rId218"/>
            </p:blipFill>
            <p:spPr>
              <a:xfrm>
                <a:off x="10454666" y="1129372"/>
                <a:ext cx="114332" cy="139894"/>
              </a:xfrm>
              <a:prstGeom prst="rect"/>
            </p:spPr>
          </p:pic>
        </mc:Fallback>
      </mc:AlternateContent>
      <mc:AlternateContent xmlns:mc="http://schemas.openxmlformats.org/markup-compatibility/2006" xmlns:p14="http://schemas.microsoft.com/office/powerpoint/2010/main">
        <mc:Choice Requires="p14">
          <p:contentPart r:id="rId219" p14:bwMode="auto">
            <p14:nvContentPartPr>
              <p14:cNvPr id="115" name="Ink 114"/>
              <p14:cNvContentPartPr/>
              <p14:nvPr/>
            </p14:nvContentPartPr>
            <p14:xfrm>
              <a:off x="10464885" y="1172011"/>
              <a:ext cx="104752" cy="105559"/>
            </p14:xfrm>
          </p:contentPart>
        </mc:Choice>
        <mc:Fallback xmlns="">
          <p:pic>
            <p:nvPicPr>
              <p:cNvPr id="115" name="Ink 114"/>
            </p:nvPicPr>
            <p:blipFill>
              <a:blip r:embed="rId220"/>
            </p:blipFill>
            <p:spPr>
              <a:xfrm>
                <a:off x="10464885" y="1172011"/>
                <a:ext cx="104752" cy="105559"/>
              </a:xfrm>
              <a:prstGeom prst="rect"/>
            </p:spPr>
          </p:pic>
        </mc:Fallback>
      </mc:AlternateContent>
      <mc:AlternateContent xmlns:mc="http://schemas.openxmlformats.org/markup-compatibility/2006" xmlns:p14="http://schemas.microsoft.com/office/powerpoint/2010/main">
        <mc:Choice Requires="p14">
          <p:contentPart r:id="rId221" p14:bwMode="auto">
            <p14:nvContentPartPr>
              <p14:cNvPr id="116" name="Ink 115"/>
              <p14:cNvContentPartPr/>
              <p14:nvPr/>
            </p14:nvContentPartPr>
            <p14:xfrm>
              <a:off x="10655704" y="1042497"/>
              <a:ext cx="95329" cy="199301"/>
            </p14:xfrm>
          </p:contentPart>
        </mc:Choice>
        <mc:Fallback xmlns="">
          <p:pic>
            <p:nvPicPr>
              <p:cNvPr id="116" name="Ink 115"/>
            </p:nvPicPr>
            <p:blipFill>
              <a:blip r:embed="rId222"/>
            </p:blipFill>
            <p:spPr>
              <a:xfrm>
                <a:off x="10655704" y="1042497"/>
                <a:ext cx="95329" cy="199301"/>
              </a:xfrm>
              <a:prstGeom prst="rect"/>
            </p:spPr>
          </p:pic>
        </mc:Fallback>
      </mc:AlternateContent>
      <mc:AlternateContent xmlns:mc="http://schemas.openxmlformats.org/markup-compatibility/2006" xmlns:p14="http://schemas.microsoft.com/office/powerpoint/2010/main">
        <mc:Choice Requires="p14">
          <p:contentPart r:id="rId223" p14:bwMode="auto">
            <p14:nvContentPartPr>
              <p14:cNvPr id="117" name="Ink 116"/>
              <p14:cNvContentPartPr/>
              <p14:nvPr/>
            </p14:nvContentPartPr>
            <p14:xfrm>
              <a:off x="10694826" y="1124262"/>
              <a:ext cx="98364" cy="28106"/>
            </p14:xfrm>
          </p:contentPart>
        </mc:Choice>
        <mc:Fallback xmlns="">
          <p:pic>
            <p:nvPicPr>
              <p:cNvPr id="117" name="Ink 116"/>
            </p:nvPicPr>
            <p:blipFill>
              <a:blip r:embed="rId224"/>
            </p:blipFill>
            <p:spPr>
              <a:xfrm>
                <a:off x="10694826" y="1124262"/>
                <a:ext cx="98364" cy="28106"/>
              </a:xfrm>
              <a:prstGeom prst="rect"/>
            </p:spPr>
          </p:pic>
        </mc:Fallback>
      </mc:AlternateContent>
      <mc:AlternateContent xmlns:mc="http://schemas.openxmlformats.org/markup-compatibility/2006" xmlns:p14="http://schemas.microsoft.com/office/powerpoint/2010/main">
        <mc:Choice Requires="p14">
          <p:contentPart r:id="rId225" p14:bwMode="auto">
            <p14:nvContentPartPr>
              <p14:cNvPr id="118" name="Ink 117"/>
              <p14:cNvContentPartPr/>
              <p14:nvPr/>
            </p14:nvContentPartPr>
            <p14:xfrm>
              <a:off x="10715265" y="1175365"/>
              <a:ext cx="5110" cy="103483"/>
            </p14:xfrm>
          </p:contentPart>
        </mc:Choice>
        <mc:Fallback xmlns="">
          <p:pic>
            <p:nvPicPr>
              <p:cNvPr id="118" name="Ink 117"/>
            </p:nvPicPr>
            <p:blipFill>
              <a:blip r:embed="rId226"/>
            </p:blipFill>
            <p:spPr>
              <a:xfrm>
                <a:off x="10715265" y="1175365"/>
                <a:ext cx="5110" cy="103483"/>
              </a:xfrm>
              <a:prstGeom prst="rect"/>
            </p:spPr>
          </p:pic>
        </mc:Fallback>
      </mc:AlternateContent>
      <mc:AlternateContent xmlns:mc="http://schemas.openxmlformats.org/markup-compatibility/2006" xmlns:p14="http://schemas.microsoft.com/office/powerpoint/2010/main">
        <mc:Choice Requires="p14">
          <p:contentPart r:id="rId227" p14:bwMode="auto">
            <p14:nvContentPartPr>
              <p14:cNvPr id="119" name="Ink 118"/>
              <p14:cNvContentPartPr/>
              <p14:nvPr/>
            </p14:nvContentPartPr>
            <p14:xfrm>
              <a:off x="10730594" y="1206026"/>
              <a:ext cx="91977" cy="81765"/>
            </p14:xfrm>
          </p:contentPart>
        </mc:Choice>
        <mc:Fallback xmlns="">
          <p:pic>
            <p:nvPicPr>
              <p:cNvPr id="119" name="Ink 118"/>
            </p:nvPicPr>
            <p:blipFill>
              <a:blip r:embed="rId228"/>
            </p:blipFill>
            <p:spPr>
              <a:xfrm>
                <a:off x="10730594" y="1206026"/>
                <a:ext cx="91977" cy="81765"/>
              </a:xfrm>
              <a:prstGeom prst="rect"/>
            </p:spPr>
          </p:pic>
        </mc:Fallback>
      </mc:AlternateContent>
      <mc:AlternateContent xmlns:mc="http://schemas.openxmlformats.org/markup-compatibility/2006" xmlns:p14="http://schemas.microsoft.com/office/powerpoint/2010/main">
        <mc:Choice Requires="p14">
          <p:contentPart r:id="rId229" p14:bwMode="auto">
            <p14:nvContentPartPr>
              <p14:cNvPr id="120" name="Ink 119"/>
              <p14:cNvContentPartPr/>
              <p14:nvPr/>
            </p14:nvContentPartPr>
            <p14:xfrm>
              <a:off x="10900496" y="1068049"/>
              <a:ext cx="187785" cy="253757"/>
            </p14:xfrm>
          </p:contentPart>
        </mc:Choice>
        <mc:Fallback xmlns="">
          <p:pic>
            <p:nvPicPr>
              <p:cNvPr id="120" name="Ink 119"/>
            </p:nvPicPr>
            <p:blipFill>
              <a:blip r:embed="rId230"/>
            </p:blipFill>
            <p:spPr>
              <a:xfrm>
                <a:off x="10900496" y="1068049"/>
                <a:ext cx="187785" cy="253757"/>
              </a:xfrm>
              <a:prstGeom prst="rect"/>
            </p:spPr>
          </p:pic>
        </mc:Fallback>
      </mc:AlternateContent>
      <mc:AlternateContent xmlns:mc="http://schemas.openxmlformats.org/markup-compatibility/2006" xmlns:p14="http://schemas.microsoft.com/office/powerpoint/2010/main">
        <mc:Choice Requires="p14">
          <p:contentPart r:id="rId231" p14:bwMode="auto">
            <p14:nvContentPartPr>
              <p14:cNvPr id="121" name="Ink 120"/>
              <p14:cNvContentPartPr/>
              <p14:nvPr/>
            </p14:nvContentPartPr>
            <p14:xfrm>
              <a:off x="9583443" y="1446210"/>
              <a:ext cx="11497" cy="159696"/>
            </p14:xfrm>
          </p:contentPart>
        </mc:Choice>
        <mc:Fallback xmlns="">
          <p:pic>
            <p:nvPicPr>
              <p:cNvPr id="121" name="Ink 120"/>
            </p:nvPicPr>
            <p:blipFill>
              <a:blip r:embed="rId232"/>
            </p:blipFill>
            <p:spPr>
              <a:xfrm>
                <a:off x="9583443" y="1446210"/>
                <a:ext cx="11497" cy="159696"/>
              </a:xfrm>
              <a:prstGeom prst="rect"/>
            </p:spPr>
          </p:pic>
        </mc:Fallback>
      </mc:AlternateContent>
      <mc:AlternateContent xmlns:mc="http://schemas.openxmlformats.org/markup-compatibility/2006" xmlns:p14="http://schemas.microsoft.com/office/powerpoint/2010/main">
        <mc:Choice Requires="p14">
          <p:contentPart r:id="rId233" p14:bwMode="auto">
            <p14:nvContentPartPr>
              <p14:cNvPr id="122" name="Ink 121"/>
              <p14:cNvContentPartPr/>
              <p14:nvPr/>
            </p14:nvContentPartPr>
            <p14:xfrm>
              <a:off x="9509351" y="1514400"/>
              <a:ext cx="123274" cy="246731"/>
            </p14:xfrm>
          </p:contentPart>
        </mc:Choice>
        <mc:Fallback xmlns="">
          <p:pic>
            <p:nvPicPr>
              <p:cNvPr id="122" name="Ink 121"/>
            </p:nvPicPr>
            <p:blipFill>
              <a:blip r:embed="rId234"/>
            </p:blipFill>
            <p:spPr>
              <a:xfrm>
                <a:off x="9509351" y="1514400"/>
                <a:ext cx="123274" cy="246731"/>
              </a:xfrm>
              <a:prstGeom prst="rect"/>
            </p:spPr>
          </p:pic>
        </mc:Fallback>
      </mc:AlternateContent>
      <mc:AlternateContent xmlns:mc="http://schemas.openxmlformats.org/markup-compatibility/2006" xmlns:p14="http://schemas.microsoft.com/office/powerpoint/2010/main">
        <mc:Choice Requires="p14">
          <p:contentPart r:id="rId235" p14:bwMode="auto">
            <p14:nvContentPartPr>
              <p14:cNvPr id="123" name="Ink 122"/>
              <p14:cNvContentPartPr/>
              <p14:nvPr/>
            </p14:nvContentPartPr>
            <p14:xfrm>
              <a:off x="9476775" y="1763047"/>
              <a:ext cx="144991" cy="20441"/>
            </p14:xfrm>
          </p:contentPart>
        </mc:Choice>
        <mc:Fallback xmlns="">
          <p:pic>
            <p:nvPicPr>
              <p:cNvPr id="123" name="Ink 122"/>
            </p:nvPicPr>
            <p:blipFill>
              <a:blip r:embed="rId236"/>
            </p:blipFill>
            <p:spPr>
              <a:xfrm>
                <a:off x="9476775" y="1763047"/>
                <a:ext cx="144991" cy="20441"/>
              </a:xfrm>
              <a:prstGeom prst="rect"/>
            </p:spPr>
          </p:pic>
        </mc:Fallback>
      </mc:AlternateContent>
      <mc:AlternateContent xmlns:mc="http://schemas.openxmlformats.org/markup-compatibility/2006" xmlns:p14="http://schemas.microsoft.com/office/powerpoint/2010/main">
        <mc:Choice Requires="p14">
          <p:contentPart r:id="rId237" p14:bwMode="auto">
            <p14:nvContentPartPr>
              <p14:cNvPr id="124" name="Ink 123"/>
              <p14:cNvContentPartPr/>
              <p14:nvPr/>
            </p14:nvContentPartPr>
            <p14:xfrm>
              <a:off x="9626876" y="1747716"/>
              <a:ext cx="18683" cy="56214"/>
            </p14:xfrm>
          </p:contentPart>
        </mc:Choice>
        <mc:Fallback xmlns="">
          <p:pic>
            <p:nvPicPr>
              <p:cNvPr id="124" name="Ink 123"/>
            </p:nvPicPr>
            <p:blipFill>
              <a:blip r:embed="rId238"/>
            </p:blipFill>
            <p:spPr>
              <a:xfrm>
                <a:off x="9626876" y="1747716"/>
                <a:ext cx="18683" cy="56214"/>
              </a:xfrm>
              <a:prstGeom prst="rect"/>
            </p:spPr>
          </p:pic>
        </mc:Fallback>
      </mc:AlternateContent>
      <mc:AlternateContent xmlns:mc="http://schemas.openxmlformats.org/markup-compatibility/2006" xmlns:p14="http://schemas.microsoft.com/office/powerpoint/2010/main">
        <mc:Choice Requires="p14">
          <p:contentPart r:id="rId239" p14:bwMode="auto">
            <p14:nvContentPartPr>
              <p14:cNvPr id="125" name="Ink 124"/>
              <p14:cNvContentPartPr/>
              <p14:nvPr/>
            </p14:nvContentPartPr>
            <p14:xfrm>
              <a:off x="9552784" y="1773268"/>
              <a:ext cx="41677" cy="130312"/>
            </p14:xfrm>
          </p:contentPart>
        </mc:Choice>
        <mc:Fallback xmlns="">
          <p:pic>
            <p:nvPicPr>
              <p:cNvPr id="125" name="Ink 124"/>
            </p:nvPicPr>
            <p:blipFill>
              <a:blip r:embed="rId240"/>
            </p:blipFill>
            <p:spPr>
              <a:xfrm>
                <a:off x="9552784" y="1773268"/>
                <a:ext cx="41677" cy="130312"/>
              </a:xfrm>
              <a:prstGeom prst="rect"/>
            </p:spPr>
          </p:pic>
        </mc:Fallback>
      </mc:AlternateContent>
      <mc:AlternateContent xmlns:mc="http://schemas.openxmlformats.org/markup-compatibility/2006" xmlns:p14="http://schemas.microsoft.com/office/powerpoint/2010/main">
        <mc:Choice Requires="p14">
          <p:contentPart r:id="rId241" p14:bwMode="auto">
            <p14:nvContentPartPr>
              <p14:cNvPr id="126" name="Ink 125"/>
              <p14:cNvContentPartPr/>
              <p14:nvPr/>
            </p14:nvContentPartPr>
            <p14:xfrm>
              <a:off x="9512544" y="1789876"/>
              <a:ext cx="17246" cy="60046"/>
            </p14:xfrm>
          </p:contentPart>
        </mc:Choice>
        <mc:Fallback xmlns="">
          <p:pic>
            <p:nvPicPr>
              <p:cNvPr id="126" name="Ink 125"/>
            </p:nvPicPr>
            <p:blipFill>
              <a:blip r:embed="rId242"/>
            </p:blipFill>
            <p:spPr>
              <a:xfrm>
                <a:off x="9512544" y="1789876"/>
                <a:ext cx="17246" cy="60046"/>
              </a:xfrm>
              <a:prstGeom prst="rect"/>
            </p:spPr>
          </p:pic>
        </mc:Fallback>
      </mc:AlternateContent>
      <mc:AlternateContent xmlns:mc="http://schemas.openxmlformats.org/markup-compatibility/2006" xmlns:p14="http://schemas.microsoft.com/office/powerpoint/2010/main">
        <mc:Choice Requires="p14">
          <p:contentPart r:id="rId243" p14:bwMode="auto">
            <p14:nvContentPartPr>
              <p14:cNvPr id="127" name="Ink 126"/>
              <p14:cNvContentPartPr/>
              <p14:nvPr/>
            </p14:nvContentPartPr>
            <p14:xfrm>
              <a:off x="9591108" y="1837146"/>
              <a:ext cx="74092" cy="7666"/>
            </p14:xfrm>
          </p:contentPart>
        </mc:Choice>
        <mc:Fallback xmlns="">
          <p:pic>
            <p:nvPicPr>
              <p:cNvPr id="127" name="Ink 126"/>
            </p:nvPicPr>
            <p:blipFill>
              <a:blip r:embed="rId244"/>
            </p:blipFill>
            <p:spPr>
              <a:xfrm>
                <a:off x="9591108" y="1837146"/>
                <a:ext cx="74092" cy="7666"/>
              </a:xfrm>
              <a:prstGeom prst="rect"/>
            </p:spPr>
          </p:pic>
        </mc:Fallback>
      </mc:AlternateContent>
      <mc:AlternateContent xmlns:mc="http://schemas.openxmlformats.org/markup-compatibility/2006" xmlns:p14="http://schemas.microsoft.com/office/powerpoint/2010/main">
        <mc:Choice Requires="p14">
          <p:contentPart r:id="rId245" p14:bwMode="auto">
            <p14:nvContentPartPr>
              <p14:cNvPr id="128" name="Ink 127"/>
              <p14:cNvContentPartPr/>
              <p14:nvPr/>
            </p14:nvContentPartPr>
            <p14:xfrm>
              <a:off x="9769951" y="1640400"/>
              <a:ext cx="100440" cy="200579"/>
            </p14:xfrm>
          </p:contentPart>
        </mc:Choice>
        <mc:Fallback xmlns="">
          <p:pic>
            <p:nvPicPr>
              <p:cNvPr id="128" name="Ink 127"/>
            </p:nvPicPr>
            <p:blipFill>
              <a:blip r:embed="rId246"/>
            </p:blipFill>
            <p:spPr>
              <a:xfrm>
                <a:off x="9769951" y="1640400"/>
                <a:ext cx="100440" cy="200579"/>
              </a:xfrm>
              <a:prstGeom prst="rect"/>
            </p:spPr>
          </p:pic>
        </mc:Fallback>
      </mc:AlternateContent>
      <mc:AlternateContent xmlns:mc="http://schemas.openxmlformats.org/markup-compatibility/2006" xmlns:p14="http://schemas.microsoft.com/office/powerpoint/2010/main">
        <mc:Choice Requires="p14">
          <p:contentPart r:id="rId247" p14:bwMode="auto">
            <p14:nvContentPartPr>
              <p14:cNvPr id="129" name="Ink 128"/>
              <p14:cNvContentPartPr/>
              <p14:nvPr/>
            </p14:nvContentPartPr>
            <p14:xfrm>
              <a:off x="9933464" y="1757937"/>
              <a:ext cx="10220" cy="163529"/>
            </p14:xfrm>
          </p:contentPart>
        </mc:Choice>
        <mc:Fallback xmlns="">
          <p:pic>
            <p:nvPicPr>
              <p:cNvPr id="129" name="Ink 128"/>
            </p:nvPicPr>
            <p:blipFill>
              <a:blip r:embed="rId248"/>
            </p:blipFill>
            <p:spPr>
              <a:xfrm>
                <a:off x="9933464" y="1757937"/>
                <a:ext cx="10220" cy="163529"/>
              </a:xfrm>
              <a:prstGeom prst="rect"/>
            </p:spPr>
          </p:pic>
        </mc:Fallback>
      </mc:AlternateContent>
      <mc:AlternateContent xmlns:mc="http://schemas.openxmlformats.org/markup-compatibility/2006" xmlns:p14="http://schemas.microsoft.com/office/powerpoint/2010/main">
        <mc:Choice Requires="p14">
          <p:contentPart r:id="rId249" p14:bwMode="auto">
            <p14:nvContentPartPr>
              <p14:cNvPr id="130" name="Ink 129"/>
              <p14:cNvContentPartPr/>
              <p14:nvPr/>
            </p14:nvContentPartPr>
            <p14:xfrm>
              <a:off x="9928355" y="1660842"/>
              <a:ext cx="30658" cy="179498"/>
            </p14:xfrm>
          </p:contentPart>
        </mc:Choice>
        <mc:Fallback xmlns="">
          <p:pic>
            <p:nvPicPr>
              <p:cNvPr id="130" name="Ink 129"/>
            </p:nvPicPr>
            <p:blipFill>
              <a:blip r:embed="rId250"/>
            </p:blipFill>
            <p:spPr>
              <a:xfrm>
                <a:off x="9928355" y="1660842"/>
                <a:ext cx="30658" cy="179498"/>
              </a:xfrm>
              <a:prstGeom prst="rect"/>
            </p:spPr>
          </p:pic>
        </mc:Fallback>
      </mc:AlternateContent>
      <mc:AlternateContent xmlns:mc="http://schemas.openxmlformats.org/markup-compatibility/2006" xmlns:p14="http://schemas.microsoft.com/office/powerpoint/2010/main">
        <mc:Choice Requires="p14">
          <p:contentPart r:id="rId251" p14:bwMode="auto">
            <p14:nvContentPartPr>
              <p14:cNvPr id="131" name="Ink 130"/>
              <p14:cNvContentPartPr/>
              <p14:nvPr/>
            </p14:nvContentPartPr>
            <p14:xfrm>
              <a:off x="10063765" y="1691503"/>
              <a:ext cx="43433" cy="114343"/>
            </p14:xfrm>
          </p:contentPart>
        </mc:Choice>
        <mc:Fallback xmlns="">
          <p:pic>
            <p:nvPicPr>
              <p:cNvPr id="131" name="Ink 130"/>
            </p:nvPicPr>
            <p:blipFill>
              <a:blip r:embed="rId252"/>
            </p:blipFill>
            <p:spPr>
              <a:xfrm>
                <a:off x="10063765" y="1691503"/>
                <a:ext cx="43433" cy="114343"/>
              </a:xfrm>
              <a:prstGeom prst="rect"/>
            </p:spPr>
          </p:pic>
        </mc:Fallback>
      </mc:AlternateContent>
      <mc:AlternateContent xmlns:mc="http://schemas.openxmlformats.org/markup-compatibility/2006" xmlns:p14="http://schemas.microsoft.com/office/powerpoint/2010/main">
        <mc:Choice Requires="p14">
          <p:contentPart r:id="rId253" p14:bwMode="auto">
            <p14:nvContentPartPr>
              <p14:cNvPr id="132" name="Ink 131"/>
              <p14:cNvContentPartPr/>
              <p14:nvPr/>
            </p14:nvContentPartPr>
            <p14:xfrm>
              <a:off x="10059294" y="1713701"/>
              <a:ext cx="96447" cy="109392"/>
            </p14:xfrm>
          </p:contentPart>
        </mc:Choice>
        <mc:Fallback xmlns="">
          <p:pic>
            <p:nvPicPr>
              <p:cNvPr id="132" name="Ink 131"/>
            </p:nvPicPr>
            <p:blipFill>
              <a:blip r:embed="rId254"/>
            </p:blipFill>
            <p:spPr>
              <a:xfrm>
                <a:off x="10059294" y="1713701"/>
                <a:ext cx="96447" cy="109392"/>
              </a:xfrm>
              <a:prstGeom prst="rect"/>
            </p:spPr>
          </p:pic>
        </mc:Fallback>
      </mc:AlternateContent>
      <mc:AlternateContent xmlns:mc="http://schemas.openxmlformats.org/markup-compatibility/2006" xmlns:p14="http://schemas.microsoft.com/office/powerpoint/2010/main">
        <mc:Choice Requires="p14">
          <p:contentPart r:id="rId255" p14:bwMode="auto">
            <p14:nvContentPartPr>
              <p14:cNvPr id="133" name="Ink 132"/>
              <p14:cNvContentPartPr/>
              <p14:nvPr/>
            </p14:nvContentPartPr>
            <p14:xfrm>
              <a:off x="10163406" y="1568856"/>
              <a:ext cx="93892" cy="255515"/>
            </p14:xfrm>
          </p:contentPart>
        </mc:Choice>
        <mc:Fallback xmlns="">
          <p:pic>
            <p:nvPicPr>
              <p:cNvPr id="133" name="Ink 132"/>
            </p:nvPicPr>
            <p:blipFill>
              <a:blip r:embed="rId256"/>
            </p:blipFill>
            <p:spPr>
              <a:xfrm>
                <a:off x="10163406" y="1568856"/>
                <a:ext cx="93892" cy="255515"/>
              </a:xfrm>
              <a:prstGeom prst="rect"/>
            </p:spPr>
          </p:pic>
        </mc:Fallback>
      </mc:AlternateContent>
      <mc:AlternateContent xmlns:mc="http://schemas.openxmlformats.org/markup-compatibility/2006" xmlns:p14="http://schemas.microsoft.com/office/powerpoint/2010/main">
        <mc:Choice Requires="p14">
          <p:contentPart r:id="rId257" p14:bwMode="auto">
            <p14:nvContentPartPr>
              <p14:cNvPr id="134" name="Ink 133"/>
              <p14:cNvContentPartPr/>
              <p14:nvPr/>
            </p14:nvContentPartPr>
            <p14:xfrm>
              <a:off x="10160851" y="1681283"/>
              <a:ext cx="120081" cy="163529"/>
            </p14:xfrm>
          </p:contentPart>
        </mc:Choice>
        <mc:Fallback xmlns="">
          <p:pic>
            <p:nvPicPr>
              <p:cNvPr id="134" name="Ink 133"/>
            </p:nvPicPr>
            <p:blipFill>
              <a:blip r:embed="rId258"/>
            </p:blipFill>
            <p:spPr>
              <a:xfrm>
                <a:off x="10160851" y="1681283"/>
                <a:ext cx="120081" cy="163529"/>
              </a:xfrm>
              <a:prstGeom prst="rect"/>
            </p:spPr>
          </p:pic>
        </mc:Fallback>
      </mc:AlternateContent>
      <mc:AlternateContent xmlns:mc="http://schemas.openxmlformats.org/markup-compatibility/2006" xmlns:p14="http://schemas.microsoft.com/office/powerpoint/2010/main">
        <mc:Choice Requires="p14">
          <p:contentPart r:id="rId259" p14:bwMode="auto">
            <p14:nvContentPartPr>
              <p14:cNvPr id="135" name="Ink 134"/>
              <p14:cNvContentPartPr/>
              <p14:nvPr/>
            </p14:nvContentPartPr>
            <p14:xfrm>
              <a:off x="10214504" y="1824371"/>
              <a:ext cx="88783" cy="33217"/>
            </p14:xfrm>
          </p:contentPart>
        </mc:Choice>
        <mc:Fallback xmlns="">
          <p:pic>
            <p:nvPicPr>
              <p:cNvPr id="135" name="Ink 134"/>
            </p:nvPicPr>
            <p:blipFill>
              <a:blip r:embed="rId260"/>
            </p:blipFill>
            <p:spPr>
              <a:xfrm>
                <a:off x="10214504" y="1824371"/>
                <a:ext cx="88783" cy="33217"/>
              </a:xfrm>
              <a:prstGeom prst="rect"/>
            </p:spPr>
          </p:pic>
        </mc:Fallback>
      </mc:AlternateContent>
      <mc:AlternateContent xmlns:mc="http://schemas.openxmlformats.org/markup-compatibility/2006" xmlns:p14="http://schemas.microsoft.com/office/powerpoint/2010/main">
        <mc:Choice Requires="p14">
          <p:contentPart r:id="rId261" p14:bwMode="auto">
            <p14:nvContentPartPr>
              <p14:cNvPr id="136" name="Ink 135"/>
              <p14:cNvContentPartPr/>
              <p14:nvPr/>
            </p14:nvContentPartPr>
            <p14:xfrm>
              <a:off x="10403567" y="1609739"/>
              <a:ext cx="25550" cy="84319"/>
            </p14:xfrm>
          </p:contentPart>
        </mc:Choice>
        <mc:Fallback xmlns="">
          <p:pic>
            <p:nvPicPr>
              <p:cNvPr id="136" name="Ink 135"/>
            </p:nvPicPr>
            <p:blipFill>
              <a:blip r:embed="rId262"/>
            </p:blipFill>
            <p:spPr>
              <a:xfrm>
                <a:off x="10403567" y="1609739"/>
                <a:ext cx="25550" cy="84319"/>
              </a:xfrm>
              <a:prstGeom prst="rect"/>
            </p:spPr>
          </p:pic>
        </mc:Fallback>
      </mc:AlternateContent>
      <mc:AlternateContent xmlns:mc="http://schemas.openxmlformats.org/markup-compatibility/2006" xmlns:p14="http://schemas.microsoft.com/office/powerpoint/2010/main">
        <mc:Choice Requires="p14">
          <p:contentPart r:id="rId263" p14:bwMode="auto">
            <p14:nvContentPartPr>
              <p14:cNvPr id="137" name="Ink 136"/>
              <p14:cNvContentPartPr/>
              <p14:nvPr/>
            </p14:nvContentPartPr>
            <p14:xfrm>
              <a:off x="10380094" y="1589298"/>
              <a:ext cx="180120" cy="320191"/>
            </p14:xfrm>
          </p:contentPart>
        </mc:Choice>
        <mc:Fallback xmlns="">
          <p:pic>
            <p:nvPicPr>
              <p:cNvPr id="137" name="Ink 136"/>
            </p:nvPicPr>
            <p:blipFill>
              <a:blip r:embed="rId264"/>
            </p:blipFill>
            <p:spPr>
              <a:xfrm>
                <a:off x="10380094" y="1589298"/>
                <a:ext cx="180120" cy="320191"/>
              </a:xfrm>
              <a:prstGeom prst="rect"/>
            </p:spPr>
          </p:pic>
        </mc:Fallback>
      </mc:AlternateContent>
      <mc:AlternateContent xmlns:mc="http://schemas.openxmlformats.org/markup-compatibility/2006" xmlns:p14="http://schemas.microsoft.com/office/powerpoint/2010/main">
        <mc:Choice Requires="p14">
          <p:contentPart r:id="rId265" p14:bwMode="auto">
            <p14:nvContentPartPr>
              <p14:cNvPr id="138" name="Ink 137"/>
              <p14:cNvContentPartPr/>
              <p14:nvPr/>
            </p14:nvContentPartPr>
            <p14:xfrm>
              <a:off x="10669277" y="1645511"/>
              <a:ext cx="25549" cy="190358"/>
            </p14:xfrm>
          </p:contentPart>
        </mc:Choice>
        <mc:Fallback xmlns="">
          <p:pic>
            <p:nvPicPr>
              <p:cNvPr id="138" name="Ink 137"/>
            </p:nvPicPr>
            <p:blipFill>
              <a:blip r:embed="rId266"/>
            </p:blipFill>
            <p:spPr>
              <a:xfrm>
                <a:off x="10669277" y="1645511"/>
                <a:ext cx="25549" cy="190358"/>
              </a:xfrm>
              <a:prstGeom prst="rect"/>
            </p:spPr>
          </p:pic>
        </mc:Fallback>
      </mc:AlternateContent>
      <mc:AlternateContent xmlns:mc="http://schemas.openxmlformats.org/markup-compatibility/2006" xmlns:p14="http://schemas.microsoft.com/office/powerpoint/2010/main">
        <mc:Choice Requires="p14">
          <p:contentPart r:id="rId267" p14:bwMode="auto">
            <p14:nvContentPartPr>
              <p14:cNvPr id="139" name="Ink 138"/>
              <p14:cNvContentPartPr/>
              <p14:nvPr/>
            </p14:nvContentPartPr>
            <p14:xfrm>
              <a:off x="10650115" y="1599518"/>
              <a:ext cx="213334" cy="253598"/>
            </p14:xfrm>
          </p:contentPart>
        </mc:Choice>
        <mc:Fallback xmlns="">
          <p:pic>
            <p:nvPicPr>
              <p:cNvPr id="139" name="Ink 138"/>
            </p:nvPicPr>
            <p:blipFill>
              <a:blip r:embed="rId268"/>
            </p:blipFill>
            <p:spPr>
              <a:xfrm>
                <a:off x="10650115" y="1599518"/>
                <a:ext cx="213334" cy="253598"/>
              </a:xfrm>
              <a:prstGeom prst="rect"/>
            </p:spPr>
          </p:pic>
        </mc:Fallback>
      </mc:AlternateContent>
      <mc:AlternateContent xmlns:mc="http://schemas.openxmlformats.org/markup-compatibility/2006" xmlns:p14="http://schemas.microsoft.com/office/powerpoint/2010/main">
        <mc:Choice Requires="p14">
          <p:contentPart r:id="rId269" p14:bwMode="auto">
            <p14:nvContentPartPr>
              <p14:cNvPr id="140" name="Ink 139"/>
              <p14:cNvContentPartPr/>
              <p14:nvPr/>
            </p14:nvContentPartPr>
            <p14:xfrm>
              <a:off x="10730594" y="1727275"/>
              <a:ext cx="15329" cy="61324"/>
            </p14:xfrm>
          </p:contentPart>
        </mc:Choice>
        <mc:Fallback xmlns="">
          <p:pic>
            <p:nvPicPr>
              <p:cNvPr id="140" name="Ink 139"/>
            </p:nvPicPr>
            <p:blipFill>
              <a:blip r:embed="rId270"/>
            </p:blipFill>
            <p:spPr>
              <a:xfrm>
                <a:off x="10730594" y="1727275"/>
                <a:ext cx="15329" cy="61324"/>
              </a:xfrm>
              <a:prstGeom prst="rect"/>
            </p:spPr>
          </p:pic>
        </mc:Fallback>
      </mc:AlternateContent>
      <mc:AlternateContent xmlns:mc="http://schemas.openxmlformats.org/markup-compatibility/2006" xmlns:p14="http://schemas.microsoft.com/office/powerpoint/2010/main">
        <mc:Choice Requires="p14">
          <p:contentPart r:id="rId271" p14:bwMode="auto">
            <p14:nvContentPartPr>
              <p14:cNvPr id="141" name="Ink 140"/>
              <p14:cNvContentPartPr/>
              <p14:nvPr/>
            </p14:nvContentPartPr>
            <p14:xfrm>
              <a:off x="10713349" y="1728553"/>
              <a:ext cx="88783" cy="121369"/>
            </p14:xfrm>
          </p:contentPart>
        </mc:Choice>
        <mc:Fallback xmlns="">
          <p:pic>
            <p:nvPicPr>
              <p:cNvPr id="141" name="Ink 140"/>
            </p:nvPicPr>
            <p:blipFill>
              <a:blip r:embed="rId272"/>
            </p:blipFill>
            <p:spPr>
              <a:xfrm>
                <a:off x="10713349" y="1728553"/>
                <a:ext cx="88783" cy="121369"/>
              </a:xfrm>
              <a:prstGeom prst="rect"/>
            </p:spPr>
          </p:pic>
        </mc:Fallback>
      </mc:AlternateContent>
      <mc:AlternateContent xmlns:mc="http://schemas.openxmlformats.org/markup-compatibility/2006" xmlns:p14="http://schemas.microsoft.com/office/powerpoint/2010/main">
        <mc:Choice Requires="p14">
          <p:contentPart r:id="rId273" p14:bwMode="auto">
            <p14:nvContentPartPr>
              <p14:cNvPr id="142" name="Ink 141"/>
              <p14:cNvContentPartPr/>
              <p14:nvPr/>
            </p14:nvContentPartPr>
            <p14:xfrm>
              <a:off x="10950317" y="1778378"/>
              <a:ext cx="15329" cy="15331"/>
            </p14:xfrm>
          </p:contentPart>
        </mc:Choice>
        <mc:Fallback xmlns="">
          <p:pic>
            <p:nvPicPr>
              <p:cNvPr id="142" name="Ink 141"/>
            </p:nvPicPr>
            <p:blipFill>
              <a:blip r:embed="rId274"/>
            </p:blipFill>
            <p:spPr>
              <a:xfrm>
                <a:off x="10950317" y="1778378"/>
                <a:ext cx="15329" cy="15331"/>
              </a:xfrm>
              <a:prstGeom prst="rect"/>
            </p:spPr>
          </p:pic>
        </mc:Fallback>
      </mc:AlternateContent>
      <mc:AlternateContent xmlns:mc="http://schemas.openxmlformats.org/markup-compatibility/2006" xmlns:p14="http://schemas.microsoft.com/office/powerpoint/2010/main">
        <mc:Choice Requires="p14">
          <p:contentPart r:id="rId275" p14:bwMode="auto">
            <p14:nvContentPartPr>
              <p14:cNvPr id="143" name="Ink 142"/>
              <p14:cNvContentPartPr/>
              <p14:nvPr/>
            </p14:nvContentPartPr>
            <p14:xfrm>
              <a:off x="11124050" y="1635290"/>
              <a:ext cx="10219" cy="119453"/>
            </p14:xfrm>
          </p:contentPart>
        </mc:Choice>
        <mc:Fallback xmlns="">
          <p:pic>
            <p:nvPicPr>
              <p:cNvPr id="143" name="Ink 142"/>
            </p:nvPicPr>
            <p:blipFill>
              <a:blip r:embed="rId276"/>
            </p:blipFill>
            <p:spPr>
              <a:xfrm>
                <a:off x="11124050" y="1635290"/>
                <a:ext cx="10219" cy="119453"/>
              </a:xfrm>
              <a:prstGeom prst="rect"/>
            </p:spPr>
          </p:pic>
        </mc:Fallback>
      </mc:AlternateContent>
      <mc:AlternateContent xmlns:mc="http://schemas.openxmlformats.org/markup-compatibility/2006" xmlns:p14="http://schemas.microsoft.com/office/powerpoint/2010/main">
        <mc:Choice Requires="p14">
          <p:contentPart r:id="rId277" p14:bwMode="auto">
            <p14:nvContentPartPr>
              <p14:cNvPr id="144" name="Ink 143"/>
              <p14:cNvContentPartPr/>
              <p14:nvPr/>
            </p14:nvContentPartPr>
            <p14:xfrm>
              <a:off x="11103611" y="1584187"/>
              <a:ext cx="199282" cy="316838"/>
            </p14:xfrm>
          </p:contentPart>
        </mc:Choice>
        <mc:Fallback xmlns="">
          <p:pic>
            <p:nvPicPr>
              <p:cNvPr id="144" name="Ink 143"/>
            </p:nvPicPr>
            <p:blipFill>
              <a:blip r:embed="rId278"/>
            </p:blipFill>
            <p:spPr>
              <a:xfrm>
                <a:off x="11103611" y="1584187"/>
                <a:ext cx="199282" cy="316838"/>
              </a:xfrm>
              <a:prstGeom prst="rect"/>
            </p:spPr>
          </p:pic>
        </mc:Fallback>
      </mc:AlternateContent>
      <mc:AlternateContent xmlns:mc="http://schemas.openxmlformats.org/markup-compatibility/2006" xmlns:p14="http://schemas.microsoft.com/office/powerpoint/2010/main">
        <mc:Choice Requires="p14">
          <p:contentPart r:id="rId279" p14:bwMode="auto">
            <p14:nvContentPartPr>
              <p14:cNvPr id="145" name="Ink 144"/>
              <p14:cNvContentPartPr/>
              <p14:nvPr/>
            </p14:nvContentPartPr>
            <p14:xfrm>
              <a:off x="9511107" y="2105436"/>
              <a:ext cx="141318" cy="33217"/>
            </p14:xfrm>
          </p:contentPart>
        </mc:Choice>
        <mc:Fallback xmlns="">
          <p:pic>
            <p:nvPicPr>
              <p:cNvPr id="145" name="Ink 144"/>
            </p:nvPicPr>
            <p:blipFill>
              <a:blip r:embed="rId280"/>
            </p:blipFill>
            <p:spPr>
              <a:xfrm>
                <a:off x="9511107" y="2105436"/>
                <a:ext cx="141318" cy="33217"/>
              </a:xfrm>
              <a:prstGeom prst="rect"/>
            </p:spPr>
          </p:pic>
        </mc:Fallback>
      </mc:AlternateContent>
      <mc:AlternateContent xmlns:mc="http://schemas.openxmlformats.org/markup-compatibility/2006" xmlns:p14="http://schemas.microsoft.com/office/powerpoint/2010/main">
        <mc:Choice Requires="p14">
          <p:contentPart r:id="rId281" p14:bwMode="auto">
            <p14:nvContentPartPr>
              <p14:cNvPr id="146" name="Ink 145"/>
              <p14:cNvContentPartPr/>
              <p14:nvPr/>
            </p14:nvContentPartPr>
            <p14:xfrm>
              <a:off x="9422484" y="2192311"/>
              <a:ext cx="20439" cy="108913"/>
            </p14:xfrm>
          </p:contentPart>
        </mc:Choice>
        <mc:Fallback xmlns="">
          <p:pic>
            <p:nvPicPr>
              <p:cNvPr id="146" name="Ink 145"/>
            </p:nvPicPr>
            <p:blipFill>
              <a:blip r:embed="rId282"/>
            </p:blipFill>
            <p:spPr>
              <a:xfrm>
                <a:off x="9422484" y="2192311"/>
                <a:ext cx="20439" cy="108913"/>
              </a:xfrm>
              <a:prstGeom prst="rect"/>
            </p:spPr>
          </p:pic>
        </mc:Fallback>
      </mc:AlternateContent>
      <mc:AlternateContent xmlns:mc="http://schemas.openxmlformats.org/markup-compatibility/2006" xmlns:p14="http://schemas.microsoft.com/office/powerpoint/2010/main">
        <mc:Choice Requires="p14">
          <p:contentPart r:id="rId283" p14:bwMode="auto">
            <p14:nvContentPartPr>
              <p14:cNvPr id="147" name="Ink 146"/>
              <p14:cNvContentPartPr/>
              <p14:nvPr/>
            </p14:nvContentPartPr>
            <p14:xfrm>
              <a:off x="9400128" y="2192311"/>
              <a:ext cx="293176" cy="146442"/>
            </p14:xfrm>
          </p:contentPart>
        </mc:Choice>
        <mc:Fallback xmlns="">
          <p:pic>
            <p:nvPicPr>
              <p:cNvPr id="147" name="Ink 146"/>
            </p:nvPicPr>
            <p:blipFill>
              <a:blip r:embed="rId284"/>
            </p:blipFill>
            <p:spPr>
              <a:xfrm>
                <a:off x="9400128" y="2192311"/>
                <a:ext cx="293176" cy="146442"/>
              </a:xfrm>
              <a:prstGeom prst="rect"/>
            </p:spPr>
          </p:pic>
        </mc:Fallback>
      </mc:AlternateContent>
      <mc:AlternateContent xmlns:mc="http://schemas.openxmlformats.org/markup-compatibility/2006" xmlns:p14="http://schemas.microsoft.com/office/powerpoint/2010/main">
        <mc:Choice Requires="p14">
          <p:contentPart r:id="rId285" p14:bwMode="auto">
            <p14:nvContentPartPr>
              <p14:cNvPr id="148" name="Ink 147"/>
              <p14:cNvContentPartPr/>
              <p14:nvPr/>
            </p14:nvContentPartPr>
            <p14:xfrm>
              <a:off x="9555339" y="2156539"/>
              <a:ext cx="15329" cy="181415"/>
            </p14:xfrm>
          </p:contentPart>
        </mc:Choice>
        <mc:Fallback xmlns="">
          <p:pic>
            <p:nvPicPr>
              <p:cNvPr id="148" name="Ink 147"/>
            </p:nvPicPr>
            <p:blipFill>
              <a:blip r:embed="rId286"/>
            </p:blipFill>
            <p:spPr>
              <a:xfrm>
                <a:off x="9555339" y="2156539"/>
                <a:ext cx="15329" cy="181415"/>
              </a:xfrm>
              <a:prstGeom prst="rect"/>
            </p:spPr>
          </p:pic>
        </mc:Fallback>
      </mc:AlternateContent>
      <mc:AlternateContent xmlns:mc="http://schemas.openxmlformats.org/markup-compatibility/2006" xmlns:p14="http://schemas.microsoft.com/office/powerpoint/2010/main">
        <mc:Choice Requires="p14">
          <p:contentPart r:id="rId287" p14:bwMode="auto">
            <p14:nvContentPartPr>
              <p14:cNvPr id="149" name="Ink 148"/>
              <p14:cNvContentPartPr/>
              <p14:nvPr/>
            </p14:nvContentPartPr>
            <p14:xfrm>
              <a:off x="9478692" y="2254912"/>
              <a:ext cx="143074" cy="73620"/>
            </p14:xfrm>
          </p:contentPart>
        </mc:Choice>
        <mc:Fallback xmlns="">
          <p:pic>
            <p:nvPicPr>
              <p:cNvPr id="149" name="Ink 148"/>
            </p:nvPicPr>
            <p:blipFill>
              <a:blip r:embed="rId288"/>
            </p:blipFill>
            <p:spPr>
              <a:xfrm>
                <a:off x="9478692" y="2254912"/>
                <a:ext cx="143074" cy="73620"/>
              </a:xfrm>
              <a:prstGeom prst="rect"/>
            </p:spPr>
          </p:pic>
        </mc:Fallback>
      </mc:AlternateContent>
      <mc:AlternateContent xmlns:mc="http://schemas.openxmlformats.org/markup-compatibility/2006" xmlns:p14="http://schemas.microsoft.com/office/powerpoint/2010/main">
        <mc:Choice Requires="p14">
          <p:contentPart r:id="rId289" p14:bwMode="auto">
            <p14:nvContentPartPr>
              <p14:cNvPr id="150" name="Ink 149"/>
              <p14:cNvContentPartPr/>
              <p14:nvPr/>
            </p14:nvContentPartPr>
            <p14:xfrm>
              <a:off x="9439091" y="2299627"/>
              <a:ext cx="218444" cy="241461"/>
            </p14:xfrm>
          </p:contentPart>
        </mc:Choice>
        <mc:Fallback xmlns="">
          <p:pic>
            <p:nvPicPr>
              <p:cNvPr id="150" name="Ink 149"/>
            </p:nvPicPr>
            <p:blipFill>
              <a:blip r:embed="rId290"/>
            </p:blipFill>
            <p:spPr>
              <a:xfrm>
                <a:off x="9439091" y="2299627"/>
                <a:ext cx="218444" cy="241461"/>
              </a:xfrm>
              <a:prstGeom prst="rect"/>
            </p:spPr>
          </p:pic>
        </mc:Fallback>
      </mc:AlternateContent>
      <mc:AlternateContent xmlns:mc="http://schemas.openxmlformats.org/markup-compatibility/2006" xmlns:p14="http://schemas.microsoft.com/office/powerpoint/2010/main">
        <mc:Choice Requires="p14">
          <p:contentPart r:id="rId291" p14:bwMode="auto">
            <p14:nvContentPartPr>
              <p14:cNvPr id="151" name="Ink 150"/>
              <p14:cNvContentPartPr/>
              <p14:nvPr/>
            </p14:nvContentPartPr>
            <p14:xfrm>
              <a:off x="9848355" y="2202532"/>
              <a:ext cx="84471" cy="17886"/>
            </p14:xfrm>
          </p:contentPart>
        </mc:Choice>
        <mc:Fallback xmlns="">
          <p:pic>
            <p:nvPicPr>
              <p:cNvPr id="151" name="Ink 150"/>
            </p:nvPicPr>
            <p:blipFill>
              <a:blip r:embed="rId292"/>
            </p:blipFill>
            <p:spPr>
              <a:xfrm>
                <a:off x="9848355" y="2202532"/>
                <a:ext cx="84471" cy="17886"/>
              </a:xfrm>
              <a:prstGeom prst="rect"/>
            </p:spPr>
          </p:pic>
        </mc:Fallback>
      </mc:AlternateContent>
      <mc:AlternateContent xmlns:mc="http://schemas.openxmlformats.org/markup-compatibility/2006" xmlns:p14="http://schemas.microsoft.com/office/powerpoint/2010/main">
        <mc:Choice Requires="p14">
          <p:contentPart r:id="rId293" p14:bwMode="auto">
            <p14:nvContentPartPr>
              <p14:cNvPr id="152" name="Ink 151"/>
              <p14:cNvContentPartPr/>
              <p14:nvPr/>
            </p14:nvContentPartPr>
            <p14:xfrm>
              <a:off x="9790390" y="2248524"/>
              <a:ext cx="5110" cy="134784"/>
            </p14:xfrm>
          </p:contentPart>
        </mc:Choice>
        <mc:Fallback xmlns="">
          <p:pic>
            <p:nvPicPr>
              <p:cNvPr id="152" name="Ink 151"/>
            </p:nvPicPr>
            <p:blipFill>
              <a:blip r:embed="rId294"/>
            </p:blipFill>
            <p:spPr>
              <a:xfrm>
                <a:off x="9790390" y="2248524"/>
                <a:ext cx="5110" cy="134784"/>
              </a:xfrm>
              <a:prstGeom prst="rect"/>
            </p:spPr>
          </p:pic>
        </mc:Fallback>
      </mc:AlternateContent>
      <mc:AlternateContent xmlns:mc="http://schemas.openxmlformats.org/markup-compatibility/2006" xmlns:p14="http://schemas.microsoft.com/office/powerpoint/2010/main">
        <mc:Choice Requires="p14">
          <p:contentPart r:id="rId295" p14:bwMode="auto">
            <p14:nvContentPartPr>
              <p14:cNvPr id="153" name="Ink 152"/>
              <p14:cNvContentPartPr/>
              <p14:nvPr/>
            </p14:nvContentPartPr>
            <p14:xfrm>
              <a:off x="9780170" y="2265133"/>
              <a:ext cx="199283" cy="254875"/>
            </p14:xfrm>
          </p:contentPart>
        </mc:Choice>
        <mc:Fallback xmlns="">
          <p:pic>
            <p:nvPicPr>
              <p:cNvPr id="153" name="Ink 152"/>
            </p:nvPicPr>
            <p:blipFill>
              <a:blip r:embed="rId296"/>
            </p:blipFill>
            <p:spPr>
              <a:xfrm>
                <a:off x="9780170" y="2265133"/>
                <a:ext cx="199283" cy="254875"/>
              </a:xfrm>
              <a:prstGeom prst="rect"/>
            </p:spPr>
          </p:pic>
        </mc:Fallback>
      </mc:AlternateContent>
      <mc:AlternateContent xmlns:mc="http://schemas.openxmlformats.org/markup-compatibility/2006" xmlns:p14="http://schemas.microsoft.com/office/powerpoint/2010/main">
        <mc:Choice Requires="p14">
          <p:contentPart r:id="rId297" p14:bwMode="auto">
            <p14:nvContentPartPr>
              <p14:cNvPr id="154" name="Ink 153"/>
              <p14:cNvContentPartPr/>
              <p14:nvPr/>
            </p14:nvContentPartPr>
            <p14:xfrm>
              <a:off x="9775061" y="2447825"/>
              <a:ext cx="171178" cy="35772"/>
            </p14:xfrm>
          </p:contentPart>
        </mc:Choice>
        <mc:Fallback xmlns="">
          <p:pic>
            <p:nvPicPr>
              <p:cNvPr id="154" name="Ink 153"/>
            </p:nvPicPr>
            <p:blipFill>
              <a:blip r:embed="rId298"/>
            </p:blipFill>
            <p:spPr>
              <a:xfrm>
                <a:off x="9775061" y="2447825"/>
                <a:ext cx="171178" cy="35772"/>
              </a:xfrm>
              <a:prstGeom prst="rect"/>
            </p:spPr>
          </p:pic>
        </mc:Fallback>
      </mc:AlternateContent>
      <mc:AlternateContent xmlns:mc="http://schemas.openxmlformats.org/markup-compatibility/2006" xmlns:p14="http://schemas.microsoft.com/office/powerpoint/2010/main">
        <mc:Choice Requires="p14">
          <p:contentPart r:id="rId299" p14:bwMode="auto">
            <p14:nvContentPartPr>
              <p14:cNvPr id="155" name="Ink 154"/>
              <p14:cNvContentPartPr/>
              <p14:nvPr/>
            </p14:nvContentPartPr>
            <p14:xfrm>
              <a:off x="10112308" y="2350730"/>
              <a:ext cx="173733" cy="137977"/>
            </p14:xfrm>
          </p:contentPart>
        </mc:Choice>
        <mc:Fallback xmlns="">
          <p:pic>
            <p:nvPicPr>
              <p:cNvPr id="155" name="Ink 154"/>
            </p:nvPicPr>
            <p:blipFill>
              <a:blip r:embed="rId300"/>
            </p:blipFill>
            <p:spPr>
              <a:xfrm>
                <a:off x="10112308" y="2350730"/>
                <a:ext cx="173733" cy="137977"/>
              </a:xfrm>
              <a:prstGeom prst="rect"/>
            </p:spPr>
          </p:pic>
        </mc:Fallback>
      </mc:AlternateContent>
      <mc:AlternateContent xmlns:mc="http://schemas.openxmlformats.org/markup-compatibility/2006" xmlns:p14="http://schemas.microsoft.com/office/powerpoint/2010/main">
        <mc:Choice Requires="p14">
          <p:contentPart r:id="rId301" p14:bwMode="auto">
            <p14:nvContentPartPr>
              <p14:cNvPr id="156" name="Ink 155"/>
              <p14:cNvContentPartPr/>
              <p14:nvPr/>
            </p14:nvContentPartPr>
            <p14:xfrm>
              <a:off x="10399734" y="2286212"/>
              <a:ext cx="65150" cy="178221"/>
            </p14:xfrm>
          </p:contentPart>
        </mc:Choice>
        <mc:Fallback xmlns="">
          <p:pic>
            <p:nvPicPr>
              <p:cNvPr id="156" name="Ink 155"/>
            </p:nvPicPr>
            <p:blipFill>
              <a:blip r:embed="rId302"/>
            </p:blipFill>
            <p:spPr>
              <a:xfrm>
                <a:off x="10399734" y="2286212"/>
                <a:ext cx="65150" cy="178221"/>
              </a:xfrm>
              <a:prstGeom prst="rect"/>
            </p:spPr>
          </p:pic>
        </mc:Fallback>
      </mc:AlternateContent>
      <mc:AlternateContent xmlns:mc="http://schemas.openxmlformats.org/markup-compatibility/2006" xmlns:p14="http://schemas.microsoft.com/office/powerpoint/2010/main">
        <mc:Choice Requires="p14">
          <p:contentPart r:id="rId303" p14:bwMode="auto">
            <p14:nvContentPartPr>
              <p14:cNvPr id="157" name="Ink 156"/>
              <p14:cNvContentPartPr/>
              <p14:nvPr/>
            </p14:nvContentPartPr>
            <p14:xfrm>
              <a:off x="10449556" y="2274076"/>
              <a:ext cx="102196" cy="81764"/>
            </p14:xfrm>
          </p:contentPart>
        </mc:Choice>
        <mc:Fallback xmlns="">
          <p:pic>
            <p:nvPicPr>
              <p:cNvPr id="157" name="Ink 156"/>
            </p:nvPicPr>
            <p:blipFill>
              <a:blip r:embed="rId304"/>
            </p:blipFill>
            <p:spPr>
              <a:xfrm>
                <a:off x="10449556" y="2274076"/>
                <a:ext cx="102196" cy="81764"/>
              </a:xfrm>
              <a:prstGeom prst="rect"/>
            </p:spPr>
          </p:pic>
        </mc:Fallback>
      </mc:AlternateContent>
      <mc:AlternateContent xmlns:mc="http://schemas.openxmlformats.org/markup-compatibility/2006" xmlns:p14="http://schemas.microsoft.com/office/powerpoint/2010/main">
        <mc:Choice Requires="p14">
          <p:contentPart r:id="rId305" p14:bwMode="auto">
            <p14:nvContentPartPr>
              <p14:cNvPr id="158" name="Ink 157"/>
              <p14:cNvContentPartPr/>
              <p14:nvPr/>
            </p14:nvContentPartPr>
            <p14:xfrm>
              <a:off x="10464885" y="2337156"/>
              <a:ext cx="30659" cy="138137"/>
            </p14:xfrm>
          </p:contentPart>
        </mc:Choice>
        <mc:Fallback xmlns="">
          <p:pic>
            <p:nvPicPr>
              <p:cNvPr id="158" name="Ink 157"/>
            </p:nvPicPr>
            <p:blipFill>
              <a:blip r:embed="rId306"/>
            </p:blipFill>
            <p:spPr>
              <a:xfrm>
                <a:off x="10464885" y="2337156"/>
                <a:ext cx="30659" cy="138137"/>
              </a:xfrm>
              <a:prstGeom prst="rect"/>
            </p:spPr>
          </p:pic>
        </mc:Fallback>
      </mc:AlternateContent>
      <mc:AlternateContent xmlns:mc="http://schemas.openxmlformats.org/markup-compatibility/2006" xmlns:p14="http://schemas.microsoft.com/office/powerpoint/2010/main">
        <mc:Choice Requires="p14">
          <p:contentPart r:id="rId307" p14:bwMode="auto">
            <p14:nvContentPartPr>
              <p14:cNvPr id="159" name="Ink 158"/>
              <p14:cNvContentPartPr/>
              <p14:nvPr/>
            </p14:nvContentPartPr>
            <p14:xfrm>
              <a:off x="10485324" y="2391612"/>
              <a:ext cx="143075" cy="91985"/>
            </p14:xfrm>
          </p:contentPart>
        </mc:Choice>
        <mc:Fallback xmlns="">
          <p:pic>
            <p:nvPicPr>
              <p:cNvPr id="159" name="Ink 158"/>
            </p:nvPicPr>
            <p:blipFill>
              <a:blip r:embed="rId308"/>
            </p:blipFill>
            <p:spPr>
              <a:xfrm>
                <a:off x="10485324" y="2391612"/>
                <a:ext cx="143075" cy="91985"/>
              </a:xfrm>
              <a:prstGeom prst="rect"/>
            </p:spPr>
          </p:pic>
        </mc:Fallback>
      </mc:AlternateContent>
      <mc:AlternateContent xmlns:mc="http://schemas.openxmlformats.org/markup-compatibility/2006" xmlns:p14="http://schemas.microsoft.com/office/powerpoint/2010/main">
        <mc:Choice Requires="p14">
          <p:contentPart r:id="rId309" p14:bwMode="auto">
            <p14:nvContentPartPr>
              <p14:cNvPr id="160" name="Ink 159"/>
              <p14:cNvContentPartPr/>
              <p14:nvPr/>
            </p14:nvContentPartPr>
            <p14:xfrm>
              <a:off x="10694826" y="2470821"/>
              <a:ext cx="5110" cy="2556"/>
            </p14:xfrm>
          </p:contentPart>
        </mc:Choice>
        <mc:Fallback xmlns="">
          <p:pic>
            <p:nvPicPr>
              <p:cNvPr id="160" name="Ink 159"/>
            </p:nvPicPr>
            <p:blipFill>
              <a:blip r:embed="rId310"/>
            </p:blipFill>
            <p:spPr>
              <a:xfrm>
                <a:off x="10694826" y="2470821"/>
                <a:ext cx="5110" cy="2556"/>
              </a:xfrm>
              <a:prstGeom prst="rect"/>
            </p:spPr>
          </p:pic>
        </mc:Fallback>
      </mc:AlternateContent>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D342AF8A-6C9F-6440-B81F-0F8AB8C85483}" type="datetime1">
              <a:rPr kumimoji="1" lang="zh-CN" altLang="en-US" smtClean="0"/>
            </a:fld>
            <a:endParaRPr kumimoji="1" lang="zh-CN" altLang="en-US" dirty="0"/>
          </a:p>
        </p:txBody>
      </p:sp>
      <p:sp>
        <p:nvSpPr>
          <p:cNvPr id="5" name="灯片编号占位符 4"/>
          <p:cNvSpPr>
            <a:spLocks noGrp="1"/>
          </p:cNvSpPr>
          <p:nvPr>
            <p:ph type="sldNum" sz="quarter" idx="12"/>
          </p:nvPr>
        </p:nvSpPr>
        <p:spPr/>
        <p:txBody>
          <a:bodyPr/>
          <a:lstStyle/>
          <a:p>
            <a:r>
              <a:rPr kumimoji="1" lang="en-US" altLang="zh-CN" smtClean="0"/>
              <a:t>PAGE</a:t>
            </a:r>
            <a:r>
              <a:rPr kumimoji="1" lang="zh-CN" altLang="en-US" smtClean="0"/>
              <a:t> </a:t>
            </a:r>
            <a:fld id="{45C466B8-AFC2-AE4B-94BC-EF87A0F7179E}" type="slidenum">
              <a:rPr kumimoji="1" lang="zh-CN" altLang="en-US" smtClean="0"/>
            </a:fld>
            <a:endParaRPr kumimoji="1" lang="zh-CN" altLang="en-US" dirty="0"/>
          </a:p>
        </p:txBody>
      </p:sp>
      <p:graphicFrame>
        <p:nvGraphicFramePr>
          <p:cNvPr id="7" name="表格 6"/>
          <p:cNvGraphicFramePr>
            <a:graphicFrameLocks noGrp="1"/>
          </p:cNvGraphicFramePr>
          <p:nvPr/>
        </p:nvGraphicFramePr>
        <p:xfrm>
          <a:off x="107504" y="260648"/>
          <a:ext cx="8928992" cy="5582920"/>
        </p:xfrm>
        <a:graphic>
          <a:graphicData uri="http://schemas.openxmlformats.org/drawingml/2006/table">
            <a:tbl>
              <a:tblPr firstRow="1" bandRow="1">
                <a:tableStyleId>{5940675A-B579-460E-94D1-54222C63F5DA}</a:tableStyleId>
              </a:tblPr>
              <a:tblGrid>
                <a:gridCol w="936104"/>
                <a:gridCol w="2880320"/>
                <a:gridCol w="2952328"/>
                <a:gridCol w="2160240"/>
              </a:tblGrid>
              <a:tr h="370840">
                <a:tc>
                  <a:txBody>
                    <a:bodyPr/>
                    <a:lstStyle/>
                    <a:p>
                      <a:pPr algn="ctr"/>
                      <a:r>
                        <a:rPr lang="zh-CN" altLang="en-US" sz="1800" dirty="0" smtClean="0"/>
                        <a:t>操作</a:t>
                      </a:r>
                      <a:endParaRPr lang="zh-CN" altLang="en-US" sz="1800" dirty="0"/>
                    </a:p>
                  </a:txBody>
                  <a:tcPr/>
                </a:tc>
                <a:tc>
                  <a:txBody>
                    <a:bodyPr/>
                    <a:lstStyle/>
                    <a:p>
                      <a:r>
                        <a:rPr lang="zh-CN" altLang="en-US" sz="1800" dirty="0" smtClean="0"/>
                        <a:t>连续文件</a:t>
                      </a:r>
                      <a:endParaRPr lang="zh-CN" altLang="en-US" sz="1800" dirty="0"/>
                    </a:p>
                  </a:txBody>
                  <a:tcPr/>
                </a:tc>
                <a:tc>
                  <a:txBody>
                    <a:bodyPr/>
                    <a:lstStyle/>
                    <a:p>
                      <a:r>
                        <a:rPr lang="zh-CN" altLang="en-US" sz="1800" dirty="0" smtClean="0"/>
                        <a:t>链接文件</a:t>
                      </a:r>
                      <a:endParaRPr lang="zh-CN" altLang="en-US" sz="1800" dirty="0"/>
                    </a:p>
                  </a:txBody>
                  <a:tcPr/>
                </a:tc>
                <a:tc>
                  <a:txBody>
                    <a:bodyPr/>
                    <a:lstStyle/>
                    <a:p>
                      <a:r>
                        <a:rPr lang="zh-CN" altLang="en-US" sz="1800" dirty="0" smtClean="0"/>
                        <a:t>索引文件</a:t>
                      </a:r>
                      <a:endParaRPr lang="zh-CN" altLang="en-US" sz="1800"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1800" dirty="0" smtClean="0"/>
                        <a:t>文件开头删去</a:t>
                      </a:r>
                      <a:r>
                        <a:rPr lang="en-US" altLang="zh-CN" sz="1800" dirty="0" smtClean="0"/>
                        <a:t>1</a:t>
                      </a:r>
                      <a:r>
                        <a:rPr lang="zh-CN" altLang="en-US" sz="1800" dirty="0" smtClean="0"/>
                        <a:t>块</a:t>
                      </a:r>
                      <a:endParaRPr lang="en-US" altLang="zh-CN" sz="1800" dirty="0" smtClean="0"/>
                    </a:p>
                  </a:txBody>
                  <a:tcPr/>
                </a:tc>
                <a:tc>
                  <a:txBody>
                    <a:bodyPr/>
                    <a:lstStyle/>
                    <a:p>
                      <a:pPr algn="l"/>
                      <a:r>
                        <a:rPr lang="en-US" altLang="zh-CN" sz="1800" dirty="0" smtClean="0">
                          <a:solidFill>
                            <a:srgbClr val="FF0000"/>
                          </a:solidFill>
                        </a:rPr>
                        <a:t>0</a:t>
                      </a:r>
                      <a:r>
                        <a:rPr lang="zh-CN" altLang="en-US" sz="1800" dirty="0" smtClean="0">
                          <a:solidFill>
                            <a:srgbClr val="FF0000"/>
                          </a:solidFill>
                        </a:rPr>
                        <a:t>：</a:t>
                      </a:r>
                      <a:endParaRPr lang="en-US" altLang="zh-CN" sz="1800" dirty="0" smtClean="0">
                        <a:solidFill>
                          <a:srgbClr val="FF0000"/>
                        </a:solidFill>
                      </a:endParaRPr>
                    </a:p>
                    <a:p>
                      <a:pPr algn="l"/>
                      <a:r>
                        <a:rPr lang="zh-CN" altLang="en-US" sz="1800" kern="1200" dirty="0" smtClean="0">
                          <a:solidFill>
                            <a:schemeClr val="tx1"/>
                          </a:solidFill>
                          <a:latin typeface="+mn-lt"/>
                          <a:ea typeface="+mn-ea"/>
                          <a:cs typeface="+mn-cs"/>
                        </a:rPr>
                        <a:t>计算第</a:t>
                      </a:r>
                      <a:r>
                        <a:rPr lang="en-US" altLang="zh-CN" sz="1800" kern="1200" dirty="0" smtClean="0">
                          <a:solidFill>
                            <a:schemeClr val="tx1"/>
                          </a:solidFill>
                          <a:latin typeface="+mn-lt"/>
                          <a:ea typeface="+mn-ea"/>
                          <a:cs typeface="+mn-cs"/>
                        </a:rPr>
                        <a:t>2</a:t>
                      </a:r>
                      <a:r>
                        <a:rPr lang="zh-CN" altLang="en-US" sz="1800" kern="1200" dirty="0" smtClean="0">
                          <a:solidFill>
                            <a:schemeClr val="tx1"/>
                          </a:solidFill>
                          <a:latin typeface="+mn-lt"/>
                          <a:ea typeface="+mn-ea"/>
                          <a:cs typeface="+mn-cs"/>
                        </a:rPr>
                        <a:t>块的地址，在内存中的文件目录项中，将文件头指针指向文件中的第</a:t>
                      </a:r>
                      <a:r>
                        <a:rPr lang="en-US" altLang="zh-CN" sz="1800" kern="1200" dirty="0" smtClean="0">
                          <a:solidFill>
                            <a:schemeClr val="tx1"/>
                          </a:solidFill>
                          <a:latin typeface="+mn-lt"/>
                          <a:ea typeface="+mn-ea"/>
                          <a:cs typeface="+mn-cs"/>
                        </a:rPr>
                        <a:t>2</a:t>
                      </a:r>
                      <a:r>
                        <a:rPr lang="zh-CN" altLang="en-US" sz="1800" kern="1200" dirty="0" smtClean="0">
                          <a:solidFill>
                            <a:schemeClr val="tx1"/>
                          </a:solidFill>
                          <a:latin typeface="+mn-lt"/>
                          <a:ea typeface="+mn-ea"/>
                          <a:cs typeface="+mn-cs"/>
                        </a:rPr>
                        <a:t>块，并修改文件长度</a:t>
                      </a:r>
                      <a:endParaRPr lang="zh-CN" altLang="en-US" sz="1800" kern="1200" dirty="0">
                        <a:solidFill>
                          <a:schemeClr val="tx1"/>
                        </a:solidFill>
                        <a:latin typeface="+mn-lt"/>
                        <a:ea typeface="+mn-ea"/>
                        <a:cs typeface="+mn-cs"/>
                      </a:endParaRPr>
                    </a:p>
                  </a:txBody>
                  <a:tcPr/>
                </a:tc>
                <a:tc>
                  <a:txBody>
                    <a:bodyPr/>
                    <a:lstStyle/>
                    <a:p>
                      <a:pPr algn="l"/>
                      <a:r>
                        <a:rPr lang="en-US" altLang="zh-CN" sz="1800" dirty="0" smtClean="0"/>
                        <a:t>1(R)</a:t>
                      </a:r>
                      <a:r>
                        <a:rPr lang="zh-CN" altLang="en-US" sz="1800" dirty="0" smtClean="0"/>
                        <a:t>：</a:t>
                      </a:r>
                      <a:endParaRPr lang="en-US" altLang="zh-CN" sz="1800" dirty="0" smtClean="0"/>
                    </a:p>
                    <a:p>
                      <a:pPr algn="l"/>
                      <a:r>
                        <a:rPr lang="zh-CN" altLang="en-US" sz="1800" kern="1200" dirty="0" smtClean="0">
                          <a:solidFill>
                            <a:schemeClr val="tx1"/>
                          </a:solidFill>
                          <a:latin typeface="+mn-lt"/>
                          <a:ea typeface="+mn-ea"/>
                          <a:cs typeface="+mn-cs"/>
                        </a:rPr>
                        <a:t>将文件第</a:t>
                      </a:r>
                      <a:r>
                        <a:rPr lang="en-US" altLang="zh-CN" sz="1800" kern="1200" dirty="0" smtClean="0">
                          <a:solidFill>
                            <a:schemeClr val="tx1"/>
                          </a:solidFill>
                          <a:latin typeface="+mn-lt"/>
                          <a:ea typeface="+mn-ea"/>
                          <a:cs typeface="+mn-cs"/>
                        </a:rPr>
                        <a:t>1</a:t>
                      </a:r>
                      <a:r>
                        <a:rPr lang="zh-CN" altLang="en-US" sz="1800" kern="1200" dirty="0" smtClean="0">
                          <a:solidFill>
                            <a:schemeClr val="tx1"/>
                          </a:solidFill>
                          <a:latin typeface="+mn-lt"/>
                          <a:ea typeface="+mn-ea"/>
                          <a:cs typeface="+mn-cs"/>
                        </a:rPr>
                        <a:t>块</a:t>
                      </a:r>
                      <a:r>
                        <a:rPr lang="en-US" altLang="zh-CN" sz="1800" kern="1200" dirty="0" smtClean="0">
                          <a:solidFill>
                            <a:schemeClr val="tx1"/>
                          </a:solidFill>
                          <a:latin typeface="+mn-lt"/>
                          <a:ea typeface="+mn-ea"/>
                          <a:cs typeface="+mn-cs"/>
                        </a:rPr>
                        <a:t>M1</a:t>
                      </a:r>
                      <a:r>
                        <a:rPr lang="zh-CN" altLang="en-US" sz="1800" u="sng" kern="1200" dirty="0" smtClean="0">
                          <a:solidFill>
                            <a:srgbClr val="FF0000"/>
                          </a:solidFill>
                          <a:latin typeface="+mn-lt"/>
                          <a:ea typeface="+mn-ea"/>
                          <a:cs typeface="+mn-cs"/>
                        </a:rPr>
                        <a:t>读入</a:t>
                      </a:r>
                      <a:r>
                        <a:rPr lang="zh-CN" altLang="en-US" sz="1800" kern="1200" dirty="0" smtClean="0">
                          <a:solidFill>
                            <a:schemeClr val="tx1"/>
                          </a:solidFill>
                          <a:latin typeface="+mn-lt"/>
                          <a:ea typeface="+mn-ea"/>
                          <a:cs typeface="+mn-cs"/>
                        </a:rPr>
                        <a:t>内存，从中找出文件第</a:t>
                      </a:r>
                      <a:r>
                        <a:rPr lang="en-US" altLang="zh-CN" sz="1800" kern="1200" dirty="0" smtClean="0">
                          <a:solidFill>
                            <a:schemeClr val="tx1"/>
                          </a:solidFill>
                          <a:latin typeface="+mn-lt"/>
                          <a:ea typeface="+mn-ea"/>
                          <a:cs typeface="+mn-cs"/>
                        </a:rPr>
                        <a:t>2</a:t>
                      </a:r>
                      <a:r>
                        <a:rPr lang="zh-CN" altLang="en-US" sz="1800" kern="1200" dirty="0" smtClean="0">
                          <a:solidFill>
                            <a:schemeClr val="tx1"/>
                          </a:solidFill>
                          <a:latin typeface="+mn-lt"/>
                          <a:ea typeface="+mn-ea"/>
                          <a:cs typeface="+mn-cs"/>
                        </a:rPr>
                        <a:t>块</a:t>
                      </a:r>
                      <a:r>
                        <a:rPr lang="en-US" altLang="zh-CN" sz="1800" kern="1200" dirty="0" smtClean="0">
                          <a:solidFill>
                            <a:schemeClr val="tx1"/>
                          </a:solidFill>
                          <a:latin typeface="+mn-lt"/>
                          <a:ea typeface="+mn-ea"/>
                          <a:cs typeface="+mn-cs"/>
                        </a:rPr>
                        <a:t>M2</a:t>
                      </a:r>
                      <a:r>
                        <a:rPr lang="zh-CN" altLang="en-US" sz="1800" kern="1200" dirty="0" smtClean="0">
                          <a:solidFill>
                            <a:schemeClr val="tx1"/>
                          </a:solidFill>
                          <a:latin typeface="+mn-lt"/>
                          <a:ea typeface="+mn-ea"/>
                          <a:cs typeface="+mn-cs"/>
                        </a:rPr>
                        <a:t>的地址；</a:t>
                      </a:r>
                      <a:endParaRPr lang="en-US" altLang="zh-CN" sz="1800" kern="1200" dirty="0" smtClean="0">
                        <a:solidFill>
                          <a:schemeClr val="tx1"/>
                        </a:solidFill>
                        <a:latin typeface="+mn-lt"/>
                        <a:ea typeface="+mn-ea"/>
                        <a:cs typeface="+mn-cs"/>
                      </a:endParaRPr>
                    </a:p>
                    <a:p>
                      <a:pPr algn="l"/>
                      <a:r>
                        <a:rPr lang="zh-CN" altLang="en-US" sz="1800" kern="1200" dirty="0" smtClean="0">
                          <a:solidFill>
                            <a:schemeClr val="tx1"/>
                          </a:solidFill>
                          <a:latin typeface="+mn-lt"/>
                          <a:ea typeface="+mn-ea"/>
                          <a:cs typeface="+mn-cs"/>
                        </a:rPr>
                        <a:t>在内存中的文件目录项中将文件头指针指向</a:t>
                      </a:r>
                      <a:r>
                        <a:rPr lang="en-US" altLang="zh-CN" sz="1800" kern="1200" dirty="0" smtClean="0">
                          <a:solidFill>
                            <a:schemeClr val="tx1"/>
                          </a:solidFill>
                          <a:latin typeface="+mn-lt"/>
                          <a:ea typeface="+mn-ea"/>
                          <a:cs typeface="+mn-cs"/>
                        </a:rPr>
                        <a:t>M2</a:t>
                      </a:r>
                      <a:endParaRPr lang="zh-CN" altLang="en-US" sz="1800" kern="1200" dirty="0">
                        <a:solidFill>
                          <a:schemeClr val="tx1"/>
                        </a:solidFill>
                        <a:latin typeface="+mn-lt"/>
                        <a:ea typeface="+mn-ea"/>
                        <a:cs typeface="+mn-cs"/>
                      </a:endParaRPr>
                    </a:p>
                  </a:txBody>
                  <a:tcPr/>
                </a:tc>
                <a:tc>
                  <a:txBody>
                    <a:bodyPr/>
                    <a:lstStyle/>
                    <a:p>
                      <a:pPr algn="l"/>
                      <a:r>
                        <a:rPr lang="en-US" altLang="zh-CN" sz="1800" strike="sngStrike" dirty="0" smtClean="0">
                          <a:solidFill>
                            <a:srgbClr val="FF0000"/>
                          </a:solidFill>
                        </a:rPr>
                        <a:t>1</a:t>
                      </a:r>
                      <a:r>
                        <a:rPr lang="en-US" altLang="zh-CN" sz="1800" dirty="0" smtClean="0">
                          <a:solidFill>
                            <a:srgbClr val="FF0000"/>
                          </a:solidFill>
                        </a:rPr>
                        <a:t>0</a:t>
                      </a:r>
                      <a:r>
                        <a:rPr lang="zh-CN" altLang="en-US" sz="1800" dirty="0" smtClean="0"/>
                        <a:t>：</a:t>
                      </a:r>
                      <a:endParaRPr lang="en-US" altLang="zh-CN" sz="1800" dirty="0" smtClean="0"/>
                    </a:p>
                    <a:p>
                      <a:pPr algn="l"/>
                      <a:r>
                        <a:rPr lang="zh-CN" altLang="en-US" sz="1800" kern="1200" dirty="0" smtClean="0">
                          <a:solidFill>
                            <a:schemeClr val="tx1"/>
                          </a:solidFill>
                          <a:latin typeface="+mn-lt"/>
                          <a:ea typeface="+mn-ea"/>
                          <a:cs typeface="+mn-cs"/>
                        </a:rPr>
                        <a:t>在内存中的索引表中抹去文件第</a:t>
                      </a:r>
                      <a:r>
                        <a:rPr lang="en-US" altLang="zh-CN" sz="1800" kern="1200" dirty="0" smtClean="0">
                          <a:solidFill>
                            <a:schemeClr val="tx1"/>
                          </a:solidFill>
                          <a:latin typeface="+mn-lt"/>
                          <a:ea typeface="+mn-ea"/>
                          <a:cs typeface="+mn-cs"/>
                        </a:rPr>
                        <a:t>1</a:t>
                      </a:r>
                      <a:r>
                        <a:rPr lang="zh-CN" altLang="en-US" sz="1800" kern="1200" dirty="0" smtClean="0">
                          <a:solidFill>
                            <a:schemeClr val="tx1"/>
                          </a:solidFill>
                          <a:latin typeface="+mn-lt"/>
                          <a:ea typeface="+mn-ea"/>
                          <a:cs typeface="+mn-cs"/>
                        </a:rPr>
                        <a:t>块</a:t>
                      </a:r>
                      <a:r>
                        <a:rPr lang="en-US" altLang="zh-CN" sz="1800" kern="1200" dirty="0" smtClean="0">
                          <a:solidFill>
                            <a:schemeClr val="tx1"/>
                          </a:solidFill>
                          <a:latin typeface="+mn-lt"/>
                          <a:ea typeface="+mn-ea"/>
                          <a:cs typeface="+mn-cs"/>
                        </a:rPr>
                        <a:t>M1</a:t>
                      </a:r>
                      <a:r>
                        <a:rPr lang="zh-CN" altLang="en-US" sz="1800" kern="1200" dirty="0" smtClean="0">
                          <a:solidFill>
                            <a:schemeClr val="tx1"/>
                          </a:solidFill>
                          <a:latin typeface="+mn-lt"/>
                          <a:ea typeface="+mn-ea"/>
                          <a:cs typeface="+mn-cs"/>
                        </a:rPr>
                        <a:t>对应的的目录项内容，调整索引表目录项顺序</a:t>
                      </a:r>
                      <a:endParaRPr lang="zh-CN" altLang="en-US" sz="1800" kern="1200" dirty="0">
                        <a:solidFill>
                          <a:schemeClr val="tx1"/>
                        </a:solidFill>
                        <a:latin typeface="+mn-lt"/>
                        <a:ea typeface="+mn-ea"/>
                        <a:cs typeface="+mn-cs"/>
                      </a:endParaRP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1800" dirty="0" smtClean="0"/>
                        <a:t>文件中部删去第</a:t>
                      </a:r>
                      <a:r>
                        <a:rPr lang="en-US" altLang="zh-CN" sz="1800" dirty="0" smtClean="0"/>
                        <a:t>51</a:t>
                      </a:r>
                      <a:r>
                        <a:rPr lang="zh-CN" altLang="en-US" sz="1800" dirty="0" smtClean="0"/>
                        <a:t>块</a:t>
                      </a:r>
                      <a:endParaRPr lang="en-US" altLang="zh-CN" sz="1800" dirty="0" smtClean="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sz="1800" dirty="0" smtClean="0"/>
                        <a:t>98(R/W)</a:t>
                      </a:r>
                      <a:r>
                        <a:rPr lang="zh-CN" altLang="en-US" sz="1800" dirty="0" smtClean="0"/>
                        <a:t>：</a:t>
                      </a:r>
                      <a:endParaRPr lang="en-US" altLang="zh-CN" sz="1800" dirty="0" smtClean="0"/>
                    </a:p>
                    <a:p>
                      <a:pPr marL="0" marR="0" indent="0" algn="l" defTabSz="914400" rtl="0" eaLnBrk="1" fontAlgn="auto" latinLnBrk="0" hangingPunct="1">
                        <a:lnSpc>
                          <a:spcPct val="100000"/>
                        </a:lnSpc>
                        <a:spcBef>
                          <a:spcPts val="0"/>
                        </a:spcBef>
                        <a:spcAft>
                          <a:spcPts val="0"/>
                        </a:spcAft>
                        <a:buClrTx/>
                        <a:buSzTx/>
                        <a:buFontTx/>
                        <a:buNone/>
                        <a:defRPr/>
                      </a:pPr>
                      <a:r>
                        <a:rPr lang="zh-CN" altLang="en-US" sz="1800" kern="1200" dirty="0" smtClean="0">
                          <a:solidFill>
                            <a:schemeClr val="tx1"/>
                          </a:solidFill>
                          <a:latin typeface="+mn-lt"/>
                          <a:ea typeface="+mn-ea"/>
                          <a:cs typeface="+mn-cs"/>
                        </a:rPr>
                        <a:t>将第</a:t>
                      </a:r>
                      <a:r>
                        <a:rPr lang="en-US" altLang="zh-CN" sz="1800" kern="1200" dirty="0" smtClean="0">
                          <a:solidFill>
                            <a:schemeClr val="tx1"/>
                          </a:solidFill>
                          <a:latin typeface="+mn-lt"/>
                          <a:ea typeface="+mn-ea"/>
                          <a:cs typeface="+mn-cs"/>
                        </a:rPr>
                        <a:t>52-100</a:t>
                      </a:r>
                      <a:r>
                        <a:rPr lang="zh-CN" altLang="en-US" sz="1800" kern="1200" dirty="0" smtClean="0">
                          <a:solidFill>
                            <a:schemeClr val="tx1"/>
                          </a:solidFill>
                          <a:latin typeface="+mn-lt"/>
                          <a:ea typeface="+mn-ea"/>
                          <a:cs typeface="+mn-cs"/>
                        </a:rPr>
                        <a:t>块</a:t>
                      </a:r>
                      <a:r>
                        <a:rPr lang="zh-CN" altLang="en-US" sz="1800" b="1" u="sng" kern="1200" dirty="0" smtClean="0">
                          <a:solidFill>
                            <a:srgbClr val="7030A0"/>
                          </a:solidFill>
                          <a:latin typeface="+mn-lt"/>
                          <a:ea typeface="+mn-ea"/>
                          <a:cs typeface="+mn-cs"/>
                        </a:rPr>
                        <a:t>读入</a:t>
                      </a:r>
                      <a:r>
                        <a:rPr lang="zh-CN" altLang="en-US" sz="1800" kern="1200" dirty="0" smtClean="0">
                          <a:solidFill>
                            <a:schemeClr val="tx1"/>
                          </a:solidFill>
                          <a:latin typeface="+mn-lt"/>
                          <a:ea typeface="+mn-ea"/>
                          <a:cs typeface="+mn-cs"/>
                        </a:rPr>
                        <a:t>内存；将读入内存的各块依次</a:t>
                      </a:r>
                      <a:r>
                        <a:rPr lang="zh-CN" altLang="en-US" sz="1800" b="1" u="sng" kern="1200" dirty="0" smtClean="0">
                          <a:solidFill>
                            <a:srgbClr val="7030A0"/>
                          </a:solidFill>
                          <a:latin typeface="+mn-lt"/>
                          <a:ea typeface="+mn-ea"/>
                          <a:cs typeface="+mn-cs"/>
                        </a:rPr>
                        <a:t>写回</a:t>
                      </a:r>
                      <a:r>
                        <a:rPr lang="zh-CN" altLang="en-US" sz="1800" kern="1200" dirty="0" smtClean="0">
                          <a:solidFill>
                            <a:schemeClr val="tx1"/>
                          </a:solidFill>
                          <a:latin typeface="+mn-lt"/>
                          <a:ea typeface="+mn-ea"/>
                          <a:cs typeface="+mn-cs"/>
                        </a:rPr>
                        <a:t>原文件中第</a:t>
                      </a:r>
                      <a:r>
                        <a:rPr lang="en-US" altLang="zh-CN" sz="1800" kern="1200" dirty="0" smtClean="0">
                          <a:solidFill>
                            <a:schemeClr val="tx1"/>
                          </a:solidFill>
                          <a:latin typeface="+mn-lt"/>
                          <a:ea typeface="+mn-ea"/>
                          <a:cs typeface="+mn-cs"/>
                        </a:rPr>
                        <a:t>51-99</a:t>
                      </a:r>
                      <a:r>
                        <a:rPr lang="zh-CN" altLang="en-US" sz="1800" kern="1200" dirty="0" smtClean="0">
                          <a:solidFill>
                            <a:schemeClr val="tx1"/>
                          </a:solidFill>
                          <a:latin typeface="+mn-lt"/>
                          <a:ea typeface="+mn-ea"/>
                          <a:cs typeface="+mn-cs"/>
                        </a:rPr>
                        <a:t>块所在位置；</a:t>
                      </a:r>
                      <a:endParaRPr lang="en-US" altLang="zh-CN" sz="1800" kern="120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sz="1800" kern="1200" dirty="0" smtClean="0">
                          <a:solidFill>
                            <a:schemeClr val="tx1"/>
                          </a:solidFill>
                          <a:latin typeface="+mn-lt"/>
                          <a:ea typeface="+mn-ea"/>
                          <a:cs typeface="+mn-cs"/>
                        </a:rPr>
                        <a:t>在内存中的文件目录项中修改文件长度</a:t>
                      </a:r>
                      <a:endParaRPr lang="zh-CN" altLang="en-US" sz="1800" kern="1200" dirty="0" smtClean="0">
                        <a:solidFill>
                          <a:schemeClr val="tx1"/>
                        </a:solidFill>
                        <a:latin typeface="+mn-lt"/>
                        <a:ea typeface="+mn-ea"/>
                        <a:cs typeface="+mn-cs"/>
                      </a:endParaRPr>
                    </a:p>
                  </a:txBody>
                  <a:tcPr/>
                </a:tc>
                <a:tc>
                  <a:txBody>
                    <a:bodyPr/>
                    <a:lstStyle/>
                    <a:p>
                      <a:pPr algn="l"/>
                      <a:r>
                        <a:rPr lang="en-US" altLang="zh-CN" sz="1800" dirty="0" smtClean="0"/>
                        <a:t>52(R/W)</a:t>
                      </a:r>
                      <a:r>
                        <a:rPr lang="zh-CN" altLang="en-US" sz="1800" dirty="0" smtClean="0"/>
                        <a:t>：</a:t>
                      </a:r>
                      <a:endParaRPr lang="en-US" altLang="zh-CN" sz="1800" dirty="0" smtClean="0"/>
                    </a:p>
                    <a:p>
                      <a:pPr algn="l"/>
                      <a:r>
                        <a:rPr lang="zh-CN" altLang="en-US" sz="1800" kern="1200" dirty="0" smtClean="0">
                          <a:solidFill>
                            <a:schemeClr val="tx1"/>
                          </a:solidFill>
                          <a:latin typeface="+mn-lt"/>
                          <a:ea typeface="+mn-ea"/>
                          <a:cs typeface="+mn-cs"/>
                        </a:rPr>
                        <a:t>从文件头开始，依次</a:t>
                      </a:r>
                      <a:r>
                        <a:rPr lang="zh-CN" altLang="en-US" sz="1800" b="1" u="sng" kern="1200" dirty="0" smtClean="0">
                          <a:solidFill>
                            <a:srgbClr val="7030A0"/>
                          </a:solidFill>
                          <a:latin typeface="+mn-lt"/>
                          <a:ea typeface="+mn-ea"/>
                          <a:cs typeface="+mn-cs"/>
                        </a:rPr>
                        <a:t>读入</a:t>
                      </a:r>
                      <a:r>
                        <a:rPr lang="zh-CN" altLang="en-US" sz="1800" kern="1200" dirty="0" smtClean="0">
                          <a:solidFill>
                            <a:schemeClr val="tx1"/>
                          </a:solidFill>
                          <a:latin typeface="+mn-lt"/>
                          <a:ea typeface="+mn-ea"/>
                          <a:cs typeface="+mn-cs"/>
                        </a:rPr>
                        <a:t>文件第</a:t>
                      </a:r>
                      <a:r>
                        <a:rPr lang="en-US" altLang="zh-CN" sz="1800" kern="1200" dirty="0" smtClean="0">
                          <a:solidFill>
                            <a:schemeClr val="tx1"/>
                          </a:solidFill>
                          <a:latin typeface="+mn-lt"/>
                          <a:ea typeface="+mn-ea"/>
                          <a:cs typeface="+mn-cs"/>
                        </a:rPr>
                        <a:t>1-51</a:t>
                      </a:r>
                      <a:r>
                        <a:rPr lang="zh-CN" altLang="en-US" sz="1800" kern="1200" dirty="0" smtClean="0">
                          <a:solidFill>
                            <a:schemeClr val="tx1"/>
                          </a:solidFill>
                          <a:latin typeface="+mn-lt"/>
                          <a:ea typeface="+mn-ea"/>
                          <a:cs typeface="+mn-cs"/>
                        </a:rPr>
                        <a:t>块，从第</a:t>
                      </a:r>
                      <a:r>
                        <a:rPr lang="en-US" altLang="zh-CN" sz="1800" kern="1200" dirty="0" smtClean="0">
                          <a:solidFill>
                            <a:schemeClr val="tx1"/>
                          </a:solidFill>
                          <a:latin typeface="+mn-lt"/>
                          <a:ea typeface="+mn-ea"/>
                          <a:cs typeface="+mn-cs"/>
                        </a:rPr>
                        <a:t>51</a:t>
                      </a:r>
                      <a:r>
                        <a:rPr lang="zh-CN" altLang="en-US" sz="1800" kern="1200" dirty="0" smtClean="0">
                          <a:solidFill>
                            <a:schemeClr val="tx1"/>
                          </a:solidFill>
                          <a:latin typeface="+mn-lt"/>
                          <a:ea typeface="+mn-ea"/>
                          <a:cs typeface="+mn-cs"/>
                        </a:rPr>
                        <a:t>块中找到第</a:t>
                      </a:r>
                      <a:r>
                        <a:rPr lang="en-US" altLang="zh-CN" sz="1800" kern="1200" dirty="0" smtClean="0">
                          <a:solidFill>
                            <a:schemeClr val="tx1"/>
                          </a:solidFill>
                          <a:latin typeface="+mn-lt"/>
                          <a:ea typeface="+mn-ea"/>
                          <a:cs typeface="+mn-cs"/>
                        </a:rPr>
                        <a:t>52</a:t>
                      </a:r>
                      <a:r>
                        <a:rPr lang="zh-CN" altLang="en-US" sz="1800" kern="1200" dirty="0" smtClean="0">
                          <a:solidFill>
                            <a:schemeClr val="tx1"/>
                          </a:solidFill>
                          <a:latin typeface="+mn-lt"/>
                          <a:ea typeface="+mn-ea"/>
                          <a:cs typeface="+mn-cs"/>
                        </a:rPr>
                        <a:t>块的地址指针</a:t>
                      </a:r>
                      <a:r>
                        <a:rPr lang="en-US" altLang="zh-CN" sz="1800" kern="1200" dirty="0" smtClean="0">
                          <a:solidFill>
                            <a:schemeClr val="tx1"/>
                          </a:solidFill>
                          <a:latin typeface="+mn-lt"/>
                          <a:ea typeface="+mn-ea"/>
                          <a:cs typeface="+mn-cs"/>
                        </a:rPr>
                        <a:t>q</a:t>
                      </a:r>
                      <a:r>
                        <a:rPr lang="zh-CN" altLang="en-US" sz="1800" kern="1200" dirty="0" smtClean="0">
                          <a:solidFill>
                            <a:schemeClr val="tx1"/>
                          </a:solidFill>
                          <a:latin typeface="+mn-lt"/>
                          <a:ea typeface="+mn-ea"/>
                          <a:cs typeface="+mn-cs"/>
                        </a:rPr>
                        <a:t>；</a:t>
                      </a:r>
                      <a:endParaRPr lang="en-US" altLang="zh-CN" sz="1800" kern="1200" dirty="0" smtClean="0">
                        <a:solidFill>
                          <a:schemeClr val="tx1"/>
                        </a:solidFill>
                        <a:latin typeface="+mn-lt"/>
                        <a:ea typeface="+mn-ea"/>
                        <a:cs typeface="+mn-cs"/>
                      </a:endParaRPr>
                    </a:p>
                    <a:p>
                      <a:pPr algn="l"/>
                      <a:r>
                        <a:rPr lang="zh-CN" altLang="en-US" sz="1800" kern="1200" smtClean="0">
                          <a:solidFill>
                            <a:schemeClr val="tx1"/>
                          </a:solidFill>
                          <a:latin typeface="+mn-lt"/>
                          <a:ea typeface="+mn-ea"/>
                          <a:cs typeface="+mn-cs"/>
                        </a:rPr>
                        <a:t>在内存中将</a:t>
                      </a:r>
                      <a:r>
                        <a:rPr lang="zh-CN" altLang="en-US" sz="1800" kern="1200" dirty="0" smtClean="0">
                          <a:solidFill>
                            <a:schemeClr val="tx1"/>
                          </a:solidFill>
                          <a:latin typeface="+mn-lt"/>
                          <a:ea typeface="+mn-ea"/>
                          <a:cs typeface="+mn-cs"/>
                        </a:rPr>
                        <a:t>第</a:t>
                      </a:r>
                      <a:r>
                        <a:rPr lang="en-US" altLang="zh-CN" sz="1800" kern="1200" dirty="0" smtClean="0">
                          <a:solidFill>
                            <a:schemeClr val="tx1"/>
                          </a:solidFill>
                          <a:latin typeface="+mn-lt"/>
                          <a:ea typeface="+mn-ea"/>
                          <a:cs typeface="+mn-cs"/>
                        </a:rPr>
                        <a:t>50</a:t>
                      </a:r>
                      <a:r>
                        <a:rPr lang="zh-CN" altLang="en-US" sz="1800" kern="1200" dirty="0" smtClean="0">
                          <a:solidFill>
                            <a:schemeClr val="tx1"/>
                          </a:solidFill>
                          <a:latin typeface="+mn-lt"/>
                          <a:ea typeface="+mn-ea"/>
                          <a:cs typeface="+mn-cs"/>
                        </a:rPr>
                        <a:t>块的地址指针修改为</a:t>
                      </a:r>
                      <a:r>
                        <a:rPr lang="en-US" altLang="zh-CN" sz="1800" kern="1200" dirty="0" smtClean="0">
                          <a:solidFill>
                            <a:schemeClr val="tx1"/>
                          </a:solidFill>
                          <a:latin typeface="+mn-lt"/>
                          <a:ea typeface="+mn-ea"/>
                          <a:cs typeface="+mn-cs"/>
                        </a:rPr>
                        <a:t>q</a:t>
                      </a:r>
                      <a:r>
                        <a:rPr lang="zh-CN" altLang="en-US" sz="1800" kern="1200" dirty="0" smtClean="0">
                          <a:solidFill>
                            <a:schemeClr val="tx1"/>
                          </a:solidFill>
                          <a:latin typeface="+mn-lt"/>
                          <a:ea typeface="+mn-ea"/>
                          <a:cs typeface="+mn-cs"/>
                        </a:rPr>
                        <a:t>，并将第</a:t>
                      </a:r>
                      <a:r>
                        <a:rPr lang="en-US" altLang="zh-CN" sz="1800" kern="1200" dirty="0" smtClean="0">
                          <a:solidFill>
                            <a:schemeClr val="tx1"/>
                          </a:solidFill>
                          <a:latin typeface="+mn-lt"/>
                          <a:ea typeface="+mn-ea"/>
                          <a:cs typeface="+mn-cs"/>
                        </a:rPr>
                        <a:t>50</a:t>
                      </a:r>
                      <a:r>
                        <a:rPr lang="zh-CN" altLang="en-US" sz="1800" kern="1200" dirty="0" smtClean="0">
                          <a:solidFill>
                            <a:schemeClr val="tx1"/>
                          </a:solidFill>
                          <a:latin typeface="+mn-lt"/>
                          <a:ea typeface="+mn-ea"/>
                          <a:cs typeface="+mn-cs"/>
                        </a:rPr>
                        <a:t>块内容</a:t>
                      </a:r>
                      <a:r>
                        <a:rPr lang="zh-CN" altLang="en-US" sz="1800" b="1" u="sng" kern="1200" dirty="0" smtClean="0">
                          <a:solidFill>
                            <a:srgbClr val="7030A0"/>
                          </a:solidFill>
                          <a:latin typeface="+mn-lt"/>
                          <a:ea typeface="+mn-ea"/>
                          <a:cs typeface="+mn-cs"/>
                        </a:rPr>
                        <a:t>写回</a:t>
                      </a:r>
                      <a:r>
                        <a:rPr lang="zh-CN" altLang="en-US" sz="1800" kern="1200" dirty="0" smtClean="0">
                          <a:solidFill>
                            <a:schemeClr val="tx1"/>
                          </a:solidFill>
                          <a:latin typeface="+mn-lt"/>
                          <a:ea typeface="+mn-ea"/>
                          <a:cs typeface="+mn-cs"/>
                        </a:rPr>
                        <a:t>到磁盘</a:t>
                      </a:r>
                      <a:endParaRPr lang="zh-CN" altLang="en-US" sz="1800" kern="1200" dirty="0">
                        <a:solidFill>
                          <a:schemeClr val="tx1"/>
                        </a:solidFill>
                        <a:latin typeface="+mn-lt"/>
                        <a:ea typeface="+mn-ea"/>
                        <a:cs typeface="+mn-cs"/>
                      </a:endParaRPr>
                    </a:p>
                  </a:txBody>
                  <a:tcPr/>
                </a:tc>
                <a:tc>
                  <a:txBody>
                    <a:bodyPr/>
                    <a:lstStyle/>
                    <a:p>
                      <a:pPr algn="l"/>
                      <a:r>
                        <a:rPr lang="en-US" altLang="zh-CN" sz="1800" strike="sngStrike" dirty="0" smtClean="0">
                          <a:solidFill>
                            <a:srgbClr val="FF0000"/>
                          </a:solidFill>
                        </a:rPr>
                        <a:t>1</a:t>
                      </a:r>
                      <a:r>
                        <a:rPr lang="en-US" altLang="zh-CN" sz="1800" dirty="0" smtClean="0">
                          <a:solidFill>
                            <a:srgbClr val="FF0000"/>
                          </a:solidFill>
                        </a:rPr>
                        <a:t>0</a:t>
                      </a:r>
                      <a:r>
                        <a:rPr lang="zh-CN" altLang="en-US" sz="1800" dirty="0" smtClean="0"/>
                        <a:t>：</a:t>
                      </a:r>
                      <a:endParaRPr lang="en-US" altLang="zh-CN" sz="1800" dirty="0" smtClean="0"/>
                    </a:p>
                    <a:p>
                      <a:pPr marL="0" marR="0" indent="0" algn="l" defTabSz="914400" rtl="0" eaLnBrk="1" fontAlgn="auto" latinLnBrk="0" hangingPunct="1">
                        <a:lnSpc>
                          <a:spcPct val="100000"/>
                        </a:lnSpc>
                        <a:spcBef>
                          <a:spcPts val="0"/>
                        </a:spcBef>
                        <a:spcAft>
                          <a:spcPts val="0"/>
                        </a:spcAft>
                        <a:buClrTx/>
                        <a:buSzTx/>
                        <a:buFontTx/>
                        <a:buNone/>
                        <a:defRPr/>
                      </a:pPr>
                      <a:r>
                        <a:rPr lang="zh-CN" altLang="en-US" sz="1800" kern="1200" dirty="0" smtClean="0">
                          <a:solidFill>
                            <a:schemeClr val="tx1"/>
                          </a:solidFill>
                          <a:latin typeface="+mn-lt"/>
                          <a:ea typeface="+mn-ea"/>
                          <a:cs typeface="+mn-cs"/>
                        </a:rPr>
                        <a:t>在内存中的索引表中抹去文件第</a:t>
                      </a:r>
                      <a:r>
                        <a:rPr lang="en-US" altLang="zh-CN" sz="1800" kern="1200" dirty="0" smtClean="0">
                          <a:solidFill>
                            <a:schemeClr val="tx1"/>
                          </a:solidFill>
                          <a:latin typeface="+mn-lt"/>
                          <a:ea typeface="+mn-ea"/>
                          <a:cs typeface="+mn-cs"/>
                        </a:rPr>
                        <a:t>51</a:t>
                      </a:r>
                      <a:r>
                        <a:rPr lang="zh-CN" altLang="en-US" sz="1800" kern="1200" dirty="0" smtClean="0">
                          <a:solidFill>
                            <a:schemeClr val="tx1"/>
                          </a:solidFill>
                          <a:latin typeface="+mn-lt"/>
                          <a:ea typeface="+mn-ea"/>
                          <a:cs typeface="+mn-cs"/>
                        </a:rPr>
                        <a:t>块</a:t>
                      </a:r>
                      <a:r>
                        <a:rPr lang="en-US" altLang="zh-CN" sz="1800" kern="1200" dirty="0" smtClean="0">
                          <a:solidFill>
                            <a:schemeClr val="tx1"/>
                          </a:solidFill>
                          <a:latin typeface="+mn-lt"/>
                          <a:ea typeface="+mn-ea"/>
                          <a:cs typeface="+mn-cs"/>
                        </a:rPr>
                        <a:t>M51</a:t>
                      </a:r>
                      <a:r>
                        <a:rPr lang="zh-CN" altLang="en-US" sz="1800" kern="1200" dirty="0" smtClean="0">
                          <a:solidFill>
                            <a:schemeClr val="tx1"/>
                          </a:solidFill>
                          <a:latin typeface="+mn-lt"/>
                          <a:ea typeface="+mn-ea"/>
                          <a:cs typeface="+mn-cs"/>
                        </a:rPr>
                        <a:t>对应的的目录项内容，调整索引表目录项顺序</a:t>
                      </a:r>
                      <a:endParaRPr lang="zh-CN" altLang="en-US" sz="1800" kern="1200" dirty="0" smtClean="0">
                        <a:solidFill>
                          <a:schemeClr val="tx1"/>
                        </a:solidFill>
                        <a:latin typeface="+mn-lt"/>
                        <a:ea typeface="+mn-ea"/>
                        <a:cs typeface="+mn-cs"/>
                      </a:endParaRP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1800" dirty="0" smtClean="0"/>
                        <a:t>文件末尾删去</a:t>
                      </a:r>
                      <a:r>
                        <a:rPr lang="en-US" altLang="zh-CN" sz="1800" dirty="0" smtClean="0"/>
                        <a:t>1</a:t>
                      </a:r>
                      <a:r>
                        <a:rPr lang="zh-CN" altLang="en-US" sz="1800" dirty="0" smtClean="0"/>
                        <a:t>块</a:t>
                      </a:r>
                      <a:endParaRPr lang="en-US" altLang="zh-CN" sz="1800" dirty="0" smtClean="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sz="1800" dirty="0" smtClean="0">
                          <a:solidFill>
                            <a:srgbClr val="FF0000"/>
                          </a:solidFill>
                        </a:rPr>
                        <a:t>0</a:t>
                      </a:r>
                      <a:r>
                        <a:rPr lang="zh-CN" altLang="en-US" sz="1800" dirty="0" smtClean="0">
                          <a:solidFill>
                            <a:srgbClr val="FF0000"/>
                          </a:solidFill>
                        </a:rPr>
                        <a:t>：</a:t>
                      </a:r>
                      <a:endParaRPr lang="en-US" altLang="zh-CN" sz="1800" dirty="0" smtClean="0">
                        <a:solidFill>
                          <a:srgbClr val="FF0000"/>
                        </a:solidFill>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sz="1800" kern="1200" dirty="0" smtClean="0">
                          <a:solidFill>
                            <a:schemeClr val="tx1"/>
                          </a:solidFill>
                          <a:latin typeface="+mn-lt"/>
                          <a:ea typeface="+mn-ea"/>
                          <a:cs typeface="+mn-cs"/>
                        </a:rPr>
                        <a:t>在内存中的文件目录项中，文件头指针保持不变，文件长度减</a:t>
                      </a:r>
                      <a:r>
                        <a:rPr lang="en-US" altLang="zh-CN" sz="1800" kern="1200" dirty="0" smtClean="0">
                          <a:solidFill>
                            <a:schemeClr val="tx1"/>
                          </a:solidFill>
                          <a:latin typeface="+mn-lt"/>
                          <a:ea typeface="+mn-ea"/>
                          <a:cs typeface="+mn-cs"/>
                        </a:rPr>
                        <a:t>1</a:t>
                      </a:r>
                      <a:r>
                        <a:rPr lang="zh-CN" altLang="en-US" sz="1800" kern="1200" dirty="0" smtClean="0">
                          <a:solidFill>
                            <a:schemeClr val="tx1"/>
                          </a:solidFill>
                          <a:latin typeface="+mn-lt"/>
                          <a:ea typeface="+mn-ea"/>
                          <a:cs typeface="+mn-cs"/>
                        </a:rPr>
                        <a:t>，修改文件尾指针</a:t>
                      </a:r>
                      <a:endParaRPr lang="zh-CN" altLang="en-US" sz="1800" kern="1200" dirty="0" smtClean="0">
                        <a:solidFill>
                          <a:schemeClr val="tx1"/>
                        </a:solidFill>
                        <a:latin typeface="+mn-lt"/>
                        <a:ea typeface="+mn-ea"/>
                        <a:cs typeface="+mn-cs"/>
                      </a:endParaRPr>
                    </a:p>
                  </a:txBody>
                  <a:tcPr/>
                </a:tc>
                <a:tc>
                  <a:txBody>
                    <a:bodyPr/>
                    <a:lstStyle/>
                    <a:p>
                      <a:pPr algn="l"/>
                      <a:r>
                        <a:rPr lang="en-US" altLang="zh-CN" sz="1800" dirty="0" smtClean="0"/>
                        <a:t>100(R/W)</a:t>
                      </a:r>
                      <a:r>
                        <a:rPr lang="zh-CN" altLang="en-US" sz="1800" dirty="0" smtClean="0"/>
                        <a:t>：</a:t>
                      </a:r>
                      <a:endParaRPr lang="en-US" altLang="zh-CN" sz="1800" dirty="0" smtClean="0"/>
                    </a:p>
                    <a:p>
                      <a:pPr algn="l"/>
                      <a:r>
                        <a:rPr lang="zh-CN" altLang="en-US" sz="1800" kern="1200" dirty="0" smtClean="0">
                          <a:solidFill>
                            <a:schemeClr val="tx1"/>
                          </a:solidFill>
                          <a:latin typeface="+mn-lt"/>
                          <a:ea typeface="+mn-ea"/>
                          <a:cs typeface="+mn-cs"/>
                        </a:rPr>
                        <a:t>依次</a:t>
                      </a:r>
                      <a:r>
                        <a:rPr lang="zh-CN" altLang="en-US" sz="1800" b="1" u="sng" kern="1200" dirty="0" smtClean="0">
                          <a:solidFill>
                            <a:srgbClr val="7030A0"/>
                          </a:solidFill>
                          <a:latin typeface="+mn-lt"/>
                          <a:ea typeface="+mn-ea"/>
                          <a:cs typeface="+mn-cs"/>
                        </a:rPr>
                        <a:t>读入</a:t>
                      </a:r>
                      <a:r>
                        <a:rPr lang="zh-CN" altLang="en-US" sz="1800" kern="1200" dirty="0" smtClean="0">
                          <a:solidFill>
                            <a:schemeClr val="tx1"/>
                          </a:solidFill>
                          <a:latin typeface="+mn-lt"/>
                          <a:ea typeface="+mn-ea"/>
                          <a:cs typeface="+mn-cs"/>
                        </a:rPr>
                        <a:t>文件第</a:t>
                      </a:r>
                      <a:r>
                        <a:rPr lang="en-US" altLang="zh-CN" sz="1800" kern="1200" dirty="0" smtClean="0">
                          <a:solidFill>
                            <a:schemeClr val="tx1"/>
                          </a:solidFill>
                          <a:latin typeface="+mn-lt"/>
                          <a:ea typeface="+mn-ea"/>
                          <a:cs typeface="+mn-cs"/>
                        </a:rPr>
                        <a:t>1-</a:t>
                      </a:r>
                      <a:r>
                        <a:rPr lang="zh-CN" altLang="en-US" sz="1800" kern="1200" dirty="0" smtClean="0">
                          <a:solidFill>
                            <a:schemeClr val="tx1"/>
                          </a:solidFill>
                          <a:latin typeface="+mn-lt"/>
                          <a:ea typeface="+mn-ea"/>
                          <a:cs typeface="+mn-cs"/>
                        </a:rPr>
                        <a:t>第</a:t>
                      </a:r>
                      <a:r>
                        <a:rPr lang="en-US" altLang="zh-CN" sz="1800" kern="1200" dirty="0" smtClean="0">
                          <a:solidFill>
                            <a:schemeClr val="tx1"/>
                          </a:solidFill>
                          <a:latin typeface="+mn-lt"/>
                          <a:ea typeface="+mn-ea"/>
                          <a:cs typeface="+mn-cs"/>
                        </a:rPr>
                        <a:t>99</a:t>
                      </a:r>
                      <a:r>
                        <a:rPr lang="zh-CN" altLang="en-US" sz="1800" kern="1200" dirty="0" smtClean="0">
                          <a:solidFill>
                            <a:schemeClr val="tx1"/>
                          </a:solidFill>
                          <a:latin typeface="+mn-lt"/>
                          <a:ea typeface="+mn-ea"/>
                          <a:cs typeface="+mn-cs"/>
                        </a:rPr>
                        <a:t>块；</a:t>
                      </a:r>
                      <a:endParaRPr lang="en-US" altLang="zh-CN" sz="1800" kern="1200" dirty="0" smtClean="0">
                        <a:solidFill>
                          <a:schemeClr val="tx1"/>
                        </a:solidFill>
                        <a:latin typeface="+mn-lt"/>
                        <a:ea typeface="+mn-ea"/>
                        <a:cs typeface="+mn-cs"/>
                      </a:endParaRPr>
                    </a:p>
                    <a:p>
                      <a:pPr algn="l"/>
                      <a:r>
                        <a:rPr lang="zh-CN" altLang="en-US" sz="1800" kern="1200" dirty="0" smtClean="0">
                          <a:solidFill>
                            <a:schemeClr val="tx1"/>
                          </a:solidFill>
                          <a:latin typeface="+mn-lt"/>
                          <a:ea typeface="+mn-ea"/>
                          <a:cs typeface="+mn-cs"/>
                        </a:rPr>
                        <a:t>将第</a:t>
                      </a:r>
                      <a:r>
                        <a:rPr lang="en-US" altLang="zh-CN" sz="1800" kern="1200" dirty="0" smtClean="0">
                          <a:solidFill>
                            <a:schemeClr val="tx1"/>
                          </a:solidFill>
                          <a:latin typeface="+mn-lt"/>
                          <a:ea typeface="+mn-ea"/>
                          <a:cs typeface="+mn-cs"/>
                        </a:rPr>
                        <a:t>99</a:t>
                      </a:r>
                      <a:r>
                        <a:rPr lang="zh-CN" altLang="en-US" sz="1800" kern="1200" dirty="0" smtClean="0">
                          <a:solidFill>
                            <a:schemeClr val="tx1"/>
                          </a:solidFill>
                          <a:latin typeface="+mn-lt"/>
                          <a:ea typeface="+mn-ea"/>
                          <a:cs typeface="+mn-cs"/>
                        </a:rPr>
                        <a:t>块的地址指针置为空，第</a:t>
                      </a:r>
                      <a:r>
                        <a:rPr lang="en-US" altLang="zh-CN" sz="1800" kern="1200" dirty="0" smtClean="0">
                          <a:solidFill>
                            <a:schemeClr val="tx1"/>
                          </a:solidFill>
                          <a:latin typeface="+mn-lt"/>
                          <a:ea typeface="+mn-ea"/>
                          <a:cs typeface="+mn-cs"/>
                        </a:rPr>
                        <a:t>99</a:t>
                      </a:r>
                      <a:r>
                        <a:rPr lang="zh-CN" altLang="en-US" sz="1800" kern="1200" dirty="0" smtClean="0">
                          <a:solidFill>
                            <a:schemeClr val="tx1"/>
                          </a:solidFill>
                          <a:latin typeface="+mn-lt"/>
                          <a:ea typeface="+mn-ea"/>
                          <a:cs typeface="+mn-cs"/>
                        </a:rPr>
                        <a:t>块</a:t>
                      </a:r>
                      <a:r>
                        <a:rPr lang="zh-CN" altLang="en-US" sz="1800" b="1" u="sng" kern="1200" dirty="0" smtClean="0">
                          <a:solidFill>
                            <a:srgbClr val="7030A0"/>
                          </a:solidFill>
                          <a:latin typeface="+mn-lt"/>
                          <a:ea typeface="+mn-ea"/>
                          <a:cs typeface="+mn-cs"/>
                        </a:rPr>
                        <a:t>写回</a:t>
                      </a:r>
                      <a:r>
                        <a:rPr lang="zh-CN" altLang="en-US" sz="1800" kern="1200" dirty="0" smtClean="0">
                          <a:solidFill>
                            <a:schemeClr val="tx1"/>
                          </a:solidFill>
                          <a:latin typeface="+mn-lt"/>
                          <a:ea typeface="+mn-ea"/>
                          <a:cs typeface="+mn-cs"/>
                        </a:rPr>
                        <a:t>磁盘</a:t>
                      </a:r>
                      <a:endParaRPr lang="zh-CN" altLang="en-US" sz="1800" kern="1200" dirty="0">
                        <a:solidFill>
                          <a:schemeClr val="tx1"/>
                        </a:solidFill>
                        <a:latin typeface="+mn-lt"/>
                        <a:ea typeface="+mn-ea"/>
                        <a:cs typeface="+mn-cs"/>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sz="1800" strike="sngStrike" dirty="0" smtClean="0">
                          <a:solidFill>
                            <a:srgbClr val="FF0000"/>
                          </a:solidFill>
                        </a:rPr>
                        <a:t>1</a:t>
                      </a:r>
                      <a:r>
                        <a:rPr lang="en-US" altLang="zh-CN" sz="1800" dirty="0" smtClean="0">
                          <a:solidFill>
                            <a:srgbClr val="FF0000"/>
                          </a:solidFill>
                        </a:rPr>
                        <a:t>0</a:t>
                      </a:r>
                      <a:r>
                        <a:rPr lang="zh-CN" altLang="en-US" sz="1800" dirty="0" smtClean="0"/>
                        <a:t>：</a:t>
                      </a:r>
                      <a:endParaRPr lang="en-US" altLang="zh-CN" sz="1800" dirty="0" smtClean="0"/>
                    </a:p>
                    <a:p>
                      <a:pPr marL="0" marR="0" indent="0" algn="l" defTabSz="914400" rtl="0" eaLnBrk="1" fontAlgn="auto" latinLnBrk="0" hangingPunct="1">
                        <a:lnSpc>
                          <a:spcPct val="100000"/>
                        </a:lnSpc>
                        <a:spcBef>
                          <a:spcPts val="0"/>
                        </a:spcBef>
                        <a:spcAft>
                          <a:spcPts val="0"/>
                        </a:spcAft>
                        <a:buClrTx/>
                        <a:buSzTx/>
                        <a:buFontTx/>
                        <a:buNone/>
                        <a:defRPr/>
                      </a:pPr>
                      <a:r>
                        <a:rPr lang="zh-CN" altLang="en-US" sz="1800" kern="1200" dirty="0" smtClean="0">
                          <a:solidFill>
                            <a:schemeClr val="tx1"/>
                          </a:solidFill>
                          <a:latin typeface="+mn-lt"/>
                          <a:ea typeface="+mn-ea"/>
                          <a:cs typeface="+mn-cs"/>
                        </a:rPr>
                        <a:t>在内存中的索引表中抹去文件最后</a:t>
                      </a:r>
                      <a:r>
                        <a:rPr lang="en-US" altLang="zh-CN" sz="1800" kern="1200" dirty="0" smtClean="0">
                          <a:solidFill>
                            <a:schemeClr val="tx1"/>
                          </a:solidFill>
                          <a:latin typeface="+mn-lt"/>
                          <a:ea typeface="+mn-ea"/>
                          <a:cs typeface="+mn-cs"/>
                        </a:rPr>
                        <a:t>1</a:t>
                      </a:r>
                      <a:r>
                        <a:rPr lang="zh-CN" altLang="en-US" sz="1800" kern="1200" dirty="0" smtClean="0">
                          <a:solidFill>
                            <a:schemeClr val="tx1"/>
                          </a:solidFill>
                          <a:latin typeface="+mn-lt"/>
                          <a:ea typeface="+mn-ea"/>
                          <a:cs typeface="+mn-cs"/>
                        </a:rPr>
                        <a:t>块（第</a:t>
                      </a:r>
                      <a:r>
                        <a:rPr lang="en-US" altLang="zh-CN" sz="1800" kern="1200" dirty="0" smtClean="0">
                          <a:solidFill>
                            <a:schemeClr val="tx1"/>
                          </a:solidFill>
                          <a:latin typeface="+mn-lt"/>
                          <a:ea typeface="+mn-ea"/>
                          <a:cs typeface="+mn-cs"/>
                        </a:rPr>
                        <a:t>100</a:t>
                      </a:r>
                      <a:r>
                        <a:rPr lang="zh-CN" altLang="en-US" sz="1800" kern="1200" dirty="0" smtClean="0">
                          <a:solidFill>
                            <a:schemeClr val="tx1"/>
                          </a:solidFill>
                          <a:latin typeface="+mn-lt"/>
                          <a:ea typeface="+mn-ea"/>
                          <a:cs typeface="+mn-cs"/>
                        </a:rPr>
                        <a:t>块）</a:t>
                      </a:r>
                      <a:r>
                        <a:rPr lang="en-US" altLang="zh-CN" sz="1800" kern="1200" dirty="0" smtClean="0">
                          <a:solidFill>
                            <a:schemeClr val="tx1"/>
                          </a:solidFill>
                          <a:latin typeface="+mn-lt"/>
                          <a:ea typeface="+mn-ea"/>
                          <a:cs typeface="+mn-cs"/>
                        </a:rPr>
                        <a:t>M100</a:t>
                      </a:r>
                      <a:r>
                        <a:rPr lang="zh-CN" altLang="en-US" sz="1800" kern="1200" dirty="0" smtClean="0">
                          <a:solidFill>
                            <a:schemeClr val="tx1"/>
                          </a:solidFill>
                          <a:latin typeface="+mn-lt"/>
                          <a:ea typeface="+mn-ea"/>
                          <a:cs typeface="+mn-cs"/>
                        </a:rPr>
                        <a:t>的目录项内容</a:t>
                      </a:r>
                      <a:endParaRPr lang="zh-CN" altLang="en-US" sz="1800" kern="1200" dirty="0" smtClean="0">
                        <a:solidFill>
                          <a:schemeClr val="tx1"/>
                        </a:solidFill>
                        <a:latin typeface="+mn-lt"/>
                        <a:ea typeface="+mn-ea"/>
                        <a:cs typeface="+mn-cs"/>
                      </a:endParaRPr>
                    </a:p>
                  </a:txBody>
                  <a:tcPr/>
                </a:tc>
              </a:tr>
            </a:tbl>
          </a:graphicData>
        </a:graphic>
      </p:graphicFrame>
      <p:sp>
        <p:nvSpPr>
          <p:cNvPr id="8" name="TextBox 7"/>
          <p:cNvSpPr txBox="1"/>
          <p:nvPr/>
        </p:nvSpPr>
        <p:spPr>
          <a:xfrm>
            <a:off x="1115616" y="6190435"/>
            <a:ext cx="2808311" cy="646331"/>
          </a:xfrm>
          <a:prstGeom prst="rect">
            <a:avLst/>
          </a:prstGeom>
          <a:solidFill>
            <a:srgbClr val="FFFF00"/>
          </a:solidFill>
        </p:spPr>
        <p:txBody>
          <a:bodyPr wrap="square" rtlCol="0">
            <a:spAutoFit/>
          </a:bodyPr>
          <a:lstStyle/>
          <a:p>
            <a:r>
              <a:rPr lang="zh-CN" altLang="en-US" sz="1200" dirty="0" smtClean="0">
                <a:solidFill>
                  <a:srgbClr val="FF0000"/>
                </a:solidFill>
              </a:rPr>
              <a:t>说明：实际系统中目录项发生变化后，目录应写回磁盘！</a:t>
            </a:r>
            <a:endParaRPr lang="en-US" altLang="zh-CN" sz="1200" dirty="0" smtClean="0">
              <a:solidFill>
                <a:srgbClr val="FF0000"/>
              </a:solidFill>
            </a:endParaRPr>
          </a:p>
          <a:p>
            <a:r>
              <a:rPr lang="zh-CN" altLang="en-US" sz="1200" dirty="0" smtClean="0">
                <a:solidFill>
                  <a:srgbClr val="FF0000"/>
                </a:solidFill>
              </a:rPr>
              <a:t>本题忽略</a:t>
            </a:r>
            <a:endParaRPr lang="zh-CN" altLang="en-US" sz="1200" dirty="0">
              <a:solidFill>
                <a:srgbClr val="FF0000"/>
              </a:solidFill>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Black-Arial">
      <a:majorFont>
        <a:latin typeface="Arial Black"/>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
  <PresentationFormat>自定义</PresentationFormat>
  <Paragraphs>331</Paragraphs>
  <Slides>0</Slides>
  <Notes>0</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30</vt:i4>
      </vt:variant>
    </vt:vector>
  </HeadingPairs>
  <TitlesOfParts>
    <vt:vector size="39" baseType="lpstr">
      <vt:lpstr>Arial</vt:lpstr>
      <vt:lpstr>SimSun</vt:lpstr>
      <vt:lpstr>Wingdings</vt:lpstr>
      <vt:lpstr>微软雅黑</vt:lpstr>
      <vt:lpstr>Times New Roman</vt:lpstr>
      <vt:lpstr>宋体</vt:lpstr>
      <vt:lpstr>Tahoma</vt:lpstr>
      <vt:lpstr>黑体</vt:lpstr>
      <vt:lpstr>Office 主题​​</vt:lpstr>
      <vt:lpstr>PowerPoint 演示文稿</vt:lpstr>
      <vt:lpstr>例题与作业</vt:lpstr>
      <vt:lpstr>例1 文件分配方式/物理文件结构与文件访问</vt:lpstr>
      <vt:lpstr>例1 文件分配方式/物理文件结构与文件访问</vt:lpstr>
      <vt:lpstr>例2 文件分配方式/物理文件结构与文件访问</vt:lpstr>
      <vt:lpstr>PowerPoint 演示文稿</vt:lpstr>
      <vt:lpstr>PowerPoint 演示文稿</vt:lpstr>
      <vt:lpstr>PowerPoint 演示文稿</vt:lpstr>
      <vt:lpstr>PowerPoint 演示文稿</vt:lpstr>
      <vt:lpstr>例3 文件访问逻辑地址-物理地址变换</vt:lpstr>
      <vt:lpstr>例4 位图/位向量</vt:lpstr>
      <vt:lpstr>例5 最佳block size</vt:lpstr>
      <vt:lpstr>例6 根据目录结构计算文件大小</vt:lpstr>
      <vt:lpstr>例7 根据目录结构计算文件大小/访问block数目</vt:lpstr>
      <vt:lpstr>PowerPoint 演示文稿</vt:lpstr>
      <vt:lpstr>例7 根据目录结构计算文件大小/访问block数目</vt:lpstr>
      <vt:lpstr>PowerPoint 演示文稿</vt:lpstr>
      <vt:lpstr>PowerPoint 演示文稿</vt:lpstr>
      <vt:lpstr>例7 Answers</vt:lpstr>
      <vt:lpstr>例8 根据索引结构/open/buffersize结构计算文件size</vt:lpstr>
      <vt:lpstr>例8</vt:lpstr>
      <vt:lpstr>例9 Linked文件根据指针长度确定文件最大size</vt:lpstr>
      <vt:lpstr>例10 Linked文件size及I/O次数</vt:lpstr>
      <vt:lpstr>例10</vt:lpstr>
      <vt:lpstr>例11 文件命名与目录结构</vt:lpstr>
      <vt:lpstr>PowerPoint 演示文稿</vt:lpstr>
      <vt:lpstr>补充作业1</vt:lpstr>
      <vt:lpstr>补充作业1</vt:lpstr>
      <vt:lpstr>补充作业2</vt:lpstr>
      <vt:lpstr>补充作业2</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yuany.jin@qq.com</dc:creator>
  <cp:lastModifiedBy>Tianqiu的 iPad</cp:lastModifiedBy>
  <cp:revision>480</cp:revision>
  <dcterms:created xsi:type="dcterms:W3CDTF">1900-01-01T00:00:00Z</dcterms:created>
  <dcterms:modified xsi:type="dcterms:W3CDTF">1900-01-01T00:00:00Z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2015_ms_pID_725343">
    <vt:lpwstr>(3)WTO7C9baZzDbS0LftwhCNaf4KbALkAuoAV2/eqDf7I9yHB/sMnmzRhyHkY/wS0jjuwz/++2I
+LWZvrsU6rVrYt+FllzPrbcGsr8176fF30pVLrqeI7HIUmpcYk6cJqGp2V8Oz7oycScpBhrc
IOjrlrgYw8uXpymGbaGACNbuCm5ENH6Rf4hJw/cTu6QfFnhQucmDjXUPpqdD1Pos7Boj+/4Y
WvkTs8HsvDiPMmMOvf</vt:lpwstr>
  </property>
  <property fmtid="{D5CDD505-2E9C-101B-9397-08002B2CF9AE}" pid="3" name="_2015_ms_pID_7253431">
    <vt:lpwstr>T3p19IP8cmpr0wv+srjxM7EIe3MEihhiaFRvw3s/DVtoXMM6AfrnI4
EmYSzFV3Hp15kAuCbTam9m7LGMLLXAvC6meBacdg9I8+LMvcBiTWS0GwxYE9XISF+vOfd7+r
qJTEyfPUM1lygwV/VDWHxnY46IDAHn7FGJlyzD2N5XpUJMiHvv3Y1FA6sN0F5nUjCTMLQDMd
caxwLZFOS96yl+EVDDnF4JYMJQlyJhHFftwN</vt:lpwstr>
  </property>
  <property fmtid="{D5CDD505-2E9C-101B-9397-08002B2CF9AE}" pid="4" name="_readonly">
    <vt:lpwstr/>
  </property>
  <property fmtid="{D5CDD505-2E9C-101B-9397-08002B2CF9AE}" pid="5" name="_change">
    <vt:lpwstr/>
  </property>
  <property fmtid="{D5CDD505-2E9C-101B-9397-08002B2CF9AE}" pid="6" name="_full-control">
    <vt:lpwstr/>
  </property>
  <property fmtid="{D5CDD505-2E9C-101B-9397-08002B2CF9AE}" pid="7" name="sflag">
    <vt:lpwstr>1596699489</vt:lpwstr>
  </property>
  <property fmtid="{D5CDD505-2E9C-101B-9397-08002B2CF9AE}" pid="8" name="_2015_ms_pID_7253432">
    <vt:lpwstr>WKoF8OAs73Y+Mq8QfHMJILw=</vt:lpwstr>
  </property>
  <property fmtid="{D5CDD505-2E9C-101B-9397-08002B2CF9AE}" pid="9" name="KSOProductBuildVer">
    <vt:lpwstr>3081-9.2.0</vt:lpwstr>
  </property>
</Properties>
</file>